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70F7B-9B11-47AB-BFCD-547291B39D99}" type="datetimeFigureOut">
              <a:rPr lang="en-US" smtClean="0"/>
              <a:t>11/18/2021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9F8D-3638-4C9B-A8BD-662DE3073B96}"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0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70F7B-9B11-47AB-BFCD-547291B39D99}" type="datetimeFigureOut">
              <a:rPr lang="en-US" smtClean="0"/>
              <a:t>11/18/2021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31852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70F7B-9B11-47AB-BFCD-547291B39D99}" type="datetimeFigureOut">
              <a:rPr lang="en-US" smtClean="0"/>
              <a:t>11/18/2021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186462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70F7B-9B11-47AB-BFCD-547291B39D99}" type="datetimeFigureOut">
              <a:rPr lang="en-US" smtClean="0"/>
              <a:t>11/18/2021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393148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70F7B-9B11-47AB-BFCD-547291B39D99}" type="datetimeFigureOut">
              <a:rPr lang="en-US" smtClean="0"/>
              <a:t>11/18/2021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CA9F8D-3638-4C9B-A8BD-662DE3073B96}"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05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70F7B-9B11-47AB-BFCD-547291B39D99}" type="datetimeFigureOut">
              <a:rPr lang="en-US" smtClean="0"/>
              <a:t>11/18/2021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4508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70F7B-9B11-47AB-BFCD-547291B39D99}" type="datetimeFigureOut">
              <a:rPr lang="en-US" smtClean="0"/>
              <a:t>11/18/2021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58642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70F7B-9B11-47AB-BFCD-547291B39D99}" type="datetimeFigureOut">
              <a:rPr lang="en-US" smtClean="0"/>
              <a:t>11/18/2021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286231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870F7B-9B11-47AB-BFCD-547291B39D99}" type="datetimeFigureOut">
              <a:rPr lang="en-US" smtClean="0"/>
              <a:t>11/18/2021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2CA9F8D-3638-4C9B-A8BD-662DE3073B96}" type="slidenum">
              <a:rPr lang="en-IN" smtClean="0"/>
              <a:t>‹#›</a:t>
            </a:fld>
            <a:endParaRPr lang="en-IN"/>
          </a:p>
        </p:txBody>
      </p:sp>
    </p:spTree>
    <p:extLst>
      <p:ext uri="{BB962C8B-B14F-4D97-AF65-F5344CB8AC3E}">
        <p14:creationId xmlns:p14="http://schemas.microsoft.com/office/powerpoint/2010/main" val="247828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4870F7B-9B11-47AB-BFCD-547291B39D99}" type="datetimeFigureOut">
              <a:rPr lang="en-US" smtClean="0"/>
              <a:t>11/18/2021</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CA9F8D-3638-4C9B-A8BD-662DE3073B96}" type="slidenum">
              <a:rPr lang="en-IN" smtClean="0"/>
              <a:t>‹#›</a:t>
            </a:fld>
            <a:endParaRPr lang="en-IN"/>
          </a:p>
        </p:txBody>
      </p:sp>
    </p:spTree>
    <p:extLst>
      <p:ext uri="{BB962C8B-B14F-4D97-AF65-F5344CB8AC3E}">
        <p14:creationId xmlns:p14="http://schemas.microsoft.com/office/powerpoint/2010/main" val="312201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54870F7B-9B11-47AB-BFCD-547291B39D99}" type="datetimeFigureOut">
              <a:rPr lang="en-US" smtClean="0"/>
              <a:t>11/18/2021</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CA9F8D-3638-4C9B-A8BD-662DE3073B96}" type="slidenum">
              <a:rPr lang="en-IN" smtClean="0"/>
              <a:t>‹#›</a:t>
            </a:fld>
            <a:endParaRPr lang="en-IN"/>
          </a:p>
        </p:txBody>
      </p:sp>
    </p:spTree>
    <p:extLst>
      <p:ext uri="{BB962C8B-B14F-4D97-AF65-F5344CB8AC3E}">
        <p14:creationId xmlns:p14="http://schemas.microsoft.com/office/powerpoint/2010/main" val="120635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4870F7B-9B11-47AB-BFCD-547291B39D99}" type="datetimeFigureOut">
              <a:rPr lang="en-US" smtClean="0"/>
              <a:t>11/18/2021</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2CA9F8D-3638-4C9B-A8BD-662DE3073B96}"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832333"/>
      </p:ext>
    </p:extLst>
  </p:cSld>
  <p:clrMap bg1="dk1" tx1="lt1" bg2="dk2"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857232"/>
            <a:ext cx="8077200" cy="1214446"/>
          </a:xfrm>
        </p:spPr>
        <p:txBody>
          <a:bodyPr>
            <a:normAutofit fontScale="90000"/>
          </a:bodyPr>
          <a:lstStyle/>
          <a:p>
            <a:r>
              <a:rPr lang="en-IN" dirty="0">
                <a:latin typeface="AR JULIAN" pitchFamily="2" charset="0"/>
              </a:rPr>
              <a:t>Used Cars Quality </a:t>
            </a:r>
            <a:r>
              <a:rPr lang="en-IN">
                <a:latin typeface="AR JULIAN" pitchFamily="2" charset="0"/>
              </a:rPr>
              <a:t>Evaluation System</a:t>
            </a:r>
            <a:endParaRPr lang="en-IN" dirty="0">
              <a:latin typeface="AR JULIAN" pitchFamily="2" charset="0"/>
            </a:endParaRPr>
          </a:p>
        </p:txBody>
      </p:sp>
      <p:sp>
        <p:nvSpPr>
          <p:cNvPr id="5" name="Subtitle 4">
            <a:extLst>
              <a:ext uri="{FF2B5EF4-FFF2-40B4-BE49-F238E27FC236}">
                <a16:creationId xmlns:a16="http://schemas.microsoft.com/office/drawing/2014/main" id="{33339792-170C-4208-A36B-5122D238BA34}"/>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Test Cases</a:t>
            </a:r>
          </a:p>
        </p:txBody>
      </p:sp>
      <p:pic>
        <p:nvPicPr>
          <p:cNvPr id="6" name="Content Placeholder 5">
            <a:extLst>
              <a:ext uri="{FF2B5EF4-FFF2-40B4-BE49-F238E27FC236}">
                <a16:creationId xmlns:a16="http://schemas.microsoft.com/office/drawing/2014/main" id="{CF3A78C0-A995-4CF0-8521-503A2B968B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293208"/>
            <a:ext cx="7543800" cy="312883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System Visuals</a:t>
            </a:r>
          </a:p>
        </p:txBody>
      </p:sp>
      <p:pic>
        <p:nvPicPr>
          <p:cNvPr id="5" name="Picture 4">
            <a:extLst>
              <a:ext uri="{FF2B5EF4-FFF2-40B4-BE49-F238E27FC236}">
                <a16:creationId xmlns:a16="http://schemas.microsoft.com/office/drawing/2014/main" id="{A641B3D7-A4E6-474F-9E29-1307B9947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844823"/>
            <a:ext cx="7543799" cy="44644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5E829-1713-43CA-9575-D017C297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72816"/>
            <a:ext cx="7560840" cy="4536504"/>
          </a:xfrm>
          <a:prstGeom prst="rect">
            <a:avLst/>
          </a:prstGeom>
        </p:spPr>
      </p:pic>
    </p:spTree>
    <p:extLst>
      <p:ext uri="{BB962C8B-B14F-4D97-AF65-F5344CB8AC3E}">
        <p14:creationId xmlns:p14="http://schemas.microsoft.com/office/powerpoint/2010/main" val="183073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Conclusion</a:t>
            </a:r>
          </a:p>
        </p:txBody>
      </p:sp>
      <p:sp>
        <p:nvSpPr>
          <p:cNvPr id="3" name="Content Placeholder 2"/>
          <p:cNvSpPr>
            <a:spLocks noGrp="1"/>
          </p:cNvSpPr>
          <p:nvPr>
            <p:ph idx="1"/>
          </p:nvPr>
        </p:nvSpPr>
        <p:spPr/>
        <p:txBody>
          <a:bodyPr>
            <a:normAutofit/>
          </a:bodyPr>
          <a:lstStyle/>
          <a:p>
            <a:r>
              <a:rPr lang="en-IN" sz="3600" dirty="0">
                <a:latin typeface="Adobe Arabic" pitchFamily="18" charset="-78"/>
                <a:cs typeface="Adobe Arabic" pitchFamily="18" charset="-78"/>
              </a:rPr>
              <a:t>In this Python project, we have built a system in order to prevent scams by sending analysis on quality of the cars and can be implemented in numerous ways. We used sklearn to detect the quality of the car and matplotlib and pandas to represent the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Contents</a:t>
            </a:r>
          </a:p>
        </p:txBody>
      </p:sp>
      <p:sp>
        <p:nvSpPr>
          <p:cNvPr id="3" name="Content Placeholder 2"/>
          <p:cNvSpPr>
            <a:spLocks noGrp="1"/>
          </p:cNvSpPr>
          <p:nvPr>
            <p:ph idx="1"/>
          </p:nvPr>
        </p:nvSpPr>
        <p:spPr/>
        <p:txBody>
          <a:bodyPr>
            <a:normAutofit fontScale="85000" lnSpcReduction="20000"/>
          </a:bodyPr>
          <a:lstStyle/>
          <a:p>
            <a:r>
              <a:rPr lang="en-IN" sz="3600" dirty="0">
                <a:latin typeface="Adobe Arabic" pitchFamily="18" charset="-78"/>
                <a:cs typeface="Adobe Arabic" pitchFamily="18" charset="-78"/>
              </a:rPr>
              <a:t>Introduction</a:t>
            </a:r>
          </a:p>
          <a:p>
            <a:r>
              <a:rPr lang="en-IN" sz="3600" dirty="0">
                <a:latin typeface="Adobe Arabic" pitchFamily="18" charset="-78"/>
                <a:cs typeface="Adobe Arabic" pitchFamily="18" charset="-78"/>
              </a:rPr>
              <a:t>Evolution</a:t>
            </a:r>
          </a:p>
          <a:p>
            <a:r>
              <a:rPr lang="en-IN" sz="3600" dirty="0">
                <a:latin typeface="Adobe Arabic" pitchFamily="18" charset="-78"/>
                <a:cs typeface="Adobe Arabic" pitchFamily="18" charset="-78"/>
              </a:rPr>
              <a:t>Proposed System</a:t>
            </a:r>
          </a:p>
          <a:p>
            <a:r>
              <a:rPr lang="en-IN" sz="3600" dirty="0">
                <a:latin typeface="Adobe Arabic" pitchFamily="18" charset="-78"/>
                <a:cs typeface="Adobe Arabic" pitchFamily="18" charset="-78"/>
              </a:rPr>
              <a:t>Software Requirement Analysis</a:t>
            </a:r>
          </a:p>
          <a:p>
            <a:r>
              <a:rPr lang="en-IN" sz="3600" dirty="0">
                <a:latin typeface="Adobe Arabic" pitchFamily="18" charset="-78"/>
                <a:cs typeface="Adobe Arabic" pitchFamily="18" charset="-78"/>
              </a:rPr>
              <a:t>Data Flow Diagram</a:t>
            </a:r>
          </a:p>
          <a:p>
            <a:r>
              <a:rPr lang="en-IN" sz="3600" dirty="0">
                <a:latin typeface="Adobe Arabic" pitchFamily="18" charset="-78"/>
                <a:cs typeface="Adobe Arabic" pitchFamily="18" charset="-78"/>
              </a:rPr>
              <a:t>Implementation</a:t>
            </a:r>
          </a:p>
          <a:p>
            <a:r>
              <a:rPr lang="en-IN" sz="3600" dirty="0">
                <a:latin typeface="Adobe Arabic" pitchFamily="18" charset="-78"/>
                <a:cs typeface="Adobe Arabic" pitchFamily="18" charset="-78"/>
              </a:rPr>
              <a:t>Testing</a:t>
            </a:r>
          </a:p>
          <a:p>
            <a:r>
              <a:rPr lang="en-IN" sz="3600" dirty="0">
                <a:latin typeface="Adobe Arabic" pitchFamily="18" charset="-78"/>
                <a:cs typeface="Adobe Arabic" pitchFamily="18" charset="-78"/>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Introduction</a:t>
            </a:r>
          </a:p>
        </p:txBody>
      </p:sp>
      <p:sp>
        <p:nvSpPr>
          <p:cNvPr id="3" name="Content Placeholder 2"/>
          <p:cNvSpPr>
            <a:spLocks noGrp="1"/>
          </p:cNvSpPr>
          <p:nvPr>
            <p:ph idx="1"/>
          </p:nvPr>
        </p:nvSpPr>
        <p:spPr>
          <a:xfrm>
            <a:off x="822960" y="1845734"/>
            <a:ext cx="7543800" cy="4023360"/>
          </a:xfrm>
        </p:spPr>
        <p:txBody>
          <a:bodyPr>
            <a:normAutofit/>
          </a:bodyPr>
          <a:lstStyle/>
          <a:p>
            <a:pPr>
              <a:buFont typeface="Wingdings" panose="05000000000000000000" pitchFamily="2" charset="2"/>
              <a:buChar char="§"/>
            </a:pPr>
            <a:r>
              <a:rPr lang="en-IN" sz="3600" dirty="0">
                <a:latin typeface="Adobe Arabic" pitchFamily="18" charset="-78"/>
                <a:cs typeface="Adobe Arabic" pitchFamily="18" charset="-78"/>
              </a:rPr>
              <a:t>Many people get scammed while    buying a used car over the quality of the car they are buying.</a:t>
            </a:r>
          </a:p>
          <a:p>
            <a:pPr>
              <a:buFont typeface="Wingdings" panose="05000000000000000000" pitchFamily="2" charset="2"/>
              <a:buChar char="§"/>
            </a:pPr>
            <a:r>
              <a:rPr lang="en-IN" sz="3600" dirty="0">
                <a:latin typeface="Adobe Arabic" pitchFamily="18" charset="-78"/>
                <a:cs typeface="Adobe Arabic" pitchFamily="18" charset="-78"/>
              </a:rPr>
              <a:t>The quality evaluation system helps one in confirming whether the car they are buying is worth it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Evolution</a:t>
            </a:r>
          </a:p>
        </p:txBody>
      </p:sp>
      <p:sp>
        <p:nvSpPr>
          <p:cNvPr id="3" name="Content Placeholder 2"/>
          <p:cNvSpPr>
            <a:spLocks noGrp="1"/>
          </p:cNvSpPr>
          <p:nvPr>
            <p:ph idx="1"/>
          </p:nvPr>
        </p:nvSpPr>
        <p:spPr/>
        <p:txBody>
          <a:bodyPr>
            <a:normAutofit/>
          </a:bodyPr>
          <a:lstStyle/>
          <a:p>
            <a:r>
              <a:rPr lang="en-IN" sz="3600" dirty="0">
                <a:latin typeface="Adobe Arabic" pitchFamily="18" charset="-78"/>
                <a:cs typeface="Adobe Arabic" pitchFamily="18" charset="-78"/>
              </a:rPr>
              <a:t>This project is helpful in people getting scammed by giving them an accurate analysis on whether the quality of the car is acceptable or not. </a:t>
            </a:r>
          </a:p>
          <a:p>
            <a:endParaRPr lang="en-IN" sz="3600" dirty="0">
              <a:latin typeface="Adobe Arabic" pitchFamily="18" charset="-78"/>
              <a:cs typeface="Adobe Arabic"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Proposed</a:t>
            </a:r>
            <a:r>
              <a:rPr lang="en-IN" dirty="0"/>
              <a:t> </a:t>
            </a:r>
            <a:r>
              <a:rPr lang="en-IN" dirty="0">
                <a:latin typeface="AR JULIAN" pitchFamily="2" charset="0"/>
              </a:rPr>
              <a:t>System</a:t>
            </a:r>
          </a:p>
        </p:txBody>
      </p:sp>
      <p:sp>
        <p:nvSpPr>
          <p:cNvPr id="3" name="Content Placeholder 2"/>
          <p:cNvSpPr>
            <a:spLocks noGrp="1"/>
          </p:cNvSpPr>
          <p:nvPr>
            <p:ph idx="1"/>
          </p:nvPr>
        </p:nvSpPr>
        <p:spPr/>
        <p:txBody>
          <a:bodyPr>
            <a:normAutofit/>
          </a:bodyPr>
          <a:lstStyle/>
          <a:p>
            <a:r>
              <a:rPr lang="en-IN" sz="3600" dirty="0">
                <a:latin typeface="Adobe Arabic" pitchFamily="18" charset="-78"/>
                <a:cs typeface="Adobe Arabic" pitchFamily="18" charset="-78"/>
              </a:rPr>
              <a:t>This system will detect the car, run it through its system and give us an analysis on whether the car acceptable or not . </a:t>
            </a:r>
          </a:p>
          <a:p>
            <a:r>
              <a:rPr lang="en-IN" sz="3600" dirty="0">
                <a:latin typeface="Adobe Arabic" pitchFamily="18" charset="-78"/>
                <a:cs typeface="Adobe Arabic" pitchFamily="18" charset="-78"/>
              </a:rPr>
              <a:t>This system will be very useful to prevent scams by alerting the buyer on whether it’s a good deal or not.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 JULIAN" pitchFamily="2" charset="0"/>
              </a:rPr>
              <a:t>Software Requirement Analysis</a:t>
            </a:r>
          </a:p>
        </p:txBody>
      </p:sp>
      <p:sp>
        <p:nvSpPr>
          <p:cNvPr id="3" name="Content Placeholder 2"/>
          <p:cNvSpPr>
            <a:spLocks noGrp="1"/>
          </p:cNvSpPr>
          <p:nvPr>
            <p:ph idx="1"/>
          </p:nvPr>
        </p:nvSpPr>
        <p:spPr>
          <a:ln>
            <a:noFill/>
          </a:ln>
        </p:spPr>
        <p:txBody>
          <a:bodyPr>
            <a:normAutofit fontScale="85000" lnSpcReduction="10000"/>
          </a:bodyPr>
          <a:lstStyle/>
          <a:p>
            <a:pPr>
              <a:buFont typeface="Wingdings" pitchFamily="2" charset="2"/>
              <a:buChar char="§"/>
            </a:pPr>
            <a:r>
              <a:rPr lang="en-IN" sz="4000" b="1" dirty="0">
                <a:latin typeface="Adobe Arabic" pitchFamily="18" charset="-78"/>
                <a:cs typeface="Adobe Arabic" pitchFamily="18" charset="-78"/>
              </a:rPr>
              <a:t> FUNCTIONAL REQUIREMENTS:</a:t>
            </a:r>
          </a:p>
          <a:p>
            <a:pPr marL="633222" indent="-514350">
              <a:buAutoNum type="arabicParenR"/>
            </a:pPr>
            <a:r>
              <a:rPr lang="en-IN" sz="3600" dirty="0">
                <a:latin typeface="Adobe Arabic" pitchFamily="18" charset="-78"/>
                <a:cs typeface="Adobe Arabic" pitchFamily="18" charset="-78"/>
              </a:rPr>
              <a:t>It must show the detect the car.</a:t>
            </a:r>
          </a:p>
          <a:p>
            <a:pPr marL="633222" indent="-514350">
              <a:buAutoNum type="arabicParenR" startAt="2"/>
            </a:pPr>
            <a:r>
              <a:rPr lang="en-IN" sz="3600" dirty="0">
                <a:latin typeface="Adobe Arabic" pitchFamily="18" charset="-78"/>
                <a:cs typeface="Adobe Arabic" pitchFamily="18" charset="-78"/>
              </a:rPr>
              <a:t>It must give an analysis on whether the car is not-acceptable, acceptable, good or very good.</a:t>
            </a:r>
          </a:p>
          <a:p>
            <a:pPr marL="633222" indent="-514350">
              <a:buFont typeface="Wingdings" pitchFamily="2" charset="2"/>
              <a:buChar char="§"/>
            </a:pPr>
            <a:r>
              <a:rPr lang="en-IN" sz="4000" b="1" dirty="0">
                <a:latin typeface="Adobe Arabic" pitchFamily="18" charset="-78"/>
                <a:cs typeface="Adobe Arabic" pitchFamily="18" charset="-78"/>
              </a:rPr>
              <a:t>NON FUNCTIONAL REQUIREMENTS:</a:t>
            </a:r>
          </a:p>
          <a:p>
            <a:pPr marL="633222" indent="-514350">
              <a:buAutoNum type="arabicParenR"/>
            </a:pPr>
            <a:r>
              <a:rPr lang="en-IN" sz="3600" dirty="0">
                <a:latin typeface="Adobe Arabic" pitchFamily="18" charset="-78"/>
                <a:cs typeface="Adobe Arabic" pitchFamily="18" charset="-78"/>
              </a:rPr>
              <a:t>User friendly.</a:t>
            </a:r>
          </a:p>
          <a:p>
            <a:pPr marL="633222" indent="-514350">
              <a:buAutoNum type="arabicParenR"/>
            </a:pPr>
            <a:endParaRPr lang="en-IN" dirty="0"/>
          </a:p>
          <a:p>
            <a:pPr marL="633222" indent="-514350">
              <a:buNone/>
            </a:pPr>
            <a:endParaRPr lang="en-IN" dirty="0"/>
          </a:p>
          <a:p>
            <a:pPr marL="633222" indent="-51435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Data Flow Diagram</a:t>
            </a:r>
          </a:p>
        </p:txBody>
      </p:sp>
      <p:pic>
        <p:nvPicPr>
          <p:cNvPr id="6" name="Content Placeholder 5">
            <a:extLst>
              <a:ext uri="{FF2B5EF4-FFF2-40B4-BE49-F238E27FC236}">
                <a16:creationId xmlns:a16="http://schemas.microsoft.com/office/drawing/2014/main" id="{E7EA96EF-E067-415F-94A6-E42FB9A93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916833"/>
            <a:ext cx="7543799" cy="335049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Implementation</a:t>
            </a:r>
          </a:p>
        </p:txBody>
      </p:sp>
      <p:sp>
        <p:nvSpPr>
          <p:cNvPr id="3" name="Content Placeholder 2"/>
          <p:cNvSpPr>
            <a:spLocks noGrp="1"/>
          </p:cNvSpPr>
          <p:nvPr>
            <p:ph idx="1"/>
          </p:nvPr>
        </p:nvSpPr>
        <p:spPr/>
        <p:txBody>
          <a:bodyPr>
            <a:normAutofit fontScale="47500" lnSpcReduction="20000"/>
          </a:bodyPr>
          <a:lstStyle/>
          <a:p>
            <a:pPr marL="633222" indent="-514350">
              <a:buAutoNum type="arabicParenR"/>
            </a:pPr>
            <a:r>
              <a:rPr lang="en-IN" sz="3800" b="1" dirty="0">
                <a:latin typeface="Adobe Arabic" pitchFamily="18" charset="-78"/>
                <a:cs typeface="Adobe Arabic" pitchFamily="18" charset="-78"/>
              </a:rPr>
              <a:t>Detecting faces:</a:t>
            </a:r>
          </a:p>
          <a:p>
            <a:pPr marL="633222" indent="-514350">
              <a:buNone/>
            </a:pPr>
            <a:r>
              <a:rPr lang="en-IN" sz="3500" dirty="0">
                <a:latin typeface="Adobe Arabic" pitchFamily="18" charset="-78"/>
                <a:cs typeface="Adobe Arabic" pitchFamily="18" charset="-78"/>
              </a:rPr>
              <a:t>       Detect the information of the car inserted.</a:t>
            </a:r>
          </a:p>
          <a:p>
            <a:pPr marL="633222" indent="-514350">
              <a:buAutoNum type="arabicParenR" startAt="2"/>
            </a:pPr>
            <a:r>
              <a:rPr lang="en-IN" sz="3800" b="1" dirty="0">
                <a:latin typeface="Adobe Arabic" pitchFamily="18" charset="-78"/>
                <a:cs typeface="Adobe Arabic" pitchFamily="18" charset="-78"/>
              </a:rPr>
              <a:t>Analyse the car:</a:t>
            </a:r>
          </a:p>
          <a:p>
            <a:pPr marL="633222" indent="-514350">
              <a:buNone/>
            </a:pPr>
            <a:r>
              <a:rPr lang="en-IN" sz="3500" dirty="0">
                <a:latin typeface="Adobe Arabic" pitchFamily="18" charset="-78"/>
                <a:cs typeface="Adobe Arabic" pitchFamily="18" charset="-78"/>
              </a:rPr>
              <a:t>       Analyse the car’s information.</a:t>
            </a:r>
          </a:p>
          <a:p>
            <a:pPr marL="633222" indent="-514350">
              <a:buAutoNum type="arabicParenR" startAt="3"/>
            </a:pPr>
            <a:r>
              <a:rPr lang="en-IN" sz="3800" b="1" dirty="0">
                <a:latin typeface="Adobe Arabic" pitchFamily="18" charset="-78"/>
                <a:cs typeface="Adobe Arabic" pitchFamily="18" charset="-78"/>
              </a:rPr>
              <a:t>Check quality:</a:t>
            </a:r>
          </a:p>
          <a:p>
            <a:pPr marL="633222" indent="-514350">
              <a:buNone/>
            </a:pPr>
            <a:r>
              <a:rPr lang="en-IN" sz="3500" dirty="0">
                <a:latin typeface="Adobe Arabic" pitchFamily="18" charset="-78"/>
                <a:cs typeface="Adobe Arabic" pitchFamily="18" charset="-78"/>
              </a:rPr>
              <a:t>       Checked the quality of the car.</a:t>
            </a:r>
          </a:p>
          <a:p>
            <a:pPr marL="633222" indent="-514350">
              <a:buAutoNum type="arabicParenR" startAt="4"/>
            </a:pPr>
            <a:r>
              <a:rPr lang="en-IN" sz="3800" b="1" dirty="0">
                <a:latin typeface="Adobe Arabic" pitchFamily="18" charset="-78"/>
                <a:cs typeface="Adobe Arabic" pitchFamily="18" charset="-78"/>
              </a:rPr>
              <a:t>Collect data:</a:t>
            </a:r>
          </a:p>
          <a:p>
            <a:pPr marL="633222" indent="-514350">
              <a:buNone/>
            </a:pPr>
            <a:r>
              <a:rPr lang="en-IN" sz="3500" dirty="0">
                <a:latin typeface="Adobe Arabic" pitchFamily="18" charset="-78"/>
                <a:cs typeface="Adobe Arabic" pitchFamily="18" charset="-78"/>
              </a:rPr>
              <a:t>       Collect the status of the car from above.</a:t>
            </a:r>
          </a:p>
          <a:p>
            <a:pPr marL="633222" indent="-514350">
              <a:buAutoNum type="arabicParenR" startAt="5"/>
            </a:pPr>
            <a:r>
              <a:rPr lang="en-IN" sz="3800" b="1" dirty="0">
                <a:latin typeface="Adobe Arabic" pitchFamily="18" charset="-78"/>
                <a:cs typeface="Adobe Arabic" pitchFamily="18" charset="-78"/>
              </a:rPr>
              <a:t>Plot graph:</a:t>
            </a:r>
          </a:p>
          <a:p>
            <a:pPr marL="633222" indent="-514350">
              <a:buNone/>
            </a:pPr>
            <a:r>
              <a:rPr lang="en-IN" sz="3500" dirty="0">
                <a:latin typeface="Adobe Arabic" pitchFamily="18" charset="-78"/>
                <a:cs typeface="Adobe Arabic" pitchFamily="18" charset="-78"/>
              </a:rPr>
              <a:t>       Plot graph according to the information stored(quality of the car).</a:t>
            </a:r>
          </a:p>
          <a:p>
            <a:pPr marL="633222" indent="-514350">
              <a:buNone/>
            </a:pPr>
            <a:r>
              <a:rPr lang="en-IN" dirty="0"/>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 JULIAN" pitchFamily="2" charset="0"/>
              </a:rPr>
              <a:t>Testing</a:t>
            </a:r>
          </a:p>
        </p:txBody>
      </p:sp>
      <p:sp>
        <p:nvSpPr>
          <p:cNvPr id="3" name="Content Placeholder 2"/>
          <p:cNvSpPr>
            <a:spLocks noGrp="1"/>
          </p:cNvSpPr>
          <p:nvPr>
            <p:ph idx="1"/>
          </p:nvPr>
        </p:nvSpPr>
        <p:spPr/>
        <p:txBody>
          <a:bodyPr>
            <a:normAutofit fontScale="92500"/>
          </a:bodyPr>
          <a:lstStyle/>
          <a:p>
            <a:r>
              <a:rPr lang="en-IN" sz="3600" dirty="0">
                <a:latin typeface="Adobe Arabic" pitchFamily="18" charset="-78"/>
                <a:cs typeface="Adobe Arabic" pitchFamily="18" charset="-78"/>
              </a:rPr>
              <a:t>Software testing is very important in every module. Before deploying a software it is tested among various tests in order to understand mistakes, if any, beforehand.</a:t>
            </a:r>
          </a:p>
          <a:p>
            <a:r>
              <a:rPr lang="en-IN" sz="3600" dirty="0">
                <a:latin typeface="Adobe Arabic" pitchFamily="18" charset="-78"/>
                <a:cs typeface="Adobe Arabic" pitchFamily="18" charset="-78"/>
              </a:rPr>
              <a:t>Testing is the last thing where a developer is confirmed to deploy the particular product which ensures the quality of the software and comfortable for the users to use.</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202</TotalTime>
  <Words>360</Words>
  <Application>Microsoft Office PowerPoint</Application>
  <PresentationFormat>On-screen Show (4:3)</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Arabic</vt:lpstr>
      <vt:lpstr>AR JULIAN</vt:lpstr>
      <vt:lpstr>Calibri</vt:lpstr>
      <vt:lpstr>Calibri Light</vt:lpstr>
      <vt:lpstr>Wingdings</vt:lpstr>
      <vt:lpstr>Retrospect</vt:lpstr>
      <vt:lpstr>Used Cars Quality Evaluation System</vt:lpstr>
      <vt:lpstr>Contents</vt:lpstr>
      <vt:lpstr>Introduction</vt:lpstr>
      <vt:lpstr>Evolution</vt:lpstr>
      <vt:lpstr>Proposed System</vt:lpstr>
      <vt:lpstr>Software Requirement Analysis</vt:lpstr>
      <vt:lpstr>Data Flow Diagram</vt:lpstr>
      <vt:lpstr>Implementation</vt:lpstr>
      <vt:lpstr>Testing</vt:lpstr>
      <vt:lpstr>Test Cases</vt:lpstr>
      <vt:lpstr>System Visuals</vt:lpstr>
      <vt:lpstr>PowerPoint Presentation</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System</dc:title>
  <dc:creator>Riya</dc:creator>
  <cp:lastModifiedBy>Bhavesh Patil</cp:lastModifiedBy>
  <cp:revision>26</cp:revision>
  <dcterms:created xsi:type="dcterms:W3CDTF">2020-11-09T12:49:56Z</dcterms:created>
  <dcterms:modified xsi:type="dcterms:W3CDTF">2021-11-18T10:50:08Z</dcterms:modified>
</cp:coreProperties>
</file>