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87" r:id="rId2"/>
    <p:sldId id="1188" r:id="rId3"/>
    <p:sldId id="1190" r:id="rId4"/>
    <p:sldId id="1189" r:id="rId5"/>
    <p:sldId id="1192" r:id="rId6"/>
    <p:sldId id="11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e74cd5e246a6cf4" providerId="LiveId" clId="{40313140-36F9-4891-B559-5C92674426BB}"/>
    <pc:docChg chg="undo custSel addSld delSld modSld sldOrd">
      <pc:chgData name="" userId="9e74cd5e246a6cf4" providerId="LiveId" clId="{40313140-36F9-4891-B559-5C92674426BB}" dt="2023-05-24T11:44:30.322" v="3329" actId="20577"/>
      <pc:docMkLst>
        <pc:docMk/>
      </pc:docMkLst>
      <pc:sldChg chg="modSp ord">
        <pc:chgData name="" userId="9e74cd5e246a6cf4" providerId="LiveId" clId="{40313140-36F9-4891-B559-5C92674426BB}" dt="2023-05-05T14:23:57.214" v="228" actId="20577"/>
        <pc:sldMkLst>
          <pc:docMk/>
          <pc:sldMk cId="2550188659" sldId="1187"/>
        </pc:sldMkLst>
        <pc:spChg chg="mod">
          <ac:chgData name="" userId="9e74cd5e246a6cf4" providerId="LiveId" clId="{40313140-36F9-4891-B559-5C92674426BB}" dt="2023-05-05T14:23:57.214" v="228" actId="20577"/>
          <ac:spMkLst>
            <pc:docMk/>
            <pc:sldMk cId="2550188659" sldId="1187"/>
            <ac:spMk id="2" creationId="{F6686C9D-2B18-4AD6-A26E-2509F0BAD8C9}"/>
          </ac:spMkLst>
        </pc:spChg>
      </pc:sldChg>
      <pc:sldChg chg="addSp delSp modSp ord">
        <pc:chgData name="" userId="9e74cd5e246a6cf4" providerId="LiveId" clId="{40313140-36F9-4891-B559-5C92674426BB}" dt="2023-05-09T07:46:44.429" v="1008"/>
        <pc:sldMkLst>
          <pc:docMk/>
          <pc:sldMk cId="3608507311" sldId="1188"/>
        </pc:sldMkLst>
        <pc:spChg chg="mod">
          <ac:chgData name="" userId="9e74cd5e246a6cf4" providerId="LiveId" clId="{40313140-36F9-4891-B559-5C92674426BB}" dt="2023-05-05T14:36:23.106" v="991" actId="6549"/>
          <ac:spMkLst>
            <pc:docMk/>
            <pc:sldMk cId="3608507311" sldId="1188"/>
            <ac:spMk id="2" creationId="{04C2B916-07E1-496B-94B9-37A5CA772499}"/>
          </ac:spMkLst>
        </pc:spChg>
        <pc:spChg chg="add del mod">
          <ac:chgData name="" userId="9e74cd5e246a6cf4" providerId="LiveId" clId="{40313140-36F9-4891-B559-5C92674426BB}" dt="2023-05-05T14:28:04.278" v="473" actId="478"/>
          <ac:spMkLst>
            <pc:docMk/>
            <pc:sldMk cId="3608507311" sldId="1188"/>
            <ac:spMk id="3" creationId="{D80075C7-0CD5-4058-A375-6F0AD5BBEC48}"/>
          </ac:spMkLst>
        </pc:spChg>
        <pc:spChg chg="mod">
          <ac:chgData name="" userId="9e74cd5e246a6cf4" providerId="LiveId" clId="{40313140-36F9-4891-B559-5C92674426BB}" dt="2023-05-05T14:27:19.231" v="450" actId="1076"/>
          <ac:spMkLst>
            <pc:docMk/>
            <pc:sldMk cId="3608507311" sldId="1188"/>
            <ac:spMk id="5" creationId="{01DF170E-806D-4069-BBC9-459B6C21737D}"/>
          </ac:spMkLst>
        </pc:spChg>
        <pc:spChg chg="mod">
          <ac:chgData name="" userId="9e74cd5e246a6cf4" providerId="LiveId" clId="{40313140-36F9-4891-B559-5C92674426BB}" dt="2023-05-05T14:30:34.663" v="698" actId="1076"/>
          <ac:spMkLst>
            <pc:docMk/>
            <pc:sldMk cId="3608507311" sldId="1188"/>
            <ac:spMk id="6" creationId="{BB9642D5-A45E-4B81-A806-D1FD91D922B0}"/>
          </ac:spMkLst>
        </pc:spChg>
        <pc:spChg chg="mod">
          <ac:chgData name="" userId="9e74cd5e246a6cf4" providerId="LiveId" clId="{40313140-36F9-4891-B559-5C92674426BB}" dt="2023-05-05T14:31:50.390" v="793" actId="1076"/>
          <ac:spMkLst>
            <pc:docMk/>
            <pc:sldMk cId="3608507311" sldId="1188"/>
            <ac:spMk id="7" creationId="{E4BEBFAD-299F-4D77-ADFE-2014BF32372F}"/>
          </ac:spMkLst>
        </pc:spChg>
        <pc:spChg chg="mod">
          <ac:chgData name="" userId="9e74cd5e246a6cf4" providerId="LiveId" clId="{40313140-36F9-4891-B559-5C92674426BB}" dt="2023-05-05T14:30:09.248" v="652" actId="1076"/>
          <ac:spMkLst>
            <pc:docMk/>
            <pc:sldMk cId="3608507311" sldId="1188"/>
            <ac:spMk id="8" creationId="{E0494E46-6AE7-4125-B446-854E8394A9B0}"/>
          </ac:spMkLst>
        </pc:spChg>
        <pc:spChg chg="add del mod">
          <ac:chgData name="" userId="9e74cd5e246a6cf4" providerId="LiveId" clId="{40313140-36F9-4891-B559-5C92674426BB}" dt="2023-05-05T14:28:04.278" v="473" actId="478"/>
          <ac:spMkLst>
            <pc:docMk/>
            <pc:sldMk cId="3608507311" sldId="1188"/>
            <ac:spMk id="9" creationId="{E02428F3-8C84-4507-8EBF-C0D2940F18A5}"/>
          </ac:spMkLst>
        </pc:spChg>
        <pc:spChg chg="add del mod">
          <ac:chgData name="" userId="9e74cd5e246a6cf4" providerId="LiveId" clId="{40313140-36F9-4891-B559-5C92674426BB}" dt="2023-05-05T14:28:04.278" v="473" actId="478"/>
          <ac:spMkLst>
            <pc:docMk/>
            <pc:sldMk cId="3608507311" sldId="1188"/>
            <ac:spMk id="10" creationId="{4867B524-C423-4E38-92C5-88B34FE2869A}"/>
          </ac:spMkLst>
        </pc:spChg>
        <pc:spChg chg="add del mod">
          <ac:chgData name="" userId="9e74cd5e246a6cf4" providerId="LiveId" clId="{40313140-36F9-4891-B559-5C92674426BB}" dt="2023-05-05T14:28:04.278" v="473" actId="478"/>
          <ac:spMkLst>
            <pc:docMk/>
            <pc:sldMk cId="3608507311" sldId="1188"/>
            <ac:spMk id="11" creationId="{37E445DC-6B08-48DE-8112-B093DEBE15FF}"/>
          </ac:spMkLst>
        </pc:spChg>
        <pc:spChg chg="add mod">
          <ac:chgData name="" userId="9e74cd5e246a6cf4" providerId="LiveId" clId="{40313140-36F9-4891-B559-5C92674426BB}" dt="2023-05-05T14:29:58.411" v="651" actId="20577"/>
          <ac:spMkLst>
            <pc:docMk/>
            <pc:sldMk cId="3608507311" sldId="1188"/>
            <ac:spMk id="12" creationId="{41175831-97A4-432D-A79E-8DB444407D28}"/>
          </ac:spMkLst>
        </pc:spChg>
        <pc:spChg chg="add mod">
          <ac:chgData name="" userId="9e74cd5e246a6cf4" providerId="LiveId" clId="{40313140-36F9-4891-B559-5C92674426BB}" dt="2023-05-05T14:30:34.663" v="698" actId="1076"/>
          <ac:spMkLst>
            <pc:docMk/>
            <pc:sldMk cId="3608507311" sldId="1188"/>
            <ac:spMk id="13" creationId="{FF60C7C6-F6DC-4EAA-B3B0-7D5B879FBA73}"/>
          </ac:spMkLst>
        </pc:spChg>
        <pc:spChg chg="add mod">
          <ac:chgData name="" userId="9e74cd5e246a6cf4" providerId="LiveId" clId="{40313140-36F9-4891-B559-5C92674426BB}" dt="2023-05-05T14:31:10.221" v="788" actId="6549"/>
          <ac:spMkLst>
            <pc:docMk/>
            <pc:sldMk cId="3608507311" sldId="1188"/>
            <ac:spMk id="14" creationId="{E1DD6812-5C23-41F5-93DA-528A400DA64E}"/>
          </ac:spMkLst>
        </pc:spChg>
        <pc:spChg chg="add mod">
          <ac:chgData name="" userId="9e74cd5e246a6cf4" providerId="LiveId" clId="{40313140-36F9-4891-B559-5C92674426BB}" dt="2023-05-05T14:31:50.390" v="793" actId="1076"/>
          <ac:spMkLst>
            <pc:docMk/>
            <pc:sldMk cId="3608507311" sldId="1188"/>
            <ac:spMk id="15" creationId="{2E5FB233-B2D5-4910-B8BB-2159C7995550}"/>
          </ac:spMkLst>
        </pc:spChg>
        <pc:cxnChg chg="add mod">
          <ac:chgData name="" userId="9e74cd5e246a6cf4" providerId="LiveId" clId="{40313140-36F9-4891-B559-5C92674426BB}" dt="2023-05-05T14:31:36.278" v="792" actId="1076"/>
          <ac:cxnSpMkLst>
            <pc:docMk/>
            <pc:sldMk cId="3608507311" sldId="1188"/>
            <ac:cxnSpMk id="17" creationId="{9A2048AC-4364-46B1-A8C9-3ADF47B5B18C}"/>
          </ac:cxnSpMkLst>
        </pc:cxnChg>
      </pc:sldChg>
      <pc:sldChg chg="addSp delSp modSp add ord">
        <pc:chgData name="" userId="9e74cd5e246a6cf4" providerId="LiveId" clId="{40313140-36F9-4891-B559-5C92674426BB}" dt="2023-05-09T10:00:25.284" v="2164" actId="1076"/>
        <pc:sldMkLst>
          <pc:docMk/>
          <pc:sldMk cId="2681625955" sldId="1189"/>
        </pc:sldMkLst>
        <pc:spChg chg="mod">
          <ac:chgData name="" userId="9e74cd5e246a6cf4" providerId="LiveId" clId="{40313140-36F9-4891-B559-5C92674426BB}" dt="2023-05-05T14:24:01.871" v="229" actId="6549"/>
          <ac:spMkLst>
            <pc:docMk/>
            <pc:sldMk cId="2681625955" sldId="1189"/>
            <ac:spMk id="2" creationId="{04C2B916-07E1-496B-94B9-37A5CA772499}"/>
          </ac:spMkLst>
        </pc:spChg>
        <pc:spChg chg="add mod">
          <ac:chgData name="" userId="9e74cd5e246a6cf4" providerId="LiveId" clId="{40313140-36F9-4891-B559-5C92674426BB}" dt="2023-05-09T09:07:14.578" v="1876" actId="14100"/>
          <ac:spMkLst>
            <pc:docMk/>
            <pc:sldMk cId="2681625955" sldId="1189"/>
            <ac:spMk id="3" creationId="{E1C230AE-8E83-4FE3-9D4D-B0799175B5A8}"/>
          </ac:spMkLst>
        </pc:spChg>
        <pc:spChg chg="del">
          <ac:chgData name="" userId="9e74cd5e246a6cf4" providerId="LiveId" clId="{40313140-36F9-4891-B559-5C92674426BB}" dt="2023-05-05T14:14:25.692" v="58" actId="478"/>
          <ac:spMkLst>
            <pc:docMk/>
            <pc:sldMk cId="2681625955" sldId="1189"/>
            <ac:spMk id="5" creationId="{01DF170E-806D-4069-BBC9-459B6C21737D}"/>
          </ac:spMkLst>
        </pc:spChg>
        <pc:spChg chg="del">
          <ac:chgData name="" userId="9e74cd5e246a6cf4" providerId="LiveId" clId="{40313140-36F9-4891-B559-5C92674426BB}" dt="2023-05-05T14:14:25.692" v="58" actId="478"/>
          <ac:spMkLst>
            <pc:docMk/>
            <pc:sldMk cId="2681625955" sldId="1189"/>
            <ac:spMk id="6" creationId="{BB9642D5-A45E-4B81-A806-D1FD91D922B0}"/>
          </ac:spMkLst>
        </pc:spChg>
        <pc:spChg chg="del">
          <ac:chgData name="" userId="9e74cd5e246a6cf4" providerId="LiveId" clId="{40313140-36F9-4891-B559-5C92674426BB}" dt="2023-05-05T14:14:25.692" v="58" actId="478"/>
          <ac:spMkLst>
            <pc:docMk/>
            <pc:sldMk cId="2681625955" sldId="1189"/>
            <ac:spMk id="7" creationId="{E4BEBFAD-299F-4D77-ADFE-2014BF32372F}"/>
          </ac:spMkLst>
        </pc:spChg>
        <pc:spChg chg="del">
          <ac:chgData name="" userId="9e74cd5e246a6cf4" providerId="LiveId" clId="{40313140-36F9-4891-B559-5C92674426BB}" dt="2023-05-05T14:14:25.692" v="58" actId="478"/>
          <ac:spMkLst>
            <pc:docMk/>
            <pc:sldMk cId="2681625955" sldId="1189"/>
            <ac:spMk id="8" creationId="{E0494E46-6AE7-4125-B446-854E8394A9B0}"/>
          </ac:spMkLst>
        </pc:spChg>
        <pc:spChg chg="add mod">
          <ac:chgData name="" userId="9e74cd5e246a6cf4" providerId="LiveId" clId="{40313140-36F9-4891-B559-5C92674426BB}" dt="2023-05-05T14:22:21.271" v="218" actId="14100"/>
          <ac:spMkLst>
            <pc:docMk/>
            <pc:sldMk cId="2681625955" sldId="1189"/>
            <ac:spMk id="9" creationId="{FD4B7D21-68D8-45C8-8233-C790B12F868D}"/>
          </ac:spMkLst>
        </pc:spChg>
        <pc:spChg chg="add mod">
          <ac:chgData name="" userId="9e74cd5e246a6cf4" providerId="LiveId" clId="{40313140-36F9-4891-B559-5C92674426BB}" dt="2023-05-05T14:20:08.993" v="167" actId="14100"/>
          <ac:spMkLst>
            <pc:docMk/>
            <pc:sldMk cId="2681625955" sldId="1189"/>
            <ac:spMk id="10" creationId="{41ABFD42-FAD1-4759-9E79-820B571606A2}"/>
          </ac:spMkLst>
        </pc:spChg>
        <pc:spChg chg="add mod ord">
          <ac:chgData name="" userId="9e74cd5e246a6cf4" providerId="LiveId" clId="{40313140-36F9-4891-B559-5C92674426BB}" dt="2023-05-09T09:06:23.401" v="1860" actId="20577"/>
          <ac:spMkLst>
            <pc:docMk/>
            <pc:sldMk cId="2681625955" sldId="1189"/>
            <ac:spMk id="11" creationId="{04178124-37C2-4B90-8E41-9B5F92EED68C}"/>
          </ac:spMkLst>
        </pc:spChg>
        <pc:spChg chg="add mod">
          <ac:chgData name="" userId="9e74cd5e246a6cf4" providerId="LiveId" clId="{40313140-36F9-4891-B559-5C92674426BB}" dt="2023-05-05T14:19:03.586" v="144" actId="164"/>
          <ac:spMkLst>
            <pc:docMk/>
            <pc:sldMk cId="2681625955" sldId="1189"/>
            <ac:spMk id="12" creationId="{67E01731-AA45-4FB7-9CEC-9A75ACD36AC1}"/>
          </ac:spMkLst>
        </pc:spChg>
        <pc:spChg chg="add mod">
          <ac:chgData name="" userId="9e74cd5e246a6cf4" providerId="LiveId" clId="{40313140-36F9-4891-B559-5C92674426BB}" dt="2023-05-05T14:19:03.586" v="144" actId="164"/>
          <ac:spMkLst>
            <pc:docMk/>
            <pc:sldMk cId="2681625955" sldId="1189"/>
            <ac:spMk id="13" creationId="{5593FA1A-63E6-4A07-A8E9-24A1722D61FC}"/>
          </ac:spMkLst>
        </pc:spChg>
        <pc:spChg chg="add mod">
          <ac:chgData name="" userId="9e74cd5e246a6cf4" providerId="LiveId" clId="{40313140-36F9-4891-B559-5C92674426BB}" dt="2023-05-05T14:37:29.086" v="1005" actId="14100"/>
          <ac:spMkLst>
            <pc:docMk/>
            <pc:sldMk cId="2681625955" sldId="1189"/>
            <ac:spMk id="14" creationId="{F30742CF-3724-4F5F-A8D9-18A9061FCF94}"/>
          </ac:spMkLst>
        </pc:spChg>
        <pc:spChg chg="add mod">
          <ac:chgData name="" userId="9e74cd5e246a6cf4" providerId="LiveId" clId="{40313140-36F9-4891-B559-5C92674426BB}" dt="2023-05-05T14:19:03.586" v="144" actId="164"/>
          <ac:spMkLst>
            <pc:docMk/>
            <pc:sldMk cId="2681625955" sldId="1189"/>
            <ac:spMk id="15" creationId="{2E969C4E-16D6-47D9-B812-1575742E1BBD}"/>
          </ac:spMkLst>
        </pc:spChg>
        <pc:spChg chg="add mod">
          <ac:chgData name="" userId="9e74cd5e246a6cf4" providerId="LiveId" clId="{40313140-36F9-4891-B559-5C92674426BB}" dt="2023-05-05T14:37:40.196" v="1007" actId="20577"/>
          <ac:spMkLst>
            <pc:docMk/>
            <pc:sldMk cId="2681625955" sldId="1189"/>
            <ac:spMk id="16" creationId="{1C4A6F36-264F-4512-8577-C7F918ECAB79}"/>
          </ac:spMkLst>
        </pc:spChg>
        <pc:spChg chg="add mod">
          <ac:chgData name="" userId="9e74cd5e246a6cf4" providerId="LiveId" clId="{40313140-36F9-4891-B559-5C92674426BB}" dt="2023-05-05T14:19:03.586" v="144" actId="164"/>
          <ac:spMkLst>
            <pc:docMk/>
            <pc:sldMk cId="2681625955" sldId="1189"/>
            <ac:spMk id="17" creationId="{7C821BB1-CADA-4D5D-B6B2-33947AEB3BC7}"/>
          </ac:spMkLst>
        </pc:spChg>
        <pc:spChg chg="add mod ord">
          <ac:chgData name="" userId="9e74cd5e246a6cf4" providerId="LiveId" clId="{40313140-36F9-4891-B559-5C92674426BB}" dt="2023-05-09T08:59:47.652" v="1755" actId="14100"/>
          <ac:spMkLst>
            <pc:docMk/>
            <pc:sldMk cId="2681625955" sldId="1189"/>
            <ac:spMk id="23" creationId="{A333F345-8710-4E2C-AC23-1510BCFFB550}"/>
          </ac:spMkLst>
        </pc:spChg>
        <pc:spChg chg="add mod">
          <ac:chgData name="" userId="9e74cd5e246a6cf4" providerId="LiveId" clId="{40313140-36F9-4891-B559-5C92674426BB}" dt="2023-05-09T09:08:58.671" v="1909" actId="20577"/>
          <ac:spMkLst>
            <pc:docMk/>
            <pc:sldMk cId="2681625955" sldId="1189"/>
            <ac:spMk id="24" creationId="{40B55702-7DD0-4AD2-BD8C-85376F8A4C9D}"/>
          </ac:spMkLst>
        </pc:spChg>
        <pc:spChg chg="add mod">
          <ac:chgData name="" userId="9e74cd5e246a6cf4" providerId="LiveId" clId="{40313140-36F9-4891-B559-5C92674426BB}" dt="2023-05-09T09:07:24.066" v="1878" actId="1076"/>
          <ac:spMkLst>
            <pc:docMk/>
            <pc:sldMk cId="2681625955" sldId="1189"/>
            <ac:spMk id="27" creationId="{495A6F8D-FBC6-4404-B279-04FFABE683E9}"/>
          </ac:spMkLst>
        </pc:spChg>
        <pc:spChg chg="add mod ord">
          <ac:chgData name="" userId="9e74cd5e246a6cf4" providerId="LiveId" clId="{40313140-36F9-4891-B559-5C92674426BB}" dt="2023-05-09T08:59:24.509" v="1740" actId="20577"/>
          <ac:spMkLst>
            <pc:docMk/>
            <pc:sldMk cId="2681625955" sldId="1189"/>
            <ac:spMk id="28" creationId="{5B1617FF-6B61-45A5-8276-B2F0A2DF3673}"/>
          </ac:spMkLst>
        </pc:spChg>
        <pc:spChg chg="add del mod">
          <ac:chgData name="" userId="9e74cd5e246a6cf4" providerId="LiveId" clId="{40313140-36F9-4891-B559-5C92674426BB}" dt="2023-05-05T14:19:28.624" v="154" actId="478"/>
          <ac:spMkLst>
            <pc:docMk/>
            <pc:sldMk cId="2681625955" sldId="1189"/>
            <ac:spMk id="30" creationId="{293BF54A-78C8-4557-82B6-7FA878256BE1}"/>
          </ac:spMkLst>
        </pc:spChg>
        <pc:spChg chg="add mod">
          <ac:chgData name="" userId="9e74cd5e246a6cf4" providerId="LiveId" clId="{40313140-36F9-4891-B559-5C92674426BB}" dt="2023-05-09T10:00:25.284" v="2164" actId="1076"/>
          <ac:spMkLst>
            <pc:docMk/>
            <pc:sldMk cId="2681625955" sldId="1189"/>
            <ac:spMk id="38" creationId="{0EEE33D9-25C6-49DB-9BC6-9686DDB9D859}"/>
          </ac:spMkLst>
        </pc:spChg>
        <pc:spChg chg="add del mod">
          <ac:chgData name="" userId="9e74cd5e246a6cf4" providerId="LiveId" clId="{40313140-36F9-4891-B559-5C92674426BB}" dt="2023-05-09T09:08:09.913" v="1888" actId="478"/>
          <ac:spMkLst>
            <pc:docMk/>
            <pc:sldMk cId="2681625955" sldId="1189"/>
            <ac:spMk id="38" creationId="{CA6A0FC8-5D17-4E00-BEA9-24E4110C221B}"/>
          </ac:spMkLst>
        </pc:spChg>
        <pc:spChg chg="add mod">
          <ac:chgData name="" userId="9e74cd5e246a6cf4" providerId="LiveId" clId="{40313140-36F9-4891-B559-5C92674426BB}" dt="2023-05-09T09:04:32.415" v="1819" actId="20577"/>
          <ac:spMkLst>
            <pc:docMk/>
            <pc:sldMk cId="2681625955" sldId="1189"/>
            <ac:spMk id="39" creationId="{79B62660-CCFF-4BC3-923D-7E5EEC94521C}"/>
          </ac:spMkLst>
        </pc:spChg>
        <pc:spChg chg="add mod">
          <ac:chgData name="" userId="9e74cd5e246a6cf4" providerId="LiveId" clId="{40313140-36F9-4891-B559-5C92674426BB}" dt="2023-05-09T09:07:26.345" v="1879" actId="1076"/>
          <ac:spMkLst>
            <pc:docMk/>
            <pc:sldMk cId="2681625955" sldId="1189"/>
            <ac:spMk id="40" creationId="{B9BA8120-A6C0-401D-AA91-F0F57570382B}"/>
          </ac:spMkLst>
        </pc:spChg>
        <pc:spChg chg="add mod">
          <ac:chgData name="" userId="9e74cd5e246a6cf4" providerId="LiveId" clId="{40313140-36F9-4891-B559-5C92674426BB}" dt="2023-05-09T09:08:30.167" v="1907" actId="20577"/>
          <ac:spMkLst>
            <pc:docMk/>
            <pc:sldMk cId="2681625955" sldId="1189"/>
            <ac:spMk id="41" creationId="{CBFF21B2-4A4D-4A3A-B601-31D0A19DCA23}"/>
          </ac:spMkLst>
        </pc:spChg>
        <pc:spChg chg="add mod">
          <ac:chgData name="" userId="9e74cd5e246a6cf4" providerId="LiveId" clId="{40313140-36F9-4891-B559-5C92674426BB}" dt="2023-05-09T09:04:53.831" v="1826" actId="20577"/>
          <ac:spMkLst>
            <pc:docMk/>
            <pc:sldMk cId="2681625955" sldId="1189"/>
            <ac:spMk id="42" creationId="{93E80BCF-F281-41CA-B582-FEAA358C39DA}"/>
          </ac:spMkLst>
        </pc:spChg>
        <pc:spChg chg="add del mod">
          <ac:chgData name="" userId="9e74cd5e246a6cf4" providerId="LiveId" clId="{40313140-36F9-4891-B559-5C92674426BB}" dt="2023-05-09T09:05:59.992" v="1848" actId="478"/>
          <ac:spMkLst>
            <pc:docMk/>
            <pc:sldMk cId="2681625955" sldId="1189"/>
            <ac:spMk id="43" creationId="{1207057A-4970-4194-8E17-CE2C5CCADEDB}"/>
          </ac:spMkLst>
        </pc:spChg>
        <pc:spChg chg="add mod">
          <ac:chgData name="" userId="9e74cd5e246a6cf4" providerId="LiveId" clId="{40313140-36F9-4891-B559-5C92674426BB}" dt="2023-05-09T09:07:55.930" v="1884" actId="1037"/>
          <ac:spMkLst>
            <pc:docMk/>
            <pc:sldMk cId="2681625955" sldId="1189"/>
            <ac:spMk id="44" creationId="{DFE46C63-F595-489E-9288-23878AACEFCA}"/>
          </ac:spMkLst>
        </pc:spChg>
        <pc:spChg chg="add mod">
          <ac:chgData name="" userId="9e74cd5e246a6cf4" providerId="LiveId" clId="{40313140-36F9-4891-B559-5C92674426BB}" dt="2023-05-09T09:07:02.409" v="1874" actId="20577"/>
          <ac:spMkLst>
            <pc:docMk/>
            <pc:sldMk cId="2681625955" sldId="1189"/>
            <ac:spMk id="45" creationId="{0483F047-3592-4267-9B9B-6832BF19A6A8}"/>
          </ac:spMkLst>
        </pc:spChg>
        <pc:spChg chg="add mod">
          <ac:chgData name="" userId="9e74cd5e246a6cf4" providerId="LiveId" clId="{40313140-36F9-4891-B559-5C92674426BB}" dt="2023-05-09T09:07:10.514" v="1875" actId="1076"/>
          <ac:spMkLst>
            <pc:docMk/>
            <pc:sldMk cId="2681625955" sldId="1189"/>
            <ac:spMk id="46" creationId="{FEF8E6C6-1174-4208-8B7A-F7775FA9EF26}"/>
          </ac:spMkLst>
        </pc:spChg>
        <pc:grpChg chg="add mod">
          <ac:chgData name="" userId="9e74cd5e246a6cf4" providerId="LiveId" clId="{40313140-36F9-4891-B559-5C92674426BB}" dt="2023-05-05T14:19:07.698" v="146" actId="1076"/>
          <ac:grpSpMkLst>
            <pc:docMk/>
            <pc:sldMk cId="2681625955" sldId="1189"/>
            <ac:grpSpMk id="29" creationId="{FD5F579A-9B6C-44E4-8727-2965F1086F28}"/>
          </ac:grpSpMkLst>
        </pc:grpChg>
        <pc:picChg chg="add mod">
          <ac:chgData name="" userId="9e74cd5e246a6cf4" providerId="LiveId" clId="{40313140-36F9-4891-B559-5C92674426BB}" dt="2023-05-05T14:19:03.586" v="144" actId="164"/>
          <ac:picMkLst>
            <pc:docMk/>
            <pc:sldMk cId="2681625955" sldId="1189"/>
            <ac:picMk id="18" creationId="{C42C2092-3E7A-4A3E-B80E-EDFE2917C04F}"/>
          </ac:picMkLst>
        </pc:picChg>
        <pc:picChg chg="add mod">
          <ac:chgData name="" userId="9e74cd5e246a6cf4" providerId="LiveId" clId="{40313140-36F9-4891-B559-5C92674426BB}" dt="2023-05-05T14:19:03.586" v="144" actId="164"/>
          <ac:picMkLst>
            <pc:docMk/>
            <pc:sldMk cId="2681625955" sldId="1189"/>
            <ac:picMk id="19" creationId="{0DABF159-D1CA-452A-96C9-67867A12B61C}"/>
          </ac:picMkLst>
        </pc:picChg>
        <pc:picChg chg="add mod">
          <ac:chgData name="" userId="9e74cd5e246a6cf4" providerId="LiveId" clId="{40313140-36F9-4891-B559-5C92674426BB}" dt="2023-05-05T14:19:03.586" v="144" actId="164"/>
          <ac:picMkLst>
            <pc:docMk/>
            <pc:sldMk cId="2681625955" sldId="1189"/>
            <ac:picMk id="20" creationId="{B7CB83FE-B5BF-4ABB-9CEA-2F456C08B662}"/>
          </ac:picMkLst>
        </pc:picChg>
        <pc:picChg chg="add mod">
          <ac:chgData name="" userId="9e74cd5e246a6cf4" providerId="LiveId" clId="{40313140-36F9-4891-B559-5C92674426BB}" dt="2023-05-05T14:19:03.586" v="144" actId="164"/>
          <ac:picMkLst>
            <pc:docMk/>
            <pc:sldMk cId="2681625955" sldId="1189"/>
            <ac:picMk id="21" creationId="{4E40A50D-13A9-4A02-94CE-F99A65ECD1A0}"/>
          </ac:picMkLst>
        </pc:picChg>
        <pc:picChg chg="add mod">
          <ac:chgData name="" userId="9e74cd5e246a6cf4" providerId="LiveId" clId="{40313140-36F9-4891-B559-5C92674426BB}" dt="2023-05-09T09:00:01.603" v="1763" actId="1076"/>
          <ac:picMkLst>
            <pc:docMk/>
            <pc:sldMk cId="2681625955" sldId="1189"/>
            <ac:picMk id="22" creationId="{95E1C119-49FA-4F8D-9005-3D8E4BC787B6}"/>
          </ac:picMkLst>
        </pc:picChg>
        <pc:picChg chg="add mod">
          <ac:chgData name="" userId="9e74cd5e246a6cf4" providerId="LiveId" clId="{40313140-36F9-4891-B559-5C92674426BB}" dt="2023-05-09T09:07:21.730" v="1877" actId="1076"/>
          <ac:picMkLst>
            <pc:docMk/>
            <pc:sldMk cId="2681625955" sldId="1189"/>
            <ac:picMk id="26" creationId="{CF4398AB-FABF-49F0-A7A5-EABD6C6C01CB}"/>
          </ac:picMkLst>
        </pc:picChg>
        <pc:picChg chg="add mod">
          <ac:chgData name="" userId="9e74cd5e246a6cf4" providerId="LiveId" clId="{40313140-36F9-4891-B559-5C92674426BB}" dt="2023-05-05T14:37:33.643" v="1006" actId="1076"/>
          <ac:picMkLst>
            <pc:docMk/>
            <pc:sldMk cId="2681625955" sldId="1189"/>
            <ac:picMk id="32" creationId="{5B120983-0C49-424C-A31B-A95EA9CBD736}"/>
          </ac:picMkLst>
        </pc:picChg>
        <pc:picChg chg="add mod">
          <ac:chgData name="" userId="9e74cd5e246a6cf4" providerId="LiveId" clId="{40313140-36F9-4891-B559-5C92674426BB}" dt="2023-05-05T14:22:58.407" v="224" actId="1076"/>
          <ac:picMkLst>
            <pc:docMk/>
            <pc:sldMk cId="2681625955" sldId="1189"/>
            <ac:picMk id="33" creationId="{FD9C07C2-6699-42CC-B935-7FE79CBE3A17}"/>
          </ac:picMkLst>
        </pc:picChg>
        <pc:picChg chg="add mod">
          <ac:chgData name="" userId="9e74cd5e246a6cf4" providerId="LiveId" clId="{40313140-36F9-4891-B559-5C92674426BB}" dt="2023-05-05T14:22:53.199" v="222" actId="1076"/>
          <ac:picMkLst>
            <pc:docMk/>
            <pc:sldMk cId="2681625955" sldId="1189"/>
            <ac:picMk id="34" creationId="{E56E3BB8-28D5-467A-9389-DD235BCAF831}"/>
          </ac:picMkLst>
        </pc:picChg>
        <pc:picChg chg="add mod">
          <ac:chgData name="" userId="9e74cd5e246a6cf4" providerId="LiveId" clId="{40313140-36F9-4891-B559-5C92674426BB}" dt="2023-05-05T14:22:51.569" v="221" actId="1076"/>
          <ac:picMkLst>
            <pc:docMk/>
            <pc:sldMk cId="2681625955" sldId="1189"/>
            <ac:picMk id="35" creationId="{16E28743-57A4-4606-BCC8-752A61108B87}"/>
          </ac:picMkLst>
        </pc:picChg>
        <pc:picChg chg="add mod">
          <ac:chgData name="" userId="9e74cd5e246a6cf4" providerId="LiveId" clId="{40313140-36F9-4891-B559-5C92674426BB}" dt="2023-05-05T14:22:56.040" v="223" actId="1076"/>
          <ac:picMkLst>
            <pc:docMk/>
            <pc:sldMk cId="2681625955" sldId="1189"/>
            <ac:picMk id="36" creationId="{FA2CB3E0-9898-4B55-B5B2-57CE9C87708F}"/>
          </ac:picMkLst>
        </pc:picChg>
        <pc:picChg chg="add mod">
          <ac:chgData name="" userId="9e74cd5e246a6cf4" providerId="LiveId" clId="{40313140-36F9-4891-B559-5C92674426BB}" dt="2023-05-05T14:22:48.887" v="220" actId="1076"/>
          <ac:picMkLst>
            <pc:docMk/>
            <pc:sldMk cId="2681625955" sldId="1189"/>
            <ac:picMk id="37" creationId="{64B12F97-9E29-4F84-90EF-87FE2ED33BFA}"/>
          </ac:picMkLst>
        </pc:picChg>
      </pc:sldChg>
      <pc:sldChg chg="addSp modSp add ord">
        <pc:chgData name="" userId="9e74cd5e246a6cf4" providerId="LiveId" clId="{40313140-36F9-4891-B559-5C92674426BB}" dt="2023-05-09T07:47:00.471" v="1009"/>
        <pc:sldMkLst>
          <pc:docMk/>
          <pc:sldMk cId="2954460898" sldId="1190"/>
        </pc:sldMkLst>
        <pc:spChg chg="mod">
          <ac:chgData name="" userId="9e74cd5e246a6cf4" providerId="LiveId" clId="{40313140-36F9-4891-B559-5C92674426BB}" dt="2023-05-05T14:34:24.340" v="885" actId="20577"/>
          <ac:spMkLst>
            <pc:docMk/>
            <pc:sldMk cId="2954460898" sldId="1190"/>
            <ac:spMk id="2" creationId="{04C2B916-07E1-496B-94B9-37A5CA772499}"/>
          </ac:spMkLst>
        </pc:spChg>
        <pc:spChg chg="mod">
          <ac:chgData name="" userId="9e74cd5e246a6cf4" providerId="LiveId" clId="{40313140-36F9-4891-B559-5C92674426BB}" dt="2023-05-05T14:36:47.521" v="995" actId="20577"/>
          <ac:spMkLst>
            <pc:docMk/>
            <pc:sldMk cId="2954460898" sldId="1190"/>
            <ac:spMk id="3" creationId="{D80075C7-0CD5-4058-A375-6F0AD5BBEC48}"/>
          </ac:spMkLst>
        </pc:spChg>
        <pc:spChg chg="mod">
          <ac:chgData name="" userId="9e74cd5e246a6cf4" providerId="LiveId" clId="{40313140-36F9-4891-B559-5C92674426BB}" dt="2023-05-05T14:36:56.284" v="1003" actId="20577"/>
          <ac:spMkLst>
            <pc:docMk/>
            <pc:sldMk cId="2954460898" sldId="1190"/>
            <ac:spMk id="9" creationId="{E02428F3-8C84-4507-8EBF-C0D2940F18A5}"/>
          </ac:spMkLst>
        </pc:spChg>
        <pc:spChg chg="mod">
          <ac:chgData name="" userId="9e74cd5e246a6cf4" providerId="LiveId" clId="{40313140-36F9-4891-B559-5C92674426BB}" dt="2023-05-05T14:32:13.608" v="819" actId="20577"/>
          <ac:spMkLst>
            <pc:docMk/>
            <pc:sldMk cId="2954460898" sldId="1190"/>
            <ac:spMk id="11" creationId="{37E445DC-6B08-48DE-8112-B093DEBE15FF}"/>
          </ac:spMkLst>
        </pc:spChg>
        <pc:spChg chg="add mod">
          <ac:chgData name="" userId="9e74cd5e246a6cf4" providerId="LiveId" clId="{40313140-36F9-4891-B559-5C92674426BB}" dt="2023-05-05T14:35:12.571" v="983" actId="20577"/>
          <ac:spMkLst>
            <pc:docMk/>
            <pc:sldMk cId="2954460898" sldId="1190"/>
            <ac:spMk id="12" creationId="{CBDF355D-41D5-4350-8BAB-62E853385DD2}"/>
          </ac:spMkLst>
        </pc:spChg>
      </pc:sldChg>
      <pc:sldChg chg="modSp add del">
        <pc:chgData name="" userId="9e74cd5e246a6cf4" providerId="LiveId" clId="{40313140-36F9-4891-B559-5C92674426BB}" dt="2023-05-24T10:26:20.858" v="3211" actId="2696"/>
        <pc:sldMkLst>
          <pc:docMk/>
          <pc:sldMk cId="1630863315" sldId="1191"/>
        </pc:sldMkLst>
        <pc:spChg chg="mod">
          <ac:chgData name="" userId="9e74cd5e246a6cf4" providerId="LiveId" clId="{40313140-36F9-4891-B559-5C92674426BB}" dt="2023-05-22T15:30:17.787" v="2422" actId="20577"/>
          <ac:spMkLst>
            <pc:docMk/>
            <pc:sldMk cId="1630863315" sldId="1191"/>
            <ac:spMk id="2" creationId="{5EFE58C8-9369-4E7A-BD47-D29A15EFC71F}"/>
          </ac:spMkLst>
        </pc:spChg>
        <pc:spChg chg="mod">
          <ac:chgData name="" userId="9e74cd5e246a6cf4" providerId="LiveId" clId="{40313140-36F9-4891-B559-5C92674426BB}" dt="2023-05-22T15:30:00.336" v="2385" actId="404"/>
          <ac:spMkLst>
            <pc:docMk/>
            <pc:sldMk cId="1630863315" sldId="1191"/>
            <ac:spMk id="3" creationId="{C877174A-864A-4577-B572-1CC8332C4A0B}"/>
          </ac:spMkLst>
        </pc:spChg>
      </pc:sldChg>
      <pc:sldChg chg="addSp delSp modSp add">
        <pc:chgData name="" userId="9e74cd5e246a6cf4" providerId="LiveId" clId="{40313140-36F9-4891-B559-5C92674426BB}" dt="2023-05-24T11:44:30.322" v="3329" actId="20577"/>
        <pc:sldMkLst>
          <pc:docMk/>
          <pc:sldMk cId="2138388113" sldId="1192"/>
        </pc:sldMkLst>
        <pc:spChg chg="mod">
          <ac:chgData name="" userId="9e74cd5e246a6cf4" providerId="LiveId" clId="{40313140-36F9-4891-B559-5C92674426BB}" dt="2023-05-24T10:01:12.331" v="2927" actId="6549"/>
          <ac:spMkLst>
            <pc:docMk/>
            <pc:sldMk cId="2138388113" sldId="1192"/>
            <ac:spMk id="2" creationId="{04C2B916-07E1-496B-94B9-37A5CA772499}"/>
          </ac:spMkLst>
        </pc:spChg>
        <pc:spChg chg="mod">
          <ac:chgData name="" userId="9e74cd5e246a6cf4" providerId="LiveId" clId="{40313140-36F9-4891-B559-5C92674426BB}" dt="2023-05-24T10:00:45.659" v="2905" actId="790"/>
          <ac:spMkLst>
            <pc:docMk/>
            <pc:sldMk cId="2138388113" sldId="1192"/>
            <ac:spMk id="3" creationId="{E1C230AE-8E83-4FE3-9D4D-B0799175B5A8}"/>
          </ac:spMkLst>
        </pc:spChg>
        <pc:spChg chg="mod topLvl">
          <ac:chgData name="" userId="9e74cd5e246a6cf4" providerId="LiveId" clId="{40313140-36F9-4891-B559-5C92674426BB}" dt="2023-05-24T10:05:39.077" v="2963" actId="20577"/>
          <ac:spMkLst>
            <pc:docMk/>
            <pc:sldMk cId="2138388113" sldId="1192"/>
            <ac:spMk id="9" creationId="{FD4B7D21-68D8-45C8-8233-C790B12F868D}"/>
          </ac:spMkLst>
        </pc:spChg>
        <pc:spChg chg="mod topLvl">
          <ac:chgData name="" userId="9e74cd5e246a6cf4" providerId="LiveId" clId="{40313140-36F9-4891-B559-5C92674426BB}" dt="2023-05-24T11:44:30.322" v="3329" actId="20577"/>
          <ac:spMkLst>
            <pc:docMk/>
            <pc:sldMk cId="2138388113" sldId="1192"/>
            <ac:spMk id="10" creationId="{41ABFD42-FAD1-4759-9E79-820B571606A2}"/>
          </ac:spMkLst>
        </pc:spChg>
        <pc:spChg chg="del">
          <ac:chgData name="" userId="9e74cd5e246a6cf4" providerId="LiveId" clId="{40313140-36F9-4891-B559-5C92674426BB}" dt="2023-05-24T09:38:22.629" v="2446" actId="478"/>
          <ac:spMkLst>
            <pc:docMk/>
            <pc:sldMk cId="2138388113" sldId="1192"/>
            <ac:spMk id="11" creationId="{04178124-37C2-4B90-8E41-9B5F92EED68C}"/>
          </ac:spMkLst>
        </pc:spChg>
        <pc:spChg chg="mod topLvl">
          <ac:chgData name="" userId="9e74cd5e246a6cf4" providerId="LiveId" clId="{40313140-36F9-4891-B559-5C92674426BB}" dt="2023-05-24T10:05:13.151" v="2945" actId="1076"/>
          <ac:spMkLst>
            <pc:docMk/>
            <pc:sldMk cId="2138388113" sldId="1192"/>
            <ac:spMk id="12" creationId="{67E01731-AA45-4FB7-9CEC-9A75ACD36AC1}"/>
          </ac:spMkLst>
        </pc:spChg>
        <pc:spChg chg="mod topLvl">
          <ac:chgData name="" userId="9e74cd5e246a6cf4" providerId="LiveId" clId="{40313140-36F9-4891-B559-5C92674426BB}" dt="2023-05-24T10:00:45.659" v="2905" actId="790"/>
          <ac:spMkLst>
            <pc:docMk/>
            <pc:sldMk cId="2138388113" sldId="1192"/>
            <ac:spMk id="13" creationId="{5593FA1A-63E6-4A07-A8E9-24A1722D61FC}"/>
          </ac:spMkLst>
        </pc:spChg>
        <pc:spChg chg="mod topLvl">
          <ac:chgData name="" userId="9e74cd5e246a6cf4" providerId="LiveId" clId="{40313140-36F9-4891-B559-5C92674426BB}" dt="2023-05-24T10:22:07.168" v="3167" actId="207"/>
          <ac:spMkLst>
            <pc:docMk/>
            <pc:sldMk cId="2138388113" sldId="1192"/>
            <ac:spMk id="14" creationId="{F30742CF-3724-4F5F-A8D9-18A9061FCF94}"/>
          </ac:spMkLst>
        </pc:spChg>
        <pc:spChg chg="mod topLvl">
          <ac:chgData name="" userId="9e74cd5e246a6cf4" providerId="LiveId" clId="{40313140-36F9-4891-B559-5C92674426BB}" dt="2023-05-24T10:05:13.151" v="2945" actId="1076"/>
          <ac:spMkLst>
            <pc:docMk/>
            <pc:sldMk cId="2138388113" sldId="1192"/>
            <ac:spMk id="15" creationId="{2E969C4E-16D6-47D9-B812-1575742E1BBD}"/>
          </ac:spMkLst>
        </pc:spChg>
        <pc:spChg chg="del">
          <ac:chgData name="" userId="9e74cd5e246a6cf4" providerId="LiveId" clId="{40313140-36F9-4891-B559-5C92674426BB}" dt="2023-05-24T09:38:17.287" v="2444" actId="478"/>
          <ac:spMkLst>
            <pc:docMk/>
            <pc:sldMk cId="2138388113" sldId="1192"/>
            <ac:spMk id="16" creationId="{1C4A6F36-264F-4512-8577-C7F918ECAB79}"/>
          </ac:spMkLst>
        </pc:spChg>
        <pc:spChg chg="del">
          <ac:chgData name="" userId="9e74cd5e246a6cf4" providerId="LiveId" clId="{40313140-36F9-4891-B559-5C92674426BB}" dt="2023-05-24T09:38:18.764" v="2445" actId="478"/>
          <ac:spMkLst>
            <pc:docMk/>
            <pc:sldMk cId="2138388113" sldId="1192"/>
            <ac:spMk id="17" creationId="{7C821BB1-CADA-4D5D-B6B2-33947AEB3BC7}"/>
          </ac:spMkLst>
        </pc:spChg>
        <pc:spChg chg="mod topLvl">
          <ac:chgData name="" userId="9e74cd5e246a6cf4" providerId="LiveId" clId="{40313140-36F9-4891-B559-5C92674426BB}" dt="2023-05-24T10:02:34.650" v="2936" actId="14100"/>
          <ac:spMkLst>
            <pc:docMk/>
            <pc:sldMk cId="2138388113" sldId="1192"/>
            <ac:spMk id="23" creationId="{A333F345-8710-4E2C-AC23-1510BCFFB550}"/>
          </ac:spMkLst>
        </pc:spChg>
        <pc:spChg chg="mod topLvl">
          <ac:chgData name="" userId="9e74cd5e246a6cf4" providerId="LiveId" clId="{40313140-36F9-4891-B559-5C92674426BB}" dt="2023-05-24T10:08:55.374" v="3123" actId="20577"/>
          <ac:spMkLst>
            <pc:docMk/>
            <pc:sldMk cId="2138388113" sldId="1192"/>
            <ac:spMk id="24" creationId="{40B55702-7DD0-4AD2-BD8C-85376F8A4C9D}"/>
          </ac:spMkLst>
        </pc:spChg>
        <pc:spChg chg="del">
          <ac:chgData name="" userId="9e74cd5e246a6cf4" providerId="LiveId" clId="{40313140-36F9-4891-B559-5C92674426BB}" dt="2023-05-24T09:39:50.270" v="2519" actId="478"/>
          <ac:spMkLst>
            <pc:docMk/>
            <pc:sldMk cId="2138388113" sldId="1192"/>
            <ac:spMk id="27" creationId="{495A6F8D-FBC6-4404-B279-04FFABE683E9}"/>
          </ac:spMkLst>
        </pc:spChg>
        <pc:spChg chg="mod topLvl">
          <ac:chgData name="" userId="9e74cd5e246a6cf4" providerId="LiveId" clId="{40313140-36F9-4891-B559-5C92674426BB}" dt="2023-05-24T10:02:30.768" v="2935" actId="1076"/>
          <ac:spMkLst>
            <pc:docMk/>
            <pc:sldMk cId="2138388113" sldId="1192"/>
            <ac:spMk id="28" creationId="{5B1617FF-6B61-45A5-8276-B2F0A2DF3673}"/>
          </ac:spMkLst>
        </pc:spChg>
        <pc:spChg chg="mod">
          <ac:chgData name="" userId="9e74cd5e246a6cf4" providerId="LiveId" clId="{40313140-36F9-4891-B559-5C92674426BB}" dt="2023-05-24T10:00:45.659" v="2905" actId="790"/>
          <ac:spMkLst>
            <pc:docMk/>
            <pc:sldMk cId="2138388113" sldId="1192"/>
            <ac:spMk id="38" creationId="{0EEE33D9-25C6-49DB-9BC6-9686DDB9D859}"/>
          </ac:spMkLst>
        </pc:spChg>
        <pc:spChg chg="del">
          <ac:chgData name="" userId="9e74cd5e246a6cf4" providerId="LiveId" clId="{40313140-36F9-4891-B559-5C92674426BB}" dt="2023-05-24T09:40:02.712" v="2523" actId="478"/>
          <ac:spMkLst>
            <pc:docMk/>
            <pc:sldMk cId="2138388113" sldId="1192"/>
            <ac:spMk id="39" creationId="{79B62660-CCFF-4BC3-923D-7E5EEC94521C}"/>
          </ac:spMkLst>
        </pc:spChg>
        <pc:spChg chg="del">
          <ac:chgData name="" userId="9e74cd5e246a6cf4" providerId="LiveId" clId="{40313140-36F9-4891-B559-5C92674426BB}" dt="2023-05-24T09:39:51.784" v="2520" actId="478"/>
          <ac:spMkLst>
            <pc:docMk/>
            <pc:sldMk cId="2138388113" sldId="1192"/>
            <ac:spMk id="40" creationId="{B9BA8120-A6C0-401D-AA91-F0F57570382B}"/>
          </ac:spMkLst>
        </pc:spChg>
        <pc:spChg chg="del">
          <ac:chgData name="" userId="9e74cd5e246a6cf4" providerId="LiveId" clId="{40313140-36F9-4891-B559-5C92674426BB}" dt="2023-05-24T09:40:07.302" v="2524" actId="478"/>
          <ac:spMkLst>
            <pc:docMk/>
            <pc:sldMk cId="2138388113" sldId="1192"/>
            <ac:spMk id="41" creationId="{CBFF21B2-4A4D-4A3A-B601-31D0A19DCA23}"/>
          </ac:spMkLst>
        </pc:spChg>
        <pc:spChg chg="mod">
          <ac:chgData name="" userId="9e74cd5e246a6cf4" providerId="LiveId" clId="{40313140-36F9-4891-B559-5C92674426BB}" dt="2023-05-24T10:00:45.659" v="2905" actId="790"/>
          <ac:spMkLst>
            <pc:docMk/>
            <pc:sldMk cId="2138388113" sldId="1192"/>
            <ac:spMk id="42" creationId="{93E80BCF-F281-41CA-B582-FEAA358C39DA}"/>
          </ac:spMkLst>
        </pc:spChg>
        <pc:spChg chg="add mod">
          <ac:chgData name="" userId="9e74cd5e246a6cf4" providerId="LiveId" clId="{40313140-36F9-4891-B559-5C92674426BB}" dt="2023-05-24T10:05:13.151" v="2945" actId="1076"/>
          <ac:spMkLst>
            <pc:docMk/>
            <pc:sldMk cId="2138388113" sldId="1192"/>
            <ac:spMk id="43" creationId="{528D257F-70D9-4F9C-8EAA-35B40CBF8B8C}"/>
          </ac:spMkLst>
        </pc:spChg>
        <pc:spChg chg="del mod">
          <ac:chgData name="" userId="9e74cd5e246a6cf4" providerId="LiveId" clId="{40313140-36F9-4891-B559-5C92674426BB}" dt="2023-05-24T09:45:21.733" v="2781" actId="478"/>
          <ac:spMkLst>
            <pc:docMk/>
            <pc:sldMk cId="2138388113" sldId="1192"/>
            <ac:spMk id="44" creationId="{DFE46C63-F595-489E-9288-23878AACEFCA}"/>
          </ac:spMkLst>
        </pc:spChg>
        <pc:spChg chg="del mod">
          <ac:chgData name="" userId="9e74cd5e246a6cf4" providerId="LiveId" clId="{40313140-36F9-4891-B559-5C92674426BB}" dt="2023-05-24T09:45:33.862" v="2803" actId="478"/>
          <ac:spMkLst>
            <pc:docMk/>
            <pc:sldMk cId="2138388113" sldId="1192"/>
            <ac:spMk id="45" creationId="{0483F047-3592-4267-9B9B-6832BF19A6A8}"/>
          </ac:spMkLst>
        </pc:spChg>
        <pc:spChg chg="del">
          <ac:chgData name="" userId="9e74cd5e246a6cf4" providerId="LiveId" clId="{40313140-36F9-4891-B559-5C92674426BB}" dt="2023-05-24T09:38:10.041" v="2442" actId="478"/>
          <ac:spMkLst>
            <pc:docMk/>
            <pc:sldMk cId="2138388113" sldId="1192"/>
            <ac:spMk id="46" creationId="{FEF8E6C6-1174-4208-8B7A-F7775FA9EF26}"/>
          </ac:spMkLst>
        </pc:spChg>
        <pc:spChg chg="add mod">
          <ac:chgData name="" userId="9e74cd5e246a6cf4" providerId="LiveId" clId="{40313140-36F9-4891-B559-5C92674426BB}" dt="2023-05-24T10:05:13.151" v="2945" actId="1076"/>
          <ac:spMkLst>
            <pc:docMk/>
            <pc:sldMk cId="2138388113" sldId="1192"/>
            <ac:spMk id="47" creationId="{1B1B222E-E831-4CAE-BE0E-15C892B9A2BC}"/>
          </ac:spMkLst>
        </pc:spChg>
        <pc:spChg chg="add mod">
          <ac:chgData name="" userId="9e74cd5e246a6cf4" providerId="LiveId" clId="{40313140-36F9-4891-B559-5C92674426BB}" dt="2023-05-24T11:43:58.707" v="3328" actId="14100"/>
          <ac:spMkLst>
            <pc:docMk/>
            <pc:sldMk cId="2138388113" sldId="1192"/>
            <ac:spMk id="48" creationId="{4DB24439-6086-4B9E-8630-BAFAC7BA66AA}"/>
          </ac:spMkLst>
        </pc:spChg>
        <pc:spChg chg="add mod topLvl">
          <ac:chgData name="" userId="9e74cd5e246a6cf4" providerId="LiveId" clId="{40313140-36F9-4891-B559-5C92674426BB}" dt="2023-05-24T11:41:12.156" v="3242" actId="20577"/>
          <ac:spMkLst>
            <pc:docMk/>
            <pc:sldMk cId="2138388113" sldId="1192"/>
            <ac:spMk id="49" creationId="{49272EC8-3C14-4311-A46A-4C22306C6CDA}"/>
          </ac:spMkLst>
        </pc:spChg>
        <pc:spChg chg="add mod topLvl">
          <ac:chgData name="" userId="9e74cd5e246a6cf4" providerId="LiveId" clId="{40313140-36F9-4891-B559-5C92674426BB}" dt="2023-05-24T11:41:57.405" v="3250" actId="20577"/>
          <ac:spMkLst>
            <pc:docMk/>
            <pc:sldMk cId="2138388113" sldId="1192"/>
            <ac:spMk id="50" creationId="{BFEE2F9C-0435-44BA-A9AD-B2909D0AE15F}"/>
          </ac:spMkLst>
        </pc:spChg>
        <pc:spChg chg="add mod topLvl">
          <ac:chgData name="" userId="9e74cd5e246a6cf4" providerId="LiveId" clId="{40313140-36F9-4891-B559-5C92674426BB}" dt="2023-05-24T10:09:17.744" v="3132" actId="6549"/>
          <ac:spMkLst>
            <pc:docMk/>
            <pc:sldMk cId="2138388113" sldId="1192"/>
            <ac:spMk id="51" creationId="{D9F24F2A-2C65-4E56-BA74-1F3A19564E9A}"/>
          </ac:spMkLst>
        </pc:spChg>
        <pc:spChg chg="add mod">
          <ac:chgData name="" userId="9e74cd5e246a6cf4" providerId="LiveId" clId="{40313140-36F9-4891-B559-5C92674426BB}" dt="2023-05-24T10:02:30.768" v="2935" actId="1076"/>
          <ac:spMkLst>
            <pc:docMk/>
            <pc:sldMk cId="2138388113" sldId="1192"/>
            <ac:spMk id="52" creationId="{7BE12E51-7504-49F8-AFE8-7718D4A0537A}"/>
          </ac:spMkLst>
        </pc:spChg>
        <pc:spChg chg="add del mod">
          <ac:chgData name="" userId="9e74cd5e246a6cf4" providerId="LiveId" clId="{40313140-36F9-4891-B559-5C92674426BB}" dt="2023-05-24T10:05:06.338" v="2944" actId="478"/>
          <ac:spMkLst>
            <pc:docMk/>
            <pc:sldMk cId="2138388113" sldId="1192"/>
            <ac:spMk id="55" creationId="{DBA5F9EC-A809-49B0-89D2-41D9B6A1BEBB}"/>
          </ac:spMkLst>
        </pc:spChg>
        <pc:spChg chg="add del mod">
          <ac:chgData name="" userId="9e74cd5e246a6cf4" providerId="LiveId" clId="{40313140-36F9-4891-B559-5C92674426BB}" dt="2023-05-24T10:05:06.338" v="2944" actId="478"/>
          <ac:spMkLst>
            <pc:docMk/>
            <pc:sldMk cId="2138388113" sldId="1192"/>
            <ac:spMk id="56" creationId="{C270F1CD-D2BD-4D5C-9F9D-7F11BF8384F1}"/>
          </ac:spMkLst>
        </pc:spChg>
        <pc:spChg chg="add del mod">
          <ac:chgData name="" userId="9e74cd5e246a6cf4" providerId="LiveId" clId="{40313140-36F9-4891-B559-5C92674426BB}" dt="2023-05-24T10:05:06.338" v="2944" actId="478"/>
          <ac:spMkLst>
            <pc:docMk/>
            <pc:sldMk cId="2138388113" sldId="1192"/>
            <ac:spMk id="57" creationId="{A049A916-DAE5-4935-8288-CC7B08FD923F}"/>
          </ac:spMkLst>
        </pc:spChg>
        <pc:spChg chg="add del mod">
          <ac:chgData name="" userId="9e74cd5e246a6cf4" providerId="LiveId" clId="{40313140-36F9-4891-B559-5C92674426BB}" dt="2023-05-24T10:05:06.338" v="2944" actId="478"/>
          <ac:spMkLst>
            <pc:docMk/>
            <pc:sldMk cId="2138388113" sldId="1192"/>
            <ac:spMk id="59" creationId="{3B3AA542-45BC-4D30-BFA6-F9A8E1CF8E02}"/>
          </ac:spMkLst>
        </pc:spChg>
        <pc:spChg chg="add mod">
          <ac:chgData name="" userId="9e74cd5e246a6cf4" providerId="LiveId" clId="{40313140-36F9-4891-B559-5C92674426BB}" dt="2023-05-24T10:21:59.132" v="3166" actId="14100"/>
          <ac:spMkLst>
            <pc:docMk/>
            <pc:sldMk cId="2138388113" sldId="1192"/>
            <ac:spMk id="60" creationId="{C00E44D8-3618-45BA-B201-9217B8305FA6}"/>
          </ac:spMkLst>
        </pc:spChg>
        <pc:grpChg chg="add del mod">
          <ac:chgData name="" userId="9e74cd5e246a6cf4" providerId="LiveId" clId="{40313140-36F9-4891-B559-5C92674426BB}" dt="2023-05-24T09:42:19.272" v="2654" actId="165"/>
          <ac:grpSpMkLst>
            <pc:docMk/>
            <pc:sldMk cId="2138388113" sldId="1192"/>
            <ac:grpSpMk id="5" creationId="{9490EA22-63DA-4172-9474-081DCAE977F2}"/>
          </ac:grpSpMkLst>
        </pc:grpChg>
        <pc:grpChg chg="del mod topLvl">
          <ac:chgData name="" userId="9e74cd5e246a6cf4" providerId="LiveId" clId="{40313140-36F9-4891-B559-5C92674426BB}" dt="2023-05-24T09:44:13.069" v="2725" actId="165"/>
          <ac:grpSpMkLst>
            <pc:docMk/>
            <pc:sldMk cId="2138388113" sldId="1192"/>
            <ac:grpSpMk id="29" creationId="{FD5F579A-9B6C-44E4-8727-2965F1086F28}"/>
          </ac:grpSpMkLst>
        </pc:grpChg>
        <pc:picChg chg="del">
          <ac:chgData name="" userId="9e74cd5e246a6cf4" providerId="LiveId" clId="{40313140-36F9-4891-B559-5C92674426BB}" dt="2023-05-24T09:38:15.868" v="2443" actId="478"/>
          <ac:picMkLst>
            <pc:docMk/>
            <pc:sldMk cId="2138388113" sldId="1192"/>
            <ac:picMk id="18" creationId="{C42C2092-3E7A-4A3E-B80E-EDFE2917C04F}"/>
          </ac:picMkLst>
        </pc:picChg>
        <pc:picChg chg="mod topLvl">
          <ac:chgData name="" userId="9e74cd5e246a6cf4" providerId="LiveId" clId="{40313140-36F9-4891-B559-5C92674426BB}" dt="2023-05-24T09:58:29.953" v="2880" actId="1076"/>
          <ac:picMkLst>
            <pc:docMk/>
            <pc:sldMk cId="2138388113" sldId="1192"/>
            <ac:picMk id="19" creationId="{0DABF159-D1CA-452A-96C9-67867A12B61C}"/>
          </ac:picMkLst>
        </pc:picChg>
        <pc:picChg chg="mod topLvl">
          <ac:chgData name="" userId="9e74cd5e246a6cf4" providerId="LiveId" clId="{40313140-36F9-4891-B559-5C92674426BB}" dt="2023-05-24T10:05:13.151" v="2945" actId="1076"/>
          <ac:picMkLst>
            <pc:docMk/>
            <pc:sldMk cId="2138388113" sldId="1192"/>
            <ac:picMk id="20" creationId="{B7CB83FE-B5BF-4ABB-9CEA-2F456C08B662}"/>
          </ac:picMkLst>
        </pc:picChg>
        <pc:picChg chg="mod topLvl">
          <ac:chgData name="" userId="9e74cd5e246a6cf4" providerId="LiveId" clId="{40313140-36F9-4891-B559-5C92674426BB}" dt="2023-05-24T10:05:13.151" v="2945" actId="1076"/>
          <ac:picMkLst>
            <pc:docMk/>
            <pc:sldMk cId="2138388113" sldId="1192"/>
            <ac:picMk id="21" creationId="{4E40A50D-13A9-4A02-94CE-F99A65ECD1A0}"/>
          </ac:picMkLst>
        </pc:picChg>
        <pc:picChg chg="mod topLvl">
          <ac:chgData name="" userId="9e74cd5e246a6cf4" providerId="LiveId" clId="{40313140-36F9-4891-B559-5C92674426BB}" dt="2023-05-24T10:02:58.497" v="2941" actId="1076"/>
          <ac:picMkLst>
            <pc:docMk/>
            <pc:sldMk cId="2138388113" sldId="1192"/>
            <ac:picMk id="22" creationId="{95E1C119-49FA-4F8D-9005-3D8E4BC787B6}"/>
          </ac:picMkLst>
        </pc:picChg>
        <pc:picChg chg="del">
          <ac:chgData name="" userId="9e74cd5e246a6cf4" providerId="LiveId" clId="{40313140-36F9-4891-B559-5C92674426BB}" dt="2023-05-24T09:39:46.950" v="2518" actId="478"/>
          <ac:picMkLst>
            <pc:docMk/>
            <pc:sldMk cId="2138388113" sldId="1192"/>
            <ac:picMk id="26" creationId="{CF4398AB-FABF-49F0-A7A5-EABD6C6C01CB}"/>
          </ac:picMkLst>
        </pc:picChg>
        <pc:picChg chg="mod">
          <ac:chgData name="" userId="9e74cd5e246a6cf4" providerId="LiveId" clId="{40313140-36F9-4891-B559-5C92674426BB}" dt="2023-05-24T10:05:13.151" v="2945" actId="1076"/>
          <ac:picMkLst>
            <pc:docMk/>
            <pc:sldMk cId="2138388113" sldId="1192"/>
            <ac:picMk id="32" creationId="{5B120983-0C49-424C-A31B-A95EA9CBD736}"/>
          </ac:picMkLst>
        </pc:picChg>
        <pc:picChg chg="mod">
          <ac:chgData name="" userId="9e74cd5e246a6cf4" providerId="LiveId" clId="{40313140-36F9-4891-B559-5C92674426BB}" dt="2023-05-24T09:58:39.465" v="2882" actId="1076"/>
          <ac:picMkLst>
            <pc:docMk/>
            <pc:sldMk cId="2138388113" sldId="1192"/>
            <ac:picMk id="33" creationId="{FD9C07C2-6699-42CC-B935-7FE79CBE3A17}"/>
          </ac:picMkLst>
        </pc:picChg>
        <pc:picChg chg="del mod">
          <ac:chgData name="" userId="9e74cd5e246a6cf4" providerId="LiveId" clId="{40313140-36F9-4891-B559-5C92674426BB}" dt="2023-05-24T09:58:41.011" v="2883" actId="478"/>
          <ac:picMkLst>
            <pc:docMk/>
            <pc:sldMk cId="2138388113" sldId="1192"/>
            <ac:picMk id="34" creationId="{E56E3BB8-28D5-467A-9389-DD235BCAF831}"/>
          </ac:picMkLst>
        </pc:picChg>
        <pc:picChg chg="del mod">
          <ac:chgData name="" userId="9e74cd5e246a6cf4" providerId="LiveId" clId="{40313140-36F9-4891-B559-5C92674426BB}" dt="2023-05-24T09:58:43.211" v="2885" actId="478"/>
          <ac:picMkLst>
            <pc:docMk/>
            <pc:sldMk cId="2138388113" sldId="1192"/>
            <ac:picMk id="35" creationId="{16E28743-57A4-4606-BCC8-752A61108B87}"/>
          </ac:picMkLst>
        </pc:picChg>
        <pc:picChg chg="del mod">
          <ac:chgData name="" userId="9e74cd5e246a6cf4" providerId="LiveId" clId="{40313140-36F9-4891-B559-5C92674426BB}" dt="2023-05-24T09:58:44.169" v="2886" actId="478"/>
          <ac:picMkLst>
            <pc:docMk/>
            <pc:sldMk cId="2138388113" sldId="1192"/>
            <ac:picMk id="36" creationId="{FA2CB3E0-9898-4B55-B5B2-57CE9C87708F}"/>
          </ac:picMkLst>
        </pc:picChg>
        <pc:picChg chg="del mod">
          <ac:chgData name="" userId="9e74cd5e246a6cf4" providerId="LiveId" clId="{40313140-36F9-4891-B559-5C92674426BB}" dt="2023-05-24T09:58:42.258" v="2884" actId="478"/>
          <ac:picMkLst>
            <pc:docMk/>
            <pc:sldMk cId="2138388113" sldId="1192"/>
            <ac:picMk id="37" creationId="{64B12F97-9E29-4F84-90EF-87FE2ED33BFA}"/>
          </ac:picMkLst>
        </pc:picChg>
        <pc:picChg chg="add del mod">
          <ac:chgData name="" userId="9e74cd5e246a6cf4" providerId="LiveId" clId="{40313140-36F9-4891-B559-5C92674426BB}" dt="2023-05-24T10:05:06.338" v="2944" actId="478"/>
          <ac:picMkLst>
            <pc:docMk/>
            <pc:sldMk cId="2138388113" sldId="1192"/>
            <ac:picMk id="54" creationId="{254C34DC-5CD5-47CE-AF94-5F24F16782D1}"/>
          </ac:picMkLst>
        </pc:picChg>
        <pc:picChg chg="add del mod">
          <ac:chgData name="" userId="9e74cd5e246a6cf4" providerId="LiveId" clId="{40313140-36F9-4891-B559-5C92674426BB}" dt="2023-05-24T10:05:06.338" v="2944" actId="478"/>
          <ac:picMkLst>
            <pc:docMk/>
            <pc:sldMk cId="2138388113" sldId="1192"/>
            <ac:picMk id="58" creationId="{15AE4F51-7082-44E4-AB94-C609F90A2C58}"/>
          </ac:picMkLst>
        </pc:picChg>
        <pc:cxnChg chg="add del mod">
          <ac:chgData name="" userId="9e74cd5e246a6cf4" providerId="LiveId" clId="{40313140-36F9-4891-B559-5C92674426BB}" dt="2023-05-24T09:57:40.899" v="2869" actId="478"/>
          <ac:cxnSpMkLst>
            <pc:docMk/>
            <pc:sldMk cId="2138388113" sldId="1192"/>
            <ac:cxnSpMk id="7" creationId="{1ED9B2E9-3667-49F3-A884-B9D217095A1C}"/>
          </ac:cxnSpMkLst>
        </pc:cxnChg>
        <pc:cxnChg chg="add del mod">
          <ac:chgData name="" userId="9e74cd5e246a6cf4" providerId="LiveId" clId="{40313140-36F9-4891-B559-5C92674426BB}" dt="2023-05-24T09:57:38.195" v="2868" actId="478"/>
          <ac:cxnSpMkLst>
            <pc:docMk/>
            <pc:sldMk cId="2138388113" sldId="1192"/>
            <ac:cxnSpMk id="53" creationId="{90F1950B-C622-4887-BDEE-A8FCF4D7B88D}"/>
          </ac:cxnSpMkLst>
        </pc:cxnChg>
      </pc:sldChg>
      <pc:sldChg chg="delSp modSp add">
        <pc:chgData name="" userId="9e74cd5e246a6cf4" providerId="LiveId" clId="{40313140-36F9-4891-B559-5C92674426BB}" dt="2023-05-24T11:42:06.741" v="3251" actId="20577"/>
        <pc:sldMkLst>
          <pc:docMk/>
          <pc:sldMk cId="3403546475" sldId="1193"/>
        </pc:sldMkLst>
        <pc:spChg chg="mod">
          <ac:chgData name="" userId="9e74cd5e246a6cf4" providerId="LiveId" clId="{40313140-36F9-4891-B559-5C92674426BB}" dt="2023-05-24T10:24:06.126" v="3207" actId="20577"/>
          <ac:spMkLst>
            <pc:docMk/>
            <pc:sldMk cId="3403546475" sldId="1193"/>
            <ac:spMk id="2" creationId="{04C2B916-07E1-496B-94B9-37A5CA772499}"/>
          </ac:spMkLst>
        </pc:spChg>
        <pc:spChg chg="del">
          <ac:chgData name="" userId="9e74cd5e246a6cf4" providerId="LiveId" clId="{40313140-36F9-4891-B559-5C92674426BB}" dt="2023-05-24T10:23:20.366" v="3198" actId="478"/>
          <ac:spMkLst>
            <pc:docMk/>
            <pc:sldMk cId="3403546475" sldId="1193"/>
            <ac:spMk id="9" creationId="{FD4B7D21-68D8-45C8-8233-C790B12F868D}"/>
          </ac:spMkLst>
        </pc:spChg>
        <pc:spChg chg="del">
          <ac:chgData name="" userId="9e74cd5e246a6cf4" providerId="LiveId" clId="{40313140-36F9-4891-B559-5C92674426BB}" dt="2023-05-24T10:23:18.732" v="3197" actId="478"/>
          <ac:spMkLst>
            <pc:docMk/>
            <pc:sldMk cId="3403546475" sldId="1193"/>
            <ac:spMk id="10" creationId="{41ABFD42-FAD1-4759-9E79-820B571606A2}"/>
          </ac:spMkLst>
        </pc:spChg>
        <pc:spChg chg="del">
          <ac:chgData name="" userId="9e74cd5e246a6cf4" providerId="LiveId" clId="{40313140-36F9-4891-B559-5C92674426BB}" dt="2023-05-24T10:23:18.732" v="3197" actId="478"/>
          <ac:spMkLst>
            <pc:docMk/>
            <pc:sldMk cId="3403546475" sldId="1193"/>
            <ac:spMk id="12" creationId="{67E01731-AA45-4FB7-9CEC-9A75ACD36AC1}"/>
          </ac:spMkLst>
        </pc:spChg>
        <pc:spChg chg="del">
          <ac:chgData name="" userId="9e74cd5e246a6cf4" providerId="LiveId" clId="{40313140-36F9-4891-B559-5C92674426BB}" dt="2023-05-24T10:23:20.366" v="3198" actId="478"/>
          <ac:spMkLst>
            <pc:docMk/>
            <pc:sldMk cId="3403546475" sldId="1193"/>
            <ac:spMk id="13" creationId="{5593FA1A-63E6-4A07-A8E9-24A1722D61FC}"/>
          </ac:spMkLst>
        </pc:spChg>
        <pc:spChg chg="mod">
          <ac:chgData name="" userId="9e74cd5e246a6cf4" providerId="LiveId" clId="{40313140-36F9-4891-B559-5C92674426BB}" dt="2023-05-24T10:25:44.691" v="3209" actId="1076"/>
          <ac:spMkLst>
            <pc:docMk/>
            <pc:sldMk cId="3403546475" sldId="1193"/>
            <ac:spMk id="14" creationId="{F30742CF-3724-4F5F-A8D9-18A9061FCF94}"/>
          </ac:spMkLst>
        </pc:spChg>
        <pc:spChg chg="mod">
          <ac:chgData name="" userId="9e74cd5e246a6cf4" providerId="LiveId" clId="{40313140-36F9-4891-B559-5C92674426BB}" dt="2023-05-24T10:25:44.691" v="3209" actId="1076"/>
          <ac:spMkLst>
            <pc:docMk/>
            <pc:sldMk cId="3403546475" sldId="1193"/>
            <ac:spMk id="15" creationId="{2E969C4E-16D6-47D9-B812-1575742E1BBD}"/>
          </ac:spMkLst>
        </pc:spChg>
        <pc:spChg chg="del">
          <ac:chgData name="" userId="9e74cd5e246a6cf4" providerId="LiveId" clId="{40313140-36F9-4891-B559-5C92674426BB}" dt="2023-05-24T10:22:59.089" v="3187" actId="478"/>
          <ac:spMkLst>
            <pc:docMk/>
            <pc:sldMk cId="3403546475" sldId="1193"/>
            <ac:spMk id="24" creationId="{40B55702-7DD0-4AD2-BD8C-85376F8A4C9D}"/>
          </ac:spMkLst>
        </pc:spChg>
        <pc:spChg chg="del">
          <ac:chgData name="" userId="9e74cd5e246a6cf4" providerId="LiveId" clId="{40313140-36F9-4891-B559-5C92674426BB}" dt="2023-05-24T10:22:53.822" v="3186" actId="478"/>
          <ac:spMkLst>
            <pc:docMk/>
            <pc:sldMk cId="3403546475" sldId="1193"/>
            <ac:spMk id="38" creationId="{0EEE33D9-25C6-49DB-9BC6-9686DDB9D859}"/>
          </ac:spMkLst>
        </pc:spChg>
        <pc:spChg chg="del">
          <ac:chgData name="" userId="9e74cd5e246a6cf4" providerId="LiveId" clId="{40313140-36F9-4891-B559-5C92674426BB}" dt="2023-05-24T10:23:20.366" v="3198" actId="478"/>
          <ac:spMkLst>
            <pc:docMk/>
            <pc:sldMk cId="3403546475" sldId="1193"/>
            <ac:spMk id="42" creationId="{93E80BCF-F281-41CA-B582-FEAA358C39DA}"/>
          </ac:spMkLst>
        </pc:spChg>
        <pc:spChg chg="mod">
          <ac:chgData name="" userId="9e74cd5e246a6cf4" providerId="LiveId" clId="{40313140-36F9-4891-B559-5C92674426BB}" dt="2023-05-24T10:25:44.691" v="3209" actId="1076"/>
          <ac:spMkLst>
            <pc:docMk/>
            <pc:sldMk cId="3403546475" sldId="1193"/>
            <ac:spMk id="43" creationId="{528D257F-70D9-4F9C-8EAA-35B40CBF8B8C}"/>
          </ac:spMkLst>
        </pc:spChg>
        <pc:spChg chg="del">
          <ac:chgData name="" userId="9e74cd5e246a6cf4" providerId="LiveId" clId="{40313140-36F9-4891-B559-5C92674426BB}" dt="2023-05-24T10:23:18.732" v="3197" actId="478"/>
          <ac:spMkLst>
            <pc:docMk/>
            <pc:sldMk cId="3403546475" sldId="1193"/>
            <ac:spMk id="47" creationId="{1B1B222E-E831-4CAE-BE0E-15C892B9A2BC}"/>
          </ac:spMkLst>
        </pc:spChg>
        <pc:spChg chg="del">
          <ac:chgData name="" userId="9e74cd5e246a6cf4" providerId="LiveId" clId="{40313140-36F9-4891-B559-5C92674426BB}" dt="2023-05-24T10:22:53.822" v="3186" actId="478"/>
          <ac:spMkLst>
            <pc:docMk/>
            <pc:sldMk cId="3403546475" sldId="1193"/>
            <ac:spMk id="48" creationId="{4DB24439-6086-4B9E-8630-BAFAC7BA66AA}"/>
          </ac:spMkLst>
        </pc:spChg>
        <pc:spChg chg="del">
          <ac:chgData name="" userId="9e74cd5e246a6cf4" providerId="LiveId" clId="{40313140-36F9-4891-B559-5C92674426BB}" dt="2023-05-24T10:22:59.089" v="3187" actId="478"/>
          <ac:spMkLst>
            <pc:docMk/>
            <pc:sldMk cId="3403546475" sldId="1193"/>
            <ac:spMk id="49" creationId="{49272EC8-3C14-4311-A46A-4C22306C6CDA}"/>
          </ac:spMkLst>
        </pc:spChg>
        <pc:spChg chg="mod">
          <ac:chgData name="" userId="9e74cd5e246a6cf4" providerId="LiveId" clId="{40313140-36F9-4891-B559-5C92674426BB}" dt="2023-05-24T11:42:06.741" v="3251" actId="20577"/>
          <ac:spMkLst>
            <pc:docMk/>
            <pc:sldMk cId="3403546475" sldId="1193"/>
            <ac:spMk id="50" creationId="{BFEE2F9C-0435-44BA-A9AD-B2909D0AE15F}"/>
          </ac:spMkLst>
        </pc:spChg>
        <pc:spChg chg="del">
          <ac:chgData name="" userId="9e74cd5e246a6cf4" providerId="LiveId" clId="{40313140-36F9-4891-B559-5C92674426BB}" dt="2023-05-24T10:23:23.607" v="3199" actId="478"/>
          <ac:spMkLst>
            <pc:docMk/>
            <pc:sldMk cId="3403546475" sldId="1193"/>
            <ac:spMk id="51" creationId="{D9F24F2A-2C65-4E56-BA74-1F3A19564E9A}"/>
          </ac:spMkLst>
        </pc:spChg>
        <pc:spChg chg="del">
          <ac:chgData name="" userId="9e74cd5e246a6cf4" providerId="LiveId" clId="{40313140-36F9-4891-B559-5C92674426BB}" dt="2023-05-24T10:23:23.607" v="3199" actId="478"/>
          <ac:spMkLst>
            <pc:docMk/>
            <pc:sldMk cId="3403546475" sldId="1193"/>
            <ac:spMk id="60" creationId="{C00E44D8-3618-45BA-B201-9217B8305FA6}"/>
          </ac:spMkLst>
        </pc:spChg>
        <pc:picChg chg="del">
          <ac:chgData name="" userId="9e74cd5e246a6cf4" providerId="LiveId" clId="{40313140-36F9-4891-B559-5C92674426BB}" dt="2023-05-24T10:23:20.366" v="3198" actId="478"/>
          <ac:picMkLst>
            <pc:docMk/>
            <pc:sldMk cId="3403546475" sldId="1193"/>
            <ac:picMk id="19" creationId="{0DABF159-D1CA-452A-96C9-67867A12B61C}"/>
          </ac:picMkLst>
        </pc:picChg>
        <pc:picChg chg="mod">
          <ac:chgData name="" userId="9e74cd5e246a6cf4" providerId="LiveId" clId="{40313140-36F9-4891-B559-5C92674426BB}" dt="2023-05-24T10:25:44.691" v="3209" actId="1076"/>
          <ac:picMkLst>
            <pc:docMk/>
            <pc:sldMk cId="3403546475" sldId="1193"/>
            <ac:picMk id="20" creationId="{B7CB83FE-B5BF-4ABB-9CEA-2F456C08B662}"/>
          </ac:picMkLst>
        </pc:picChg>
        <pc:picChg chg="del">
          <ac:chgData name="" userId="9e74cd5e246a6cf4" providerId="LiveId" clId="{40313140-36F9-4891-B559-5C92674426BB}" dt="2023-05-24T10:23:18.732" v="3197" actId="478"/>
          <ac:picMkLst>
            <pc:docMk/>
            <pc:sldMk cId="3403546475" sldId="1193"/>
            <ac:picMk id="21" creationId="{4E40A50D-13A9-4A02-94CE-F99A65ECD1A0}"/>
          </ac:picMkLst>
        </pc:picChg>
        <pc:picChg chg="mod">
          <ac:chgData name="" userId="9e74cd5e246a6cf4" providerId="LiveId" clId="{40313140-36F9-4891-B559-5C92674426BB}" dt="2023-05-24T10:25:44.691" v="3209" actId="1076"/>
          <ac:picMkLst>
            <pc:docMk/>
            <pc:sldMk cId="3403546475" sldId="1193"/>
            <ac:picMk id="32" creationId="{5B120983-0C49-424C-A31B-A95EA9CBD736}"/>
          </ac:picMkLst>
        </pc:picChg>
        <pc:picChg chg="del">
          <ac:chgData name="" userId="9e74cd5e246a6cf4" providerId="LiveId" clId="{40313140-36F9-4891-B559-5C92674426BB}" dt="2023-05-24T10:23:20.366" v="3198" actId="478"/>
          <ac:picMkLst>
            <pc:docMk/>
            <pc:sldMk cId="3403546475" sldId="1193"/>
            <ac:picMk id="33" creationId="{FD9C07C2-6699-42CC-B935-7FE79CBE3A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5B3A469-3FD0-440F-A919-C923788DBA3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06002" y="71999"/>
            <a:ext cx="10986003" cy="4332363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D0EBB446-0095-4784-B9A3-BDF153E853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495" y="4535616"/>
            <a:ext cx="10799996" cy="70822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1D1E1D-02CA-40E5-B6C1-1239579B0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5455923"/>
            <a:ext cx="10799996" cy="381021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FF2DA62-F9FD-4F0D-9F89-4581F212DE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63950-62B1-4CB6-BA09-8D204C224F98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E9B8DDB-EC9E-48C6-B519-481591160F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0C9F5715-F297-4A41-B32A-77C82366C3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10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78AC0B44-DEC9-4FCD-B10E-60F70D9A68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182015-8AD7-4491-BFEC-F89F922B67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06002" y="539916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AB3BC2-DB52-4820-BD52-5542A848F9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28122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Bildplatzhalter 2">
            <a:extLst>
              <a:ext uri="{FF2B5EF4-FFF2-40B4-BE49-F238E27FC236}">
                <a16:creationId xmlns:a16="http://schemas.microsoft.com/office/drawing/2014/main" id="{34BFFEBF-3199-4193-94C1-1E6AE0C7239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893210" y="539916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2E2D72E-14C2-42EB-BD98-A26012978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3210" y="28122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649B581F-7560-461F-A2A9-730E02FD68E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564242" y="539916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2CE17851-C7F8-4C5D-923A-21EA436A8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64242" y="28122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437BC5B3-6D2E-4A02-BEC5-22E34CD9531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06002" y="3201817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1A7EECA-BB5D-4CA3-8551-A1B6E75C5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54741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BE2FD406-CE61-4E25-A136-165CC4A481A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890512" y="3201817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8448186F-2B30-45C7-AE26-E162716C4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0512" y="54741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B755509C-0510-4CD5-82CE-C674A511263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558125" y="3201817"/>
            <a:ext cx="3456002" cy="219606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C228EB37-D809-4B03-97ED-0D1A6097AC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58125" y="5474128"/>
            <a:ext cx="3456002" cy="323999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3F28FB7-57C9-4F1D-90C0-48935162A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E9DBB-9D7E-4D97-BCE6-173E9B40EDDE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F017FF84-3524-4CF7-8C29-3C68B10CDD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1F02C302-1CC7-4827-A7D6-28B736B374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6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79428-F89A-4C25-8AC0-8DFD7C0D68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5EC80FE9-E366-41B4-B2A1-CF6A7EA7080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04914" y="1547996"/>
            <a:ext cx="10799758" cy="4320000"/>
          </a:xfrm>
        </p:spPr>
        <p:txBody>
          <a:bodyPr/>
          <a:lstStyle>
            <a:lvl1pPr>
              <a:defRPr>
                <a:latin typeface="Arial" pitchFamily="34"/>
                <a:cs typeface="Arial" pitchFamily="34"/>
              </a:defRPr>
            </a:lvl1pPr>
            <a:lvl2pPr>
              <a:spcBef>
                <a:spcPts val="0"/>
              </a:spcBef>
              <a:defRPr>
                <a:latin typeface="Arial" pitchFamily="34"/>
                <a:cs typeface="Arial" pitchFamily="34"/>
              </a:defRPr>
            </a:lvl2pPr>
            <a:lvl3pPr>
              <a:spcBef>
                <a:spcPts val="0"/>
              </a:spcBef>
              <a:defRPr>
                <a:latin typeface="Arial" pitchFamily="34"/>
                <a:cs typeface="Arial" pitchFamily="34"/>
              </a:defRPr>
            </a:lvl3pPr>
            <a:lvl4pPr>
              <a:spcBef>
                <a:spcPts val="0"/>
              </a:spcBef>
              <a:defRPr>
                <a:latin typeface="Arial" pitchFamily="34"/>
                <a:cs typeface="Arial" pitchFamily="34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244A402-007F-406C-8A6F-34853E412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58D79D6-318F-4738-B69A-EECBECC798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7C76BF-5101-4402-AFFA-326424E2ED92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1B541F4E-A627-4B97-9F06-F634A4A99E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53F4F5FB-637C-4B87-81F5-425EA9D6A8C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383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9087A7-2144-4B47-8C4C-DE35B0718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4676" y="3276596"/>
            <a:ext cx="10799996" cy="1356356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625155-9F62-4822-AAA5-C7B16DC5094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06002" y="71999"/>
            <a:ext cx="10986003" cy="3067153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6E5EC-3C79-46F5-BECE-D14ADB92EB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4772802"/>
            <a:ext cx="10799996" cy="1031598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7C367BD5-1B98-4D5A-8440-E53FD54C3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069F4C-8A98-4FF6-9453-C9EABA385CCB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3E711B79-EBE0-44D8-AF39-EFD6D057A0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AB310B64-96D8-432A-84F5-BFED074A6B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6604B-C2F5-4AFD-9A93-13BF782B4A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FD4AC1ED-5467-4271-A56B-AEE26F04D48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06495" y="1520820"/>
            <a:ext cx="5219998" cy="4356101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70EFD6F3-1038-4E3D-AE3B-5210BA44F97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16422" y="1520820"/>
            <a:ext cx="5188662" cy="4356101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5E86305-6846-46F2-8737-1BB36B3C9F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84DA54E-6EF8-4336-8D1A-09680BBBB9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41E42-0307-4D07-856A-EEB4D7D74B17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4B94923C-888B-4F1A-8019-2EE4AC04D7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4E5CE4A8-2012-4DE5-9BD7-2214A11117F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8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A50A4-8489-4BFC-B29C-1D3B81A980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227624-47BA-42B5-B992-7BCB74AE6D0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06495" y="2211183"/>
            <a:ext cx="5219998" cy="3665738"/>
          </a:xfrm>
        </p:spPr>
        <p:txBody>
          <a:bodyPr/>
          <a:lstStyle>
            <a:lvl1pPr>
              <a:spcAft>
                <a:spcPts val="400"/>
              </a:spcAft>
              <a:defRPr sz="2000">
                <a:latin typeface="Arial "/>
              </a:defRPr>
            </a:lvl1pPr>
            <a:lvl2pPr>
              <a:spcBef>
                <a:spcPts val="0"/>
              </a:spcBef>
              <a:defRPr sz="2000">
                <a:latin typeface="Arial "/>
              </a:defRPr>
            </a:lvl2pPr>
            <a:lvl3pPr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6B03B69D-9E37-47C6-B16C-E110ADA4EF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792144" y="2211183"/>
            <a:ext cx="5219998" cy="3665738"/>
          </a:xfrm>
        </p:spPr>
        <p:txBody>
          <a:bodyPr/>
          <a:lstStyle>
            <a:lvl1pPr>
              <a:spcAft>
                <a:spcPts val="400"/>
              </a:spcAft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20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96B16F0-F273-4C51-893C-FA23080D13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8242" y="1522814"/>
            <a:ext cx="5219998" cy="688369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5EA2F49-5104-4EDC-933C-3168896A49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144" y="1522814"/>
            <a:ext cx="5219998" cy="688369"/>
          </a:xfrm>
        </p:spPr>
        <p:txBody>
          <a:bodyPr/>
          <a:lstStyle>
            <a:lvl1pPr>
              <a:spcAft>
                <a:spcPts val="0"/>
              </a:spcAft>
              <a:defRPr sz="20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236F396-B69F-48F0-8BE6-0DEC64D5CC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2945C55-9841-4741-84B1-7BB1686078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79739C-3283-43A3-9009-67FA2D4F43D9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2BB47717-0D77-42DF-B9BD-7C120955A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4CFF7F7F-5052-487C-97FF-0F3F7A0F3A6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31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2464B-D2D6-4013-A585-BA76075E7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5087" y="521253"/>
            <a:ext cx="10799996" cy="89999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736AAD-0F17-4E43-BD3F-5BC9277EFE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9196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51E0-656C-4C88-BA0F-FE2790854A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5C970-DF7D-4996-9DC9-FEFA097A55C4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59BAF-69DB-4174-9430-EF0356C013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57221551-08B8-4EE1-B577-3DFD51D2B9B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0040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BDF664B-CBD9-4C7A-B027-1D52457345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396BC1-D855-4EED-93F6-F4D690DDB2E9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EEE4A44E-498C-4232-A5BE-37EB3918C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8C570FE4-DA59-40F2-8331-860AFC428B8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3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2E3301C-996E-4975-BA2E-C12C84721588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FFFFFF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4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E42D7C5-0DBA-4624-8AF0-FCE3621155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06002" y="1520820"/>
            <a:ext cx="3456002" cy="274737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2ABA82-8877-423B-96C4-B3188F310F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4341763"/>
            <a:ext cx="3456002" cy="1223997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F1CC1600-B35F-471C-AA96-50486CFF110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893210" y="1520820"/>
            <a:ext cx="3456002" cy="274737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B32959E-3955-49E2-A15E-313633946C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3210" y="4341763"/>
            <a:ext cx="3456002" cy="1223997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354B0EB-7592-48A5-8738-5F91F890408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556150" y="1520820"/>
            <a:ext cx="3456002" cy="274737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lnSpc>
                <a:spcPts val="2200"/>
              </a:lnSpc>
              <a:defRPr sz="14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2D36D35-876B-4529-94F4-84BF30BB8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64242" y="4341763"/>
            <a:ext cx="3456002" cy="1223997"/>
          </a:xfrm>
        </p:spPr>
        <p:txBody>
          <a:bodyPr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718B1C6-611B-4DD0-9600-FD78A8535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5087" y="521253"/>
            <a:ext cx="10799996" cy="89999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3A596A2-2FE8-4B78-94EA-30A49D43D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553931E-BBD4-4A7D-A9B6-8452533B80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E225CC-B2AE-4C43-93B1-BD0E4774F54D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A6B5AE6D-CAAC-4459-8CD1-C45A139FA5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Seite </a:t>
            </a:r>
            <a:fld id="{CDA3A780-7E84-492B-ABEE-1441F0A223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8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0F669B-8512-47C6-8CD0-BA3BBCE1E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242DFF-98C7-46B5-A55E-7A307AFA1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495" y="1547814"/>
            <a:ext cx="10799758" cy="43195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4" name="Bild 7" descr="Logo_17pt.wmf">
            <a:extLst>
              <a:ext uri="{FF2B5EF4-FFF2-40B4-BE49-F238E27FC236}">
                <a16:creationId xmlns:a16="http://schemas.microsoft.com/office/drawing/2014/main" id="{B1523E18-2971-4BF6-AE2B-ECCF7DDD80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715615" y="6000749"/>
            <a:ext cx="1223467" cy="7114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2834A17A-F8D9-4285-A9D0-3FB5FD184F29}"/>
              </a:ext>
            </a:extLst>
          </p:cNvPr>
          <p:cNvSpPr txBox="1"/>
          <p:nvPr/>
        </p:nvSpPr>
        <p:spPr>
          <a:xfrm>
            <a:off x="2590796" y="6011859"/>
            <a:ext cx="5254627" cy="54927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b="0" i="0" u="none" strike="noStrike" kern="1200" cap="none" spc="0" baseline="0">
                <a:solidFill>
                  <a:srgbClr val="141313"/>
                </a:solidFill>
                <a:uFillTx/>
                <a:latin typeface="Arial"/>
                <a:ea typeface="ＭＳ Ｐゴシック"/>
              </a:rPr>
              <a:t>Prof. Dr. Matthias Zapp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b="0" i="0" u="none" strike="noStrike" kern="1200" cap="none" spc="0" baseline="0">
                <a:solidFill>
                  <a:srgbClr val="141313"/>
                </a:solidFill>
                <a:uFillTx/>
                <a:latin typeface="Arial"/>
                <a:ea typeface="ＭＳ Ｐゴシック"/>
              </a:rPr>
              <a:t>Wirtschaftsinformatik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Institut für Informatik</a:t>
            </a:r>
            <a:endParaRPr lang="de-DE" sz="1000" b="1" i="0" u="none" strike="noStrike" kern="1200" cap="none" spc="0" baseline="0">
              <a:solidFill>
                <a:srgbClr val="141313"/>
              </a:solidFill>
              <a:uFillTx/>
              <a:latin typeface="Arial"/>
              <a:ea typeface="ＭＳ Ｐゴシック"/>
            </a:endParaRPr>
          </a:p>
        </p:txBody>
      </p:sp>
      <p:grpSp>
        <p:nvGrpSpPr>
          <p:cNvPr id="6" name="Gruppierung 11">
            <a:extLst>
              <a:ext uri="{FF2B5EF4-FFF2-40B4-BE49-F238E27FC236}">
                <a16:creationId xmlns:a16="http://schemas.microsoft.com/office/drawing/2014/main" id="{E2BF403F-EA43-4127-AF22-F54B39D79CF6}"/>
              </a:ext>
            </a:extLst>
          </p:cNvPr>
          <p:cNvGrpSpPr/>
          <p:nvPr/>
        </p:nvGrpSpPr>
        <p:grpSpPr>
          <a:xfrm>
            <a:off x="1204914" y="0"/>
            <a:ext cx="10991856" cy="71442"/>
            <a:chOff x="1204914" y="0"/>
            <a:chExt cx="10991856" cy="71442"/>
          </a:xfrm>
        </p:grpSpPr>
        <p:sp>
          <p:nvSpPr>
            <p:cNvPr id="7" name="Rechteck 12">
              <a:extLst>
                <a:ext uri="{FF2B5EF4-FFF2-40B4-BE49-F238E27FC236}">
                  <a16:creationId xmlns:a16="http://schemas.microsoft.com/office/drawing/2014/main" id="{5E7A5B7F-D53F-4618-9293-41678CAFD8A9}"/>
                </a:ext>
              </a:extLst>
            </p:cNvPr>
            <p:cNvSpPr/>
            <p:nvPr/>
          </p:nvSpPr>
          <p:spPr>
            <a:xfrm>
              <a:off x="1204914" y="0"/>
              <a:ext cx="3648071" cy="71442"/>
            </a:xfrm>
            <a:prstGeom prst="rect">
              <a:avLst/>
            </a:prstGeom>
            <a:solidFill>
              <a:srgbClr val="AA0F1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" name="Rechteck 13">
              <a:extLst>
                <a:ext uri="{FF2B5EF4-FFF2-40B4-BE49-F238E27FC236}">
                  <a16:creationId xmlns:a16="http://schemas.microsoft.com/office/drawing/2014/main" id="{4ED1E4D6-3604-42B9-B60B-14C72F8137A2}"/>
                </a:ext>
              </a:extLst>
            </p:cNvPr>
            <p:cNvSpPr/>
            <p:nvPr/>
          </p:nvSpPr>
          <p:spPr>
            <a:xfrm>
              <a:off x="4852985" y="0"/>
              <a:ext cx="3648071" cy="71442"/>
            </a:xfrm>
            <a:prstGeom prst="rect">
              <a:avLst/>
            </a:prstGeom>
            <a:solidFill>
              <a:srgbClr val="D7471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Rechteck 14">
              <a:extLst>
                <a:ext uri="{FF2B5EF4-FFF2-40B4-BE49-F238E27FC236}">
                  <a16:creationId xmlns:a16="http://schemas.microsoft.com/office/drawing/2014/main" id="{AC6B97AD-7DB7-4BFD-A6CF-68D7EB20065F}"/>
                </a:ext>
              </a:extLst>
            </p:cNvPr>
            <p:cNvSpPr/>
            <p:nvPr/>
          </p:nvSpPr>
          <p:spPr>
            <a:xfrm>
              <a:off x="8501067" y="0"/>
              <a:ext cx="3695703" cy="71442"/>
            </a:xfrm>
            <a:prstGeom prst="rect">
              <a:avLst/>
            </a:prstGeom>
            <a:solidFill>
              <a:srgbClr val="901B6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cxnSp>
        <p:nvCxnSpPr>
          <p:cNvPr id="10" name="Gerade Verbindung 15">
            <a:extLst>
              <a:ext uri="{FF2B5EF4-FFF2-40B4-BE49-F238E27FC236}">
                <a16:creationId xmlns:a16="http://schemas.microsoft.com/office/drawing/2014/main" id="{A0D86E05-291B-4F66-A5E2-29979A187EE3}"/>
              </a:ext>
            </a:extLst>
          </p:cNvPr>
          <p:cNvCxnSpPr/>
          <p:nvPr/>
        </p:nvCxnSpPr>
        <p:spPr>
          <a:xfrm>
            <a:off x="1206495" y="5951536"/>
            <a:ext cx="10987093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7301E93E-0D8C-48F4-864E-0E235A00DE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06495" y="6011859"/>
            <a:ext cx="1295403" cy="17938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2E76C7C1-A5C4-474B-AB05-30BFD3CC5245}" type="datetime1">
              <a:rPr lang="de-DE"/>
              <a:pPr lvl="0"/>
              <a:t>24.05.2023</a:t>
            </a:fld>
            <a:endParaRPr lang="de-DE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447EDF69-F775-40A8-855C-0AB640B92C6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206495" y="6361115"/>
            <a:ext cx="1295403" cy="2143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Seite </a:t>
            </a:r>
            <a:fld id="{2477D199-44C8-485D-8880-99E2C26896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marL="0" marR="0" lvl="0" indent="0" algn="l" defTabSz="457200" rtl="0" fontAlgn="auto" hangingPunct="1">
        <a:lnSpc>
          <a:spcPts val="28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0" marR="0" lvl="0" indent="0" algn="l" defTabSz="457200" rtl="0" fontAlgn="auto" hangingPunct="1">
        <a:lnSpc>
          <a:spcPct val="112000"/>
        </a:lnSpc>
        <a:spcBef>
          <a:spcPts val="0"/>
        </a:spcBef>
        <a:spcAft>
          <a:spcPts val="600"/>
        </a:spcAft>
        <a:buNone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357192" marR="0" lvl="1" indent="-171450" algn="l" defTabSz="457200" rtl="0" fontAlgn="auto" hangingPunct="1">
        <a:lnSpc>
          <a:spcPct val="112000"/>
        </a:lnSpc>
        <a:spcBef>
          <a:spcPts val="600"/>
        </a:spcBef>
        <a:spcAft>
          <a:spcPts val="0"/>
        </a:spcAft>
        <a:buClr>
          <a:srgbClr val="C00009"/>
        </a:buClr>
        <a:buSzPct val="100000"/>
        <a:buFont typeface="Wingdings" pitchFamily="2"/>
        <a:buChar char="§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41333" marR="0" lvl="2" indent="-185742" algn="l" defTabSz="457200" rtl="0" fontAlgn="auto" hangingPunct="1">
        <a:lnSpc>
          <a:spcPct val="112000"/>
        </a:lnSpc>
        <a:spcBef>
          <a:spcPts val="400"/>
        </a:spcBef>
        <a:spcAft>
          <a:spcPts val="0"/>
        </a:spcAft>
        <a:buClr>
          <a:srgbClr val="E24300"/>
        </a:buClr>
        <a:buSzPct val="100000"/>
        <a:buFont typeface="Wingdings" pitchFamily="2"/>
        <a:buChar char="§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714375" marR="0" lvl="3" indent="-171450" algn="l" defTabSz="457200" rtl="0" fontAlgn="auto" hangingPunct="1">
        <a:lnSpc>
          <a:spcPct val="112000"/>
        </a:lnSpc>
        <a:spcBef>
          <a:spcPts val="500"/>
        </a:spcBef>
        <a:spcAft>
          <a:spcPts val="0"/>
        </a:spcAft>
        <a:buClr>
          <a:srgbClr val="9D167A"/>
        </a:buClr>
        <a:buSzPct val="100000"/>
        <a:buFont typeface="Wingdings" pitchFamily="2"/>
        <a:buChar char="§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86C9D-2B18-4AD6-A26E-2509F0BA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2" y="415285"/>
            <a:ext cx="10799758" cy="90011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Automation Lab</a:t>
            </a:r>
            <a:br>
              <a:rPr lang="de-DE" dirty="0"/>
            </a:br>
            <a:r>
              <a:rPr lang="de-DE" b="0" dirty="0"/>
              <a:t>Konzept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C54336-E0DF-4287-9B1F-BEDF71A06B8D}"/>
              </a:ext>
            </a:extLst>
          </p:cNvPr>
          <p:cNvSpPr/>
          <p:nvPr/>
        </p:nvSpPr>
        <p:spPr>
          <a:xfrm>
            <a:off x="1134388" y="1245696"/>
            <a:ext cx="10842807" cy="101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 Control &amp; Analytics Apps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25ADBA-6B5A-45A6-B9ED-167D362C65F3}"/>
              </a:ext>
            </a:extLst>
          </p:cNvPr>
          <p:cNvSpPr/>
          <p:nvPr/>
        </p:nvSpPr>
        <p:spPr>
          <a:xfrm>
            <a:off x="1134389" y="2468143"/>
            <a:ext cx="10856000" cy="2102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Process &amp; Automation Systems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4A15E5-30AD-448F-807B-3CD995EFFD6D}"/>
              </a:ext>
            </a:extLst>
          </p:cNvPr>
          <p:cNvSpPr/>
          <p:nvPr/>
        </p:nvSpPr>
        <p:spPr>
          <a:xfrm>
            <a:off x="1252330" y="1595671"/>
            <a:ext cx="1980000" cy="576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Management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618FB3-9F5D-4FAC-87DD-41BB1500EF33}"/>
              </a:ext>
            </a:extLst>
          </p:cNvPr>
          <p:cNvSpPr/>
          <p:nvPr/>
        </p:nvSpPr>
        <p:spPr>
          <a:xfrm>
            <a:off x="3469097" y="1600609"/>
            <a:ext cx="1970368" cy="5843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Control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345768-0410-4283-9801-D9E9756F3EF3}"/>
              </a:ext>
            </a:extLst>
          </p:cNvPr>
          <p:cNvSpPr/>
          <p:nvPr/>
        </p:nvSpPr>
        <p:spPr>
          <a:xfrm>
            <a:off x="5649492" y="1598076"/>
            <a:ext cx="648000" cy="5825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C64004-2877-4F2A-8EFF-1E32461BEDA3}"/>
              </a:ext>
            </a:extLst>
          </p:cNvPr>
          <p:cNvSpPr/>
          <p:nvPr/>
        </p:nvSpPr>
        <p:spPr>
          <a:xfrm>
            <a:off x="1252329" y="2851524"/>
            <a:ext cx="10532683" cy="875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 Models (Digital Twin)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E21295B-4DFC-4533-83BB-52A9E18177D0}"/>
              </a:ext>
            </a:extLst>
          </p:cNvPr>
          <p:cNvSpPr/>
          <p:nvPr/>
        </p:nvSpPr>
        <p:spPr>
          <a:xfrm>
            <a:off x="9416911" y="4213433"/>
            <a:ext cx="2368101" cy="2681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RPA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7A8A461-8D0A-4E87-8167-875373AE1C21}"/>
              </a:ext>
            </a:extLst>
          </p:cNvPr>
          <p:cNvSpPr/>
          <p:nvPr/>
        </p:nvSpPr>
        <p:spPr>
          <a:xfrm>
            <a:off x="1425796" y="3151302"/>
            <a:ext cx="10129622" cy="514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1B0333F-29F6-4760-9A78-B6E0CA62D805}"/>
              </a:ext>
            </a:extLst>
          </p:cNvPr>
          <p:cNvSpPr/>
          <p:nvPr/>
        </p:nvSpPr>
        <p:spPr>
          <a:xfrm>
            <a:off x="1408042" y="3855768"/>
            <a:ext cx="10376970" cy="252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WFMS (Process Engine)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C6173B9-43C7-4C5E-8B50-C51F8251BF81}"/>
              </a:ext>
            </a:extLst>
          </p:cNvPr>
          <p:cNvSpPr/>
          <p:nvPr/>
        </p:nvSpPr>
        <p:spPr>
          <a:xfrm>
            <a:off x="6731816" y="1598076"/>
            <a:ext cx="1980000" cy="576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 Reporting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32E3667-342D-4EB9-90A8-D3EC5ADAFFC8}"/>
              </a:ext>
            </a:extLst>
          </p:cNvPr>
          <p:cNvSpPr/>
          <p:nvPr/>
        </p:nvSpPr>
        <p:spPr>
          <a:xfrm>
            <a:off x="5027463" y="5089525"/>
            <a:ext cx="1165059" cy="572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Entity</a:t>
            </a: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B3B0E4E-FAF9-4BC3-B3EA-36E57F5A6A62}"/>
              </a:ext>
            </a:extLst>
          </p:cNvPr>
          <p:cNvSpPr/>
          <p:nvPr/>
        </p:nvSpPr>
        <p:spPr>
          <a:xfrm>
            <a:off x="10422128" y="5064413"/>
            <a:ext cx="849462" cy="5713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 devices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A7E4770-F066-4A2E-B255-3E0524F750BD}"/>
              </a:ext>
            </a:extLst>
          </p:cNvPr>
          <p:cNvSpPr/>
          <p:nvPr/>
        </p:nvSpPr>
        <p:spPr>
          <a:xfrm>
            <a:off x="1134389" y="4643543"/>
            <a:ext cx="10856001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Entities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CF5A65F-910F-4211-94CD-7FD01724C00C}"/>
              </a:ext>
            </a:extLst>
          </p:cNvPr>
          <p:cNvSpPr/>
          <p:nvPr/>
        </p:nvSpPr>
        <p:spPr>
          <a:xfrm>
            <a:off x="9611765" y="4985711"/>
            <a:ext cx="2160000" cy="697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2EB7A13-FA7B-45D8-BB7D-710A8D0EA736}"/>
              </a:ext>
            </a:extLst>
          </p:cNvPr>
          <p:cNvSpPr/>
          <p:nvPr/>
        </p:nvSpPr>
        <p:spPr>
          <a:xfrm>
            <a:off x="4137492" y="5014215"/>
            <a:ext cx="2160000" cy="69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FC892EF-9CF3-4EF9-B780-7C6865205A9C}"/>
              </a:ext>
            </a:extLst>
          </p:cNvPr>
          <p:cNvSpPr/>
          <p:nvPr/>
        </p:nvSpPr>
        <p:spPr>
          <a:xfrm>
            <a:off x="8928064" y="1589658"/>
            <a:ext cx="1980000" cy="582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 Mining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B766AB2-2A75-4F00-9198-AD8D604245E8}"/>
              </a:ext>
            </a:extLst>
          </p:cNvPr>
          <p:cNvSpPr/>
          <p:nvPr/>
        </p:nvSpPr>
        <p:spPr>
          <a:xfrm>
            <a:off x="11137012" y="1589171"/>
            <a:ext cx="648000" cy="5825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1BF75D-8BB1-4B18-BE35-AE73B2F4E87A}"/>
              </a:ext>
            </a:extLst>
          </p:cNvPr>
          <p:cNvSpPr/>
          <p:nvPr/>
        </p:nvSpPr>
        <p:spPr>
          <a:xfrm>
            <a:off x="7676830" y="5088657"/>
            <a:ext cx="1192010" cy="5713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Logistic Entity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443CC1-0D1C-4C45-ABD5-1A1D1ECA1914}"/>
              </a:ext>
            </a:extLst>
          </p:cNvPr>
          <p:cNvSpPr/>
          <p:nvPr/>
        </p:nvSpPr>
        <p:spPr>
          <a:xfrm>
            <a:off x="6874628" y="5010621"/>
            <a:ext cx="2160000" cy="697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7131E3F-A506-4AA7-B52C-37F53A321188}"/>
              </a:ext>
            </a:extLst>
          </p:cNvPr>
          <p:cNvSpPr/>
          <p:nvPr/>
        </p:nvSpPr>
        <p:spPr>
          <a:xfrm>
            <a:off x="1408042" y="4174342"/>
            <a:ext cx="2368101" cy="2681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iPaaS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A051801-5681-4CF9-B5BA-E717671FE68C}"/>
              </a:ext>
            </a:extLst>
          </p:cNvPr>
          <p:cNvSpPr/>
          <p:nvPr/>
        </p:nvSpPr>
        <p:spPr>
          <a:xfrm>
            <a:off x="2426920" y="5066728"/>
            <a:ext cx="1074857" cy="5840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 panels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88603EF-EA7F-4A41-9BB6-BD281FE02E36}"/>
              </a:ext>
            </a:extLst>
          </p:cNvPr>
          <p:cNvSpPr/>
          <p:nvPr/>
        </p:nvSpPr>
        <p:spPr>
          <a:xfrm>
            <a:off x="1425796" y="5010851"/>
            <a:ext cx="2160000" cy="697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1774787-BC82-4920-B520-0CBBAD72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77" y="3251140"/>
            <a:ext cx="9635860" cy="346579"/>
          </a:xfrm>
          <a:prstGeom prst="rect">
            <a:avLst/>
          </a:prstGeom>
        </p:spPr>
      </p:pic>
      <p:pic>
        <p:nvPicPr>
          <p:cNvPr id="12" name="Grafik 11" descr="Tablet">
            <a:extLst>
              <a:ext uri="{FF2B5EF4-FFF2-40B4-BE49-F238E27FC236}">
                <a16:creationId xmlns:a16="http://schemas.microsoft.com/office/drawing/2014/main" id="{962BB506-7C1C-4ACA-AA04-68B39B66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0153" y="5062737"/>
            <a:ext cx="657053" cy="615068"/>
          </a:xfrm>
          <a:prstGeom prst="rect">
            <a:avLst/>
          </a:prstGeom>
        </p:spPr>
      </p:pic>
      <p:pic>
        <p:nvPicPr>
          <p:cNvPr id="19" name="Grafik 18" descr="Fabrik">
            <a:extLst>
              <a:ext uri="{FF2B5EF4-FFF2-40B4-BE49-F238E27FC236}">
                <a16:creationId xmlns:a16="http://schemas.microsoft.com/office/drawing/2014/main" id="{5B7492A3-62F0-46C4-A0D4-315B783FA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8687" y="5088487"/>
            <a:ext cx="595263" cy="557227"/>
          </a:xfrm>
          <a:prstGeom prst="rect">
            <a:avLst/>
          </a:prstGeom>
        </p:spPr>
      </p:pic>
      <p:pic>
        <p:nvPicPr>
          <p:cNvPr id="21" name="Grafik 20" descr="Sackkarre">
            <a:extLst>
              <a:ext uri="{FF2B5EF4-FFF2-40B4-BE49-F238E27FC236}">
                <a16:creationId xmlns:a16="http://schemas.microsoft.com/office/drawing/2014/main" id="{13D478FB-CC2A-47B4-84FC-A3C828CC7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1490" y="5031743"/>
            <a:ext cx="606893" cy="568114"/>
          </a:xfrm>
          <a:prstGeom prst="rect">
            <a:avLst/>
          </a:prstGeom>
        </p:spPr>
      </p:pic>
      <p:pic>
        <p:nvPicPr>
          <p:cNvPr id="24" name="Grafik 23" descr="Drahtlosrouter">
            <a:extLst>
              <a:ext uri="{FF2B5EF4-FFF2-40B4-BE49-F238E27FC236}">
                <a16:creationId xmlns:a16="http://schemas.microsoft.com/office/drawing/2014/main" id="{4CAB25B6-19F8-4A31-BED7-6BB1872415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73401" y="5086260"/>
            <a:ext cx="510209" cy="4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B916-07E1-496B-94B9-37A5CA77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Automation Lab</a:t>
            </a:r>
            <a:br>
              <a:rPr lang="de-DE" dirty="0"/>
            </a:br>
            <a:r>
              <a:rPr lang="de-DE" b="0" dirty="0"/>
              <a:t>Domänen / Prozesse</a:t>
            </a:r>
            <a:endParaRPr lang="en-US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6C643-D95E-492A-A635-662284AD67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1DF170E-806D-4069-BBC9-459B6C21737D}"/>
              </a:ext>
            </a:extLst>
          </p:cNvPr>
          <p:cNvSpPr/>
          <p:nvPr/>
        </p:nvSpPr>
        <p:spPr>
          <a:xfrm>
            <a:off x="132886" y="193542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Management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BB9642D5-A45E-4B81-A806-D1FD91D922B0}"/>
              </a:ext>
            </a:extLst>
          </p:cNvPr>
          <p:cNvSpPr/>
          <p:nvPr/>
        </p:nvSpPr>
        <p:spPr>
          <a:xfrm>
            <a:off x="2412694" y="341689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Planning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E4BEBFAD-299F-4D77-ADFE-2014BF32372F}"/>
              </a:ext>
            </a:extLst>
          </p:cNvPr>
          <p:cNvSpPr/>
          <p:nvPr/>
        </p:nvSpPr>
        <p:spPr>
          <a:xfrm>
            <a:off x="5473610" y="4494176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Execution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E0494E46-6AE7-4125-B446-854E8394A9B0}"/>
              </a:ext>
            </a:extLst>
          </p:cNvPr>
          <p:cNvSpPr/>
          <p:nvPr/>
        </p:nvSpPr>
        <p:spPr>
          <a:xfrm>
            <a:off x="8205688" y="193542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Outbound Logistics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175831-97A4-432D-A79E-8DB444407D28}"/>
              </a:ext>
            </a:extLst>
          </p:cNvPr>
          <p:cNvSpPr/>
          <p:nvPr/>
        </p:nvSpPr>
        <p:spPr>
          <a:xfrm>
            <a:off x="228578" y="2390552"/>
            <a:ext cx="2780436" cy="583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Anlage und Freigabe einer Kundenauftrags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60C7C6-F6DC-4EAA-B3B0-7D5B879FBA73}"/>
              </a:ext>
            </a:extLst>
          </p:cNvPr>
          <p:cNvSpPr/>
          <p:nvPr/>
        </p:nvSpPr>
        <p:spPr>
          <a:xfrm>
            <a:off x="2412693" y="3852528"/>
            <a:ext cx="2871687" cy="583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Anlage Produktionsaufträge basierend auf </a:t>
            </a:r>
            <a:r>
              <a:rPr lang="de-DE" dirty="0" err="1">
                <a:solidFill>
                  <a:schemeClr val="tx1"/>
                </a:solidFill>
              </a:rPr>
              <a:t>Kundenauft</a:t>
            </a:r>
            <a:r>
              <a:rPr lang="de-DE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DD6812-5C23-41F5-93DA-528A400DA64E}"/>
              </a:ext>
            </a:extLst>
          </p:cNvPr>
          <p:cNvSpPr/>
          <p:nvPr/>
        </p:nvSpPr>
        <p:spPr>
          <a:xfrm>
            <a:off x="8205688" y="2477385"/>
            <a:ext cx="2780436" cy="583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Auslagerung und Transport Fertigerzeugnisse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5FB233-B2D5-4910-B8BB-2159C7995550}"/>
              </a:ext>
            </a:extLst>
          </p:cNvPr>
          <p:cNvSpPr/>
          <p:nvPr/>
        </p:nvSpPr>
        <p:spPr>
          <a:xfrm>
            <a:off x="5472694" y="4959498"/>
            <a:ext cx="2871687" cy="583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Produktion und Einlagerung Fertigerzeugnisse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048AC-4364-46B1-A8C9-3ADF47B5B18C}"/>
              </a:ext>
            </a:extLst>
          </p:cNvPr>
          <p:cNvCxnSpPr/>
          <p:nvPr/>
        </p:nvCxnSpPr>
        <p:spPr>
          <a:xfrm>
            <a:off x="3413051" y="2179674"/>
            <a:ext cx="44231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B916-07E1-496B-94B9-37A5CA77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Automation Lab</a:t>
            </a:r>
            <a:br>
              <a:rPr lang="de-DE" dirty="0"/>
            </a:br>
            <a:r>
              <a:rPr lang="de-DE" b="0" dirty="0"/>
              <a:t>Bausteine pro Prozess</a:t>
            </a:r>
            <a:endParaRPr lang="en-US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6C643-D95E-492A-A635-662284AD67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1DF170E-806D-4069-BBC9-459B6C21737D}"/>
              </a:ext>
            </a:extLst>
          </p:cNvPr>
          <p:cNvSpPr/>
          <p:nvPr/>
        </p:nvSpPr>
        <p:spPr>
          <a:xfrm>
            <a:off x="132886" y="193542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Management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BB9642D5-A45E-4B81-A806-D1FD91D922B0}"/>
              </a:ext>
            </a:extLst>
          </p:cNvPr>
          <p:cNvSpPr/>
          <p:nvPr/>
        </p:nvSpPr>
        <p:spPr>
          <a:xfrm>
            <a:off x="3114443" y="1935419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Planning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E4BEBFAD-299F-4D77-ADFE-2014BF32372F}"/>
              </a:ext>
            </a:extLst>
          </p:cNvPr>
          <p:cNvSpPr/>
          <p:nvPr/>
        </p:nvSpPr>
        <p:spPr>
          <a:xfrm>
            <a:off x="6096000" y="193542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Production Execution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E0494E46-6AE7-4125-B446-854E8394A9B0}"/>
              </a:ext>
            </a:extLst>
          </p:cNvPr>
          <p:cNvSpPr/>
          <p:nvPr/>
        </p:nvSpPr>
        <p:spPr>
          <a:xfrm>
            <a:off x="9077558" y="1935420"/>
            <a:ext cx="3060000" cy="368300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Outbound Logistics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80075C7-0CD5-4058-A375-6F0AD5BBEC48}"/>
              </a:ext>
            </a:extLst>
          </p:cNvPr>
          <p:cNvSpPr/>
          <p:nvPr/>
        </p:nvSpPr>
        <p:spPr>
          <a:xfrm>
            <a:off x="292373" y="2477385"/>
            <a:ext cx="2658141" cy="200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Bestehende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Order </a:t>
            </a:r>
            <a:r>
              <a:rPr lang="de-DE" dirty="0" err="1">
                <a:solidFill>
                  <a:schemeClr val="tx1"/>
                </a:solidFill>
              </a:rPr>
              <a:t>Mgmt</a:t>
            </a:r>
            <a:r>
              <a:rPr lang="de-DE" dirty="0">
                <a:solidFill>
                  <a:schemeClr val="tx1"/>
                </a:solidFill>
              </a:rPr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Camunda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IPaaS Lösung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02428F3-8C84-4507-8EBF-C0D2940F18A5}"/>
              </a:ext>
            </a:extLst>
          </p:cNvPr>
          <p:cNvSpPr/>
          <p:nvPr/>
        </p:nvSpPr>
        <p:spPr>
          <a:xfrm>
            <a:off x="3114443" y="2470297"/>
            <a:ext cx="2855717" cy="200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Bestehende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Camunda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Production</a:t>
            </a:r>
            <a:r>
              <a:rPr lang="de-DE" dirty="0">
                <a:solidFill>
                  <a:schemeClr val="tx1"/>
                </a:solidFill>
              </a:rPr>
              <a:t> Control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867B524-C423-4E38-92C5-88B34FE2869A}"/>
              </a:ext>
            </a:extLst>
          </p:cNvPr>
          <p:cNvSpPr/>
          <p:nvPr/>
        </p:nvSpPr>
        <p:spPr>
          <a:xfrm>
            <a:off x="6134089" y="2470297"/>
            <a:ext cx="2855717" cy="200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Camunda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FT Lernfabrik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IOT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7E445DC-6B08-48DE-8112-B093DEBE15FF}"/>
              </a:ext>
            </a:extLst>
          </p:cNvPr>
          <p:cNvSpPr/>
          <p:nvPr/>
        </p:nvSpPr>
        <p:spPr>
          <a:xfrm>
            <a:off x="9153735" y="2470297"/>
            <a:ext cx="2855717" cy="2009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Camunda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FT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RPA Bot und Transport-App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IOT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DF355D-41D5-4350-8BAB-62E853385DD2}"/>
              </a:ext>
            </a:extLst>
          </p:cNvPr>
          <p:cNvSpPr/>
          <p:nvPr/>
        </p:nvSpPr>
        <p:spPr>
          <a:xfrm>
            <a:off x="292372" y="4634023"/>
            <a:ext cx="11699106" cy="94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 Reporting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 Mining Lösung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B916-07E1-496B-94B9-37A5CA77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Automation Lab</a:t>
            </a:r>
            <a:br>
              <a:rPr lang="de-DE" dirty="0"/>
            </a:br>
            <a:r>
              <a:rPr lang="de-DE" b="0" dirty="0"/>
              <a:t>Netzwerksetup</a:t>
            </a:r>
            <a:endParaRPr lang="en-US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6C643-D95E-492A-A635-662284AD67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/>
          <a:p>
            <a:endParaRPr lang="en-US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D5F579A-9B6C-44E4-8727-2965F1086F28}"/>
              </a:ext>
            </a:extLst>
          </p:cNvPr>
          <p:cNvGrpSpPr/>
          <p:nvPr/>
        </p:nvGrpSpPr>
        <p:grpSpPr>
          <a:xfrm>
            <a:off x="1073889" y="1355488"/>
            <a:ext cx="10450112" cy="4453197"/>
            <a:chOff x="613145" y="484936"/>
            <a:chExt cx="10967099" cy="5259955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B1617FF-6B61-45A5-8276-B2F0A2DF3673}"/>
                </a:ext>
              </a:extLst>
            </p:cNvPr>
            <p:cNvSpPr/>
            <p:nvPr/>
          </p:nvSpPr>
          <p:spPr>
            <a:xfrm>
              <a:off x="3727345" y="484936"/>
              <a:ext cx="5278432" cy="1956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>
                  <a:solidFill>
                    <a:schemeClr val="tx1"/>
                  </a:solidFill>
                </a:rPr>
                <a:t>LAN </a:t>
              </a:r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chemeClr val="tx1"/>
                  </a:solidFill>
                </a:rPr>
                <a:t>inf.th-koeln.de </a:t>
              </a:r>
              <a:r>
                <a:rPr lang="en-US" dirty="0" err="1">
                  <a:solidFill>
                    <a:schemeClr val="tx1"/>
                  </a:solidFill>
                </a:rPr>
                <a:t>Netz</a:t>
              </a:r>
              <a:r>
                <a:rPr lang="en-US" dirty="0">
                  <a:solidFill>
                    <a:schemeClr val="tx1"/>
                  </a:solidFill>
                </a:rPr>
                <a:t> in 1.509)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4178124-37C2-4B90-8E41-9B5F92EED68C}"/>
                </a:ext>
              </a:extLst>
            </p:cNvPr>
            <p:cNvSpPr/>
            <p:nvPr/>
          </p:nvSpPr>
          <p:spPr>
            <a:xfrm>
              <a:off x="613145" y="2739648"/>
              <a:ext cx="10967099" cy="300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Lokales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WLAN 10.0.0.x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333F345-8710-4E2C-AC23-1510BCFFB550}"/>
                </a:ext>
              </a:extLst>
            </p:cNvPr>
            <p:cNvSpPr/>
            <p:nvPr/>
          </p:nvSpPr>
          <p:spPr>
            <a:xfrm>
              <a:off x="4746652" y="1410146"/>
              <a:ext cx="3242629" cy="1786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4B7D21-68D8-45C8-8233-C790B12F868D}"/>
                </a:ext>
              </a:extLst>
            </p:cNvPr>
            <p:cNvSpPr/>
            <p:nvPr/>
          </p:nvSpPr>
          <p:spPr>
            <a:xfrm>
              <a:off x="4473803" y="4619034"/>
              <a:ext cx="1293789" cy="10393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Lernfabrik</a:t>
              </a:r>
              <a:b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ABFD42-FAD1-4759-9E79-820B571606A2}"/>
                </a:ext>
              </a:extLst>
            </p:cNvPr>
            <p:cNvSpPr/>
            <p:nvPr/>
          </p:nvSpPr>
          <p:spPr>
            <a:xfrm>
              <a:off x="10011981" y="5060861"/>
              <a:ext cx="1031195" cy="571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IOT devices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7E01731-AA45-4FB7-9CEC-9A75ACD36AC1}"/>
                </a:ext>
              </a:extLst>
            </p:cNvPr>
            <p:cNvSpPr/>
            <p:nvPr/>
          </p:nvSpPr>
          <p:spPr>
            <a:xfrm>
              <a:off x="9201618" y="4982159"/>
              <a:ext cx="2160000" cy="697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593FA1A-63E6-4A07-A8E9-24A1722D61FC}"/>
                </a:ext>
              </a:extLst>
            </p:cNvPr>
            <p:cNvSpPr/>
            <p:nvPr/>
          </p:nvSpPr>
          <p:spPr>
            <a:xfrm>
              <a:off x="3727345" y="4504029"/>
              <a:ext cx="2160000" cy="120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30742CF-3724-4F5F-A8D9-18A9061FCF94}"/>
                </a:ext>
              </a:extLst>
            </p:cNvPr>
            <p:cNvSpPr/>
            <p:nvPr/>
          </p:nvSpPr>
          <p:spPr>
            <a:xfrm>
              <a:off x="7266683" y="4619034"/>
              <a:ext cx="1192010" cy="103742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FT Robot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E969C4E-16D6-47D9-B812-1575742E1BBD}"/>
                </a:ext>
              </a:extLst>
            </p:cNvPr>
            <p:cNvSpPr/>
            <p:nvPr/>
          </p:nvSpPr>
          <p:spPr>
            <a:xfrm>
              <a:off x="6464481" y="4504029"/>
              <a:ext cx="2160000" cy="1200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C4A6F36-264F-4512-8577-C7F918ECAB79}"/>
                </a:ext>
              </a:extLst>
            </p:cNvPr>
            <p:cNvSpPr/>
            <p:nvPr/>
          </p:nvSpPr>
          <p:spPr>
            <a:xfrm>
              <a:off x="2016773" y="5063176"/>
              <a:ext cx="1074857" cy="5840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 panel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C821BB1-CADA-4D5D-B6B2-33947AEB3BC7}"/>
                </a:ext>
              </a:extLst>
            </p:cNvPr>
            <p:cNvSpPr/>
            <p:nvPr/>
          </p:nvSpPr>
          <p:spPr>
            <a:xfrm>
              <a:off x="1015649" y="5007299"/>
              <a:ext cx="2160000" cy="697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8" name="Grafik 17" descr="Tablet">
              <a:extLst>
                <a:ext uri="{FF2B5EF4-FFF2-40B4-BE49-F238E27FC236}">
                  <a16:creationId xmlns:a16="http://schemas.microsoft.com/office/drawing/2014/main" id="{C42C2092-3E7A-4A3E-B80E-EDFE2917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0006" y="5059185"/>
              <a:ext cx="657053" cy="615068"/>
            </a:xfrm>
            <a:prstGeom prst="rect">
              <a:avLst/>
            </a:prstGeom>
          </p:spPr>
        </p:pic>
        <p:pic>
          <p:nvPicPr>
            <p:cNvPr id="19" name="Grafik 18" descr="Fabrik">
              <a:extLst>
                <a:ext uri="{FF2B5EF4-FFF2-40B4-BE49-F238E27FC236}">
                  <a16:creationId xmlns:a16="http://schemas.microsoft.com/office/drawing/2014/main" id="{0DABF159-D1CA-452A-96C9-67867A12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8540" y="5084935"/>
              <a:ext cx="595263" cy="557227"/>
            </a:xfrm>
            <a:prstGeom prst="rect">
              <a:avLst/>
            </a:prstGeom>
          </p:spPr>
        </p:pic>
        <p:pic>
          <p:nvPicPr>
            <p:cNvPr id="20" name="Grafik 19" descr="Sackkarre">
              <a:extLst>
                <a:ext uri="{FF2B5EF4-FFF2-40B4-BE49-F238E27FC236}">
                  <a16:creationId xmlns:a16="http://schemas.microsoft.com/office/drawing/2014/main" id="{B7CB83FE-B5BF-4ABB-9CEA-2F456C08B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1343" y="5028191"/>
              <a:ext cx="606893" cy="568114"/>
            </a:xfrm>
            <a:prstGeom prst="rect">
              <a:avLst/>
            </a:prstGeom>
          </p:spPr>
        </p:pic>
        <p:pic>
          <p:nvPicPr>
            <p:cNvPr id="21" name="Grafik 20" descr="Drahtlosrouter">
              <a:extLst>
                <a:ext uri="{FF2B5EF4-FFF2-40B4-BE49-F238E27FC236}">
                  <a16:creationId xmlns:a16="http://schemas.microsoft.com/office/drawing/2014/main" id="{4E40A50D-13A9-4A02-94CE-F99A65EC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63254" y="5082708"/>
              <a:ext cx="510209" cy="477608"/>
            </a:xfrm>
            <a:prstGeom prst="rect">
              <a:avLst/>
            </a:prstGeom>
          </p:spPr>
        </p:pic>
        <p:pic>
          <p:nvPicPr>
            <p:cNvPr id="22" name="Grafik 21" descr="Laptop">
              <a:extLst>
                <a:ext uri="{FF2B5EF4-FFF2-40B4-BE49-F238E27FC236}">
                  <a16:creationId xmlns:a16="http://schemas.microsoft.com/office/drawing/2014/main" id="{95E1C119-49FA-4F8D-9005-3D8E4BC7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38654" y="1865355"/>
              <a:ext cx="914400" cy="914400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0B55702-7DD0-4AD2-BD8C-85376F8A4C9D}"/>
                </a:ext>
              </a:extLst>
            </p:cNvPr>
            <p:cNvSpPr/>
            <p:nvPr/>
          </p:nvSpPr>
          <p:spPr>
            <a:xfrm>
              <a:off x="6082511" y="1994710"/>
              <a:ext cx="1165059" cy="6874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Laptop</a:t>
              </a:r>
              <a:b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i="1" dirty="0">
                  <a:solidFill>
                    <a:schemeClr val="tx1"/>
                  </a:solidFill>
                </a:rPr>
                <a:t>BPALab1</a:t>
              </a:r>
              <a:b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6" name="Grafik 25" descr="Drahtlosrouter">
              <a:extLst>
                <a:ext uri="{FF2B5EF4-FFF2-40B4-BE49-F238E27FC236}">
                  <a16:creationId xmlns:a16="http://schemas.microsoft.com/office/drawing/2014/main" id="{CF4398AB-FABF-49F0-A7A5-EABD6C6C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8996" y="3141175"/>
              <a:ext cx="914400" cy="914400"/>
            </a:xfrm>
            <a:prstGeom prst="rect">
              <a:avLst/>
            </a:prstGeom>
          </p:spPr>
        </p:pic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95A6F8D-FBC6-4404-B279-04FFABE683E9}"/>
                </a:ext>
              </a:extLst>
            </p:cNvPr>
            <p:cNvSpPr/>
            <p:nvPr/>
          </p:nvSpPr>
          <p:spPr>
            <a:xfrm>
              <a:off x="6147445" y="3337048"/>
              <a:ext cx="1165059" cy="5724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Router</a:t>
              </a:r>
              <a:b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Prozessor">
            <a:extLst>
              <a:ext uri="{FF2B5EF4-FFF2-40B4-BE49-F238E27FC236}">
                <a16:creationId xmlns:a16="http://schemas.microsoft.com/office/drawing/2014/main" id="{5B120983-0C49-424C-A31B-A95EA9CBD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5311" y="5265174"/>
            <a:ext cx="365051" cy="365051"/>
          </a:xfrm>
          <a:prstGeom prst="rect">
            <a:avLst/>
          </a:prstGeom>
        </p:spPr>
      </p:pic>
      <p:pic>
        <p:nvPicPr>
          <p:cNvPr id="33" name="Grafik 32" descr="Prozessor">
            <a:extLst>
              <a:ext uri="{FF2B5EF4-FFF2-40B4-BE49-F238E27FC236}">
                <a16:creationId xmlns:a16="http://schemas.microsoft.com/office/drawing/2014/main" id="{FD9C07C2-6699-42CC-B935-7FE79CBE3A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8016" y="5248798"/>
            <a:ext cx="365051" cy="365051"/>
          </a:xfrm>
          <a:prstGeom prst="rect">
            <a:avLst/>
          </a:prstGeom>
        </p:spPr>
      </p:pic>
      <p:pic>
        <p:nvPicPr>
          <p:cNvPr id="34" name="Grafik 33" descr="Prozessor">
            <a:extLst>
              <a:ext uri="{FF2B5EF4-FFF2-40B4-BE49-F238E27FC236}">
                <a16:creationId xmlns:a16="http://schemas.microsoft.com/office/drawing/2014/main" id="{E56E3BB8-28D5-467A-9389-DD235BCAF8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70805" y="5122127"/>
            <a:ext cx="365051" cy="365051"/>
          </a:xfrm>
          <a:prstGeom prst="rect">
            <a:avLst/>
          </a:prstGeom>
        </p:spPr>
      </p:pic>
      <p:pic>
        <p:nvPicPr>
          <p:cNvPr id="35" name="Grafik 34" descr="Prozessor">
            <a:extLst>
              <a:ext uri="{FF2B5EF4-FFF2-40B4-BE49-F238E27FC236}">
                <a16:creationId xmlns:a16="http://schemas.microsoft.com/office/drawing/2014/main" id="{16E28743-57A4-4606-BCC8-752A61108B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1392" y="5458112"/>
            <a:ext cx="365051" cy="365051"/>
          </a:xfrm>
          <a:prstGeom prst="rect">
            <a:avLst/>
          </a:prstGeom>
        </p:spPr>
      </p:pic>
      <p:pic>
        <p:nvPicPr>
          <p:cNvPr id="36" name="Grafik 35" descr="Prozessor">
            <a:extLst>
              <a:ext uri="{FF2B5EF4-FFF2-40B4-BE49-F238E27FC236}">
                <a16:creationId xmlns:a16="http://schemas.microsoft.com/office/drawing/2014/main" id="{FA2CB3E0-9898-4B55-B5B2-57CE9C8770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1753" y="5450243"/>
            <a:ext cx="365051" cy="365051"/>
          </a:xfrm>
          <a:prstGeom prst="rect">
            <a:avLst/>
          </a:prstGeom>
        </p:spPr>
      </p:pic>
      <p:pic>
        <p:nvPicPr>
          <p:cNvPr id="37" name="Grafik 36" descr="Prozessor">
            <a:extLst>
              <a:ext uri="{FF2B5EF4-FFF2-40B4-BE49-F238E27FC236}">
                <a16:creationId xmlns:a16="http://schemas.microsoft.com/office/drawing/2014/main" id="{64B12F97-9E29-4F84-90EF-87FE2ED33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1332" y="5133563"/>
            <a:ext cx="365051" cy="3650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C230AE-8E83-4FE3-9D4D-B0799175B5A8}"/>
              </a:ext>
            </a:extLst>
          </p:cNvPr>
          <p:cNvSpPr txBox="1"/>
          <p:nvPr/>
        </p:nvSpPr>
        <p:spPr>
          <a:xfrm>
            <a:off x="5416749" y="2205846"/>
            <a:ext cx="225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139.6.65.212 (fix)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9B62660-CCFF-4BC3-923D-7E5EEC94521C}"/>
              </a:ext>
            </a:extLst>
          </p:cNvPr>
          <p:cNvSpPr txBox="1"/>
          <p:nvPr/>
        </p:nvSpPr>
        <p:spPr>
          <a:xfrm>
            <a:off x="5306574" y="332217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10.0.0.21 (fix)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9BA8120-A6C0-401D-AA91-F0F57570382B}"/>
              </a:ext>
            </a:extLst>
          </p:cNvPr>
          <p:cNvSpPr txBox="1"/>
          <p:nvPr/>
        </p:nvSpPr>
        <p:spPr>
          <a:xfrm>
            <a:off x="7421977" y="387069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10.0.0.1 (fix)</a:t>
            </a:r>
            <a:endParaRPr lang="en-US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BFF21B2-4A4D-4A3A-B601-31D0A19DCA23}"/>
              </a:ext>
            </a:extLst>
          </p:cNvPr>
          <p:cNvSpPr/>
          <p:nvPr/>
        </p:nvSpPr>
        <p:spPr>
          <a:xfrm>
            <a:off x="7642869" y="812054"/>
            <a:ext cx="1614634" cy="581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FSYGS15</a:t>
            </a:r>
          </a:p>
          <a:p>
            <a:pPr lvl="0">
              <a:defRPr/>
            </a:pPr>
            <a:r>
              <a:rPr lang="de-DE" sz="1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.gm.fh-koeln.de</a:t>
            </a: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E80BCF-F281-41CA-B582-FEAA358C39DA}"/>
              </a:ext>
            </a:extLst>
          </p:cNvPr>
          <p:cNvSpPr txBox="1"/>
          <p:nvPr/>
        </p:nvSpPr>
        <p:spPr>
          <a:xfrm>
            <a:off x="3953027" y="442426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10.0.0.11 (fix)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FE46C63-F595-489E-9288-23878AACEFCA}"/>
              </a:ext>
            </a:extLst>
          </p:cNvPr>
          <p:cNvSpPr txBox="1"/>
          <p:nvPr/>
        </p:nvSpPr>
        <p:spPr>
          <a:xfrm>
            <a:off x="6882052" y="4431753"/>
            <a:ext cx="20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10.0.0.12 (fix)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483F047-3592-4267-9B9B-6832BF19A6A8}"/>
              </a:ext>
            </a:extLst>
          </p:cNvPr>
          <p:cNvSpPr txBox="1"/>
          <p:nvPr/>
        </p:nvSpPr>
        <p:spPr>
          <a:xfrm>
            <a:off x="9510480" y="437847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10.0.0.13 (fix)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EF8E6C6-1174-4208-8B7A-F7775FA9EF26}"/>
              </a:ext>
            </a:extLst>
          </p:cNvPr>
          <p:cNvSpPr txBox="1"/>
          <p:nvPr/>
        </p:nvSpPr>
        <p:spPr>
          <a:xfrm>
            <a:off x="1594971" y="478267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10.0.0.? (DHCP)</a:t>
            </a:r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EEE33D9-25C6-49DB-9BC6-9686DDB9D859}"/>
              </a:ext>
            </a:extLst>
          </p:cNvPr>
          <p:cNvSpPr/>
          <p:nvPr/>
        </p:nvSpPr>
        <p:spPr>
          <a:xfrm>
            <a:off x="1942448" y="3755394"/>
            <a:ext cx="2010579" cy="4846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Rasberry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 Broker)</a:t>
            </a: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B916-07E1-496B-94B9-37A5CA77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</p:spPr>
        <p:txBody>
          <a:bodyPr/>
          <a:lstStyle/>
          <a:p>
            <a:r>
              <a:rPr lang="en-US" dirty="0"/>
              <a:t>Business Process Automation Lab</a:t>
            </a:r>
            <a:br>
              <a:rPr lang="en-US" dirty="0"/>
            </a:br>
            <a:r>
              <a:rPr lang="en-US" b="0" dirty="0"/>
              <a:t>Deployment – Option 1 (Message Broker)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6C643-D95E-492A-A635-662284AD67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/>
          <a:p>
            <a:endParaRPr lang="en-US"/>
          </a:p>
        </p:txBody>
      </p:sp>
      <p:pic>
        <p:nvPicPr>
          <p:cNvPr id="32" name="Grafik 31" descr="Prozessor">
            <a:extLst>
              <a:ext uri="{FF2B5EF4-FFF2-40B4-BE49-F238E27FC236}">
                <a16:creationId xmlns:a16="http://schemas.microsoft.com/office/drawing/2014/main" id="{5B120983-0C49-424C-A31B-A95EA9CB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856" y="5397613"/>
            <a:ext cx="365051" cy="365051"/>
          </a:xfrm>
          <a:prstGeom prst="rect">
            <a:avLst/>
          </a:prstGeom>
        </p:spPr>
      </p:pic>
      <p:pic>
        <p:nvPicPr>
          <p:cNvPr id="33" name="Grafik 32" descr="Prozessor">
            <a:extLst>
              <a:ext uri="{FF2B5EF4-FFF2-40B4-BE49-F238E27FC236}">
                <a16:creationId xmlns:a16="http://schemas.microsoft.com/office/drawing/2014/main" id="{FD9C07C2-6699-42CC-B935-7FE79CBE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230" y="5426705"/>
            <a:ext cx="365051" cy="3650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C230AE-8E83-4FE3-9D4D-B0799175B5A8}"/>
              </a:ext>
            </a:extLst>
          </p:cNvPr>
          <p:cNvSpPr txBox="1"/>
          <p:nvPr/>
        </p:nvSpPr>
        <p:spPr>
          <a:xfrm>
            <a:off x="1044243" y="2431678"/>
            <a:ext cx="225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Laptop (BPALab1)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E80BCF-F281-41CA-B582-FEAA358C39DA}"/>
              </a:ext>
            </a:extLst>
          </p:cNvPr>
          <p:cNvSpPr txBox="1"/>
          <p:nvPr/>
        </p:nvSpPr>
        <p:spPr>
          <a:xfrm>
            <a:off x="1086076" y="4890582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Lernfabrik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(TXT1)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EEE33D9-25C6-49DB-9BC6-9686DDB9D859}"/>
              </a:ext>
            </a:extLst>
          </p:cNvPr>
          <p:cNvSpPr/>
          <p:nvPr/>
        </p:nvSpPr>
        <p:spPr>
          <a:xfrm>
            <a:off x="4723130" y="4164349"/>
            <a:ext cx="2010579" cy="305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Broker</a:t>
            </a:r>
            <a:br>
              <a:rPr lang="en-US" sz="1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28D257F-70D9-4F9C-8EAA-35B40CBF8B8C}"/>
              </a:ext>
            </a:extLst>
          </p:cNvPr>
          <p:cNvSpPr txBox="1"/>
          <p:nvPr/>
        </p:nvSpPr>
        <p:spPr>
          <a:xfrm>
            <a:off x="4290314" y="4893091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Robot (TXT)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1B222E-E831-4CAE-BE0E-15C892B9A2BC}"/>
              </a:ext>
            </a:extLst>
          </p:cNvPr>
          <p:cNvSpPr txBox="1"/>
          <p:nvPr/>
        </p:nvSpPr>
        <p:spPr>
          <a:xfrm>
            <a:off x="6922436" y="4890449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IOT (Python)</a:t>
            </a:r>
            <a:endParaRPr lang="en-US" sz="1400" b="1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DB24439-6086-4B9E-8630-BAFAC7BA66AA}"/>
              </a:ext>
            </a:extLst>
          </p:cNvPr>
          <p:cNvSpPr/>
          <p:nvPr/>
        </p:nvSpPr>
        <p:spPr>
          <a:xfrm>
            <a:off x="4290314" y="3666747"/>
            <a:ext cx="2826177" cy="935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 (later: Raspberry PI)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1617FF-6B61-45A5-8276-B2F0A2DF3673}"/>
              </a:ext>
            </a:extLst>
          </p:cNvPr>
          <p:cNvSpPr/>
          <p:nvPr/>
        </p:nvSpPr>
        <p:spPr>
          <a:xfrm>
            <a:off x="2908225" y="1367502"/>
            <a:ext cx="5029608" cy="555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33F345-8710-4E2C-AC23-1510BCFFB550}"/>
              </a:ext>
            </a:extLst>
          </p:cNvPr>
          <p:cNvSpPr/>
          <p:nvPr/>
        </p:nvSpPr>
        <p:spPr>
          <a:xfrm>
            <a:off x="1119810" y="2056235"/>
            <a:ext cx="10931366" cy="161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Laptop (BPALab1)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4B7D21-68D8-45C8-8233-C790B12F868D}"/>
              </a:ext>
            </a:extLst>
          </p:cNvPr>
          <p:cNvSpPr/>
          <p:nvPr/>
        </p:nvSpPr>
        <p:spPr>
          <a:xfrm>
            <a:off x="2251564" y="5019720"/>
            <a:ext cx="1232800" cy="87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ft_factory_control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BFD42-FAD1-4759-9E79-820B571606A2}"/>
              </a:ext>
            </a:extLst>
          </p:cNvPr>
          <p:cNvSpPr/>
          <p:nvPr/>
        </p:nvSpPr>
        <p:spPr>
          <a:xfrm>
            <a:off x="7863820" y="5198226"/>
            <a:ext cx="982585" cy="564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iot_device_control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E01731-AA45-4FB7-9CEC-9A75ACD36AC1}"/>
              </a:ext>
            </a:extLst>
          </p:cNvPr>
          <p:cNvSpPr/>
          <p:nvPr/>
        </p:nvSpPr>
        <p:spPr>
          <a:xfrm>
            <a:off x="6905048" y="4890582"/>
            <a:ext cx="2058178" cy="99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93FA1A-63E6-4A07-A8E9-24A1722D61FC}"/>
              </a:ext>
            </a:extLst>
          </p:cNvPr>
          <p:cNvSpPr/>
          <p:nvPr/>
        </p:nvSpPr>
        <p:spPr>
          <a:xfrm>
            <a:off x="1119810" y="4916231"/>
            <a:ext cx="2551042" cy="1016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0742CF-3724-4F5F-A8D9-18A9061FCF94}"/>
              </a:ext>
            </a:extLst>
          </p:cNvPr>
          <p:cNvSpPr/>
          <p:nvPr/>
        </p:nvSpPr>
        <p:spPr>
          <a:xfrm>
            <a:off x="5537163" y="4989821"/>
            <a:ext cx="1135819" cy="85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ft_warehouse_robot_control</a:t>
            </a: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969C4E-16D6-47D9-B812-1575742E1BBD}"/>
              </a:ext>
            </a:extLst>
          </p:cNvPr>
          <p:cNvSpPr/>
          <p:nvPr/>
        </p:nvSpPr>
        <p:spPr>
          <a:xfrm>
            <a:off x="4296939" y="4890582"/>
            <a:ext cx="2421500" cy="101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Grafik 18" descr="Fabrik">
            <a:extLst>
              <a:ext uri="{FF2B5EF4-FFF2-40B4-BE49-F238E27FC236}">
                <a16:creationId xmlns:a16="http://schemas.microsoft.com/office/drawing/2014/main" id="{0DABF159-D1CA-452A-96C9-67867A12B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097" y="5427912"/>
            <a:ext cx="567202" cy="471761"/>
          </a:xfrm>
          <a:prstGeom prst="rect">
            <a:avLst/>
          </a:prstGeom>
        </p:spPr>
      </p:pic>
      <p:pic>
        <p:nvPicPr>
          <p:cNvPr id="20" name="Grafik 19" descr="Sackkarre">
            <a:extLst>
              <a:ext uri="{FF2B5EF4-FFF2-40B4-BE49-F238E27FC236}">
                <a16:creationId xmlns:a16="http://schemas.microsoft.com/office/drawing/2014/main" id="{B7CB83FE-B5BF-4ABB-9CEA-2F456C08B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235" y="5334349"/>
            <a:ext cx="578284" cy="480978"/>
          </a:xfrm>
          <a:prstGeom prst="rect">
            <a:avLst/>
          </a:prstGeom>
        </p:spPr>
      </p:pic>
      <p:pic>
        <p:nvPicPr>
          <p:cNvPr id="21" name="Grafik 20" descr="Drahtlosrouter">
            <a:extLst>
              <a:ext uri="{FF2B5EF4-FFF2-40B4-BE49-F238E27FC236}">
                <a16:creationId xmlns:a16="http://schemas.microsoft.com/office/drawing/2014/main" id="{4E40A50D-13A9-4A02-94CE-F99A65ECD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064" y="5380505"/>
            <a:ext cx="486158" cy="404354"/>
          </a:xfrm>
          <a:prstGeom prst="rect">
            <a:avLst/>
          </a:prstGeom>
        </p:spPr>
      </p:pic>
      <p:pic>
        <p:nvPicPr>
          <p:cNvPr id="22" name="Grafik 21" descr="Laptop">
            <a:extLst>
              <a:ext uri="{FF2B5EF4-FFF2-40B4-BE49-F238E27FC236}">
                <a16:creationId xmlns:a16="http://schemas.microsoft.com/office/drawing/2014/main" id="{95E1C119-49FA-4F8D-9005-3D8E4BC78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4726" y="2775734"/>
            <a:ext cx="655029" cy="581998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40B55702-7DD0-4AD2-BD8C-85376F8A4C9D}"/>
              </a:ext>
            </a:extLst>
          </p:cNvPr>
          <p:cNvSpPr/>
          <p:nvPr/>
        </p:nvSpPr>
        <p:spPr>
          <a:xfrm>
            <a:off x="2231059" y="2941824"/>
            <a:ext cx="1681454" cy="581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Order_mgmt</a:t>
            </a: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process_app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9272EC8-3C14-4311-A46A-4C22306C6CDA}"/>
              </a:ext>
            </a:extLst>
          </p:cNvPr>
          <p:cNvSpPr/>
          <p:nvPr/>
        </p:nvSpPr>
        <p:spPr>
          <a:xfrm>
            <a:off x="4215459" y="2964252"/>
            <a:ext cx="1681454" cy="581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ft_factory_worker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FEE2F9C-0435-44BA-A9AD-B2909D0AE15F}"/>
              </a:ext>
            </a:extLst>
          </p:cNvPr>
          <p:cNvSpPr/>
          <p:nvPr/>
        </p:nvSpPr>
        <p:spPr>
          <a:xfrm>
            <a:off x="6254395" y="2973394"/>
            <a:ext cx="1681454" cy="5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ft_warehouse_robot_worker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9F24F2A-2C65-4E56-BA74-1F3A19564E9A}"/>
              </a:ext>
            </a:extLst>
          </p:cNvPr>
          <p:cNvSpPr/>
          <p:nvPr/>
        </p:nvSpPr>
        <p:spPr>
          <a:xfrm>
            <a:off x="8293331" y="2973394"/>
            <a:ext cx="1681454" cy="581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transport_</a:t>
            </a: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process_app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BE12E51-7504-49F8-AFE8-7718D4A0537A}"/>
              </a:ext>
            </a:extLst>
          </p:cNvPr>
          <p:cNvSpPr/>
          <p:nvPr/>
        </p:nvSpPr>
        <p:spPr>
          <a:xfrm>
            <a:off x="5026939" y="1418357"/>
            <a:ext cx="1640362" cy="35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US" sz="1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 BPM 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00E44D8-3618-45BA-B201-9217B8305FA6}"/>
              </a:ext>
            </a:extLst>
          </p:cNvPr>
          <p:cNvSpPr/>
          <p:nvPr/>
        </p:nvSpPr>
        <p:spPr>
          <a:xfrm>
            <a:off x="10430729" y="2299252"/>
            <a:ext cx="1429967" cy="12561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sonstiges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…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B916-07E1-496B-94B9-37A5CA77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4" y="520695"/>
            <a:ext cx="10799758" cy="900117"/>
          </a:xfrm>
        </p:spPr>
        <p:txBody>
          <a:bodyPr/>
          <a:lstStyle/>
          <a:p>
            <a:r>
              <a:rPr lang="en-US" dirty="0"/>
              <a:t>Business Process Automation Lab</a:t>
            </a:r>
            <a:br>
              <a:rPr lang="en-US" dirty="0"/>
            </a:br>
            <a:r>
              <a:rPr lang="en-US" b="0" dirty="0"/>
              <a:t>Deployment – Option 2 (</a:t>
            </a:r>
            <a:r>
              <a:rPr lang="en-US" b="0" dirty="0" err="1"/>
              <a:t>Direkt</a:t>
            </a:r>
            <a:r>
              <a:rPr lang="en-US" b="0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6C643-D95E-492A-A635-662284AD67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6002" y="150126"/>
            <a:ext cx="10785476" cy="215167"/>
          </a:xfrm>
        </p:spPr>
        <p:txBody>
          <a:bodyPr/>
          <a:lstStyle/>
          <a:p>
            <a:endParaRPr lang="en-US"/>
          </a:p>
        </p:txBody>
      </p:sp>
      <p:pic>
        <p:nvPicPr>
          <p:cNvPr id="32" name="Grafik 31" descr="Prozessor">
            <a:extLst>
              <a:ext uri="{FF2B5EF4-FFF2-40B4-BE49-F238E27FC236}">
                <a16:creationId xmlns:a16="http://schemas.microsoft.com/office/drawing/2014/main" id="{5B120983-0C49-424C-A31B-A95EA9CB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8" y="4307259"/>
            <a:ext cx="365051" cy="3650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C230AE-8E83-4FE3-9D4D-B0799175B5A8}"/>
              </a:ext>
            </a:extLst>
          </p:cNvPr>
          <p:cNvSpPr txBox="1"/>
          <p:nvPr/>
        </p:nvSpPr>
        <p:spPr>
          <a:xfrm>
            <a:off x="1044243" y="2431678"/>
            <a:ext cx="225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Laptop (BPALab1)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28D257F-70D9-4F9C-8EAA-35B40CBF8B8C}"/>
              </a:ext>
            </a:extLst>
          </p:cNvPr>
          <p:cNvSpPr txBox="1"/>
          <p:nvPr/>
        </p:nvSpPr>
        <p:spPr>
          <a:xfrm>
            <a:off x="4239176" y="380273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Robot (TXT)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1617FF-6B61-45A5-8276-B2F0A2DF3673}"/>
              </a:ext>
            </a:extLst>
          </p:cNvPr>
          <p:cNvSpPr/>
          <p:nvPr/>
        </p:nvSpPr>
        <p:spPr>
          <a:xfrm>
            <a:off x="2908225" y="1367502"/>
            <a:ext cx="5029608" cy="555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33F345-8710-4E2C-AC23-1510BCFFB550}"/>
              </a:ext>
            </a:extLst>
          </p:cNvPr>
          <p:cNvSpPr/>
          <p:nvPr/>
        </p:nvSpPr>
        <p:spPr>
          <a:xfrm>
            <a:off x="1119810" y="2056235"/>
            <a:ext cx="10931366" cy="161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Laptop (BPALab1)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0742CF-3724-4F5F-A8D9-18A9061FCF94}"/>
              </a:ext>
            </a:extLst>
          </p:cNvPr>
          <p:cNvSpPr/>
          <p:nvPr/>
        </p:nvSpPr>
        <p:spPr>
          <a:xfrm>
            <a:off x="5486025" y="3899467"/>
            <a:ext cx="1135819" cy="85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 only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969C4E-16D6-47D9-B812-1575742E1BBD}"/>
              </a:ext>
            </a:extLst>
          </p:cNvPr>
          <p:cNvSpPr/>
          <p:nvPr/>
        </p:nvSpPr>
        <p:spPr>
          <a:xfrm>
            <a:off x="4245801" y="3800228"/>
            <a:ext cx="2421500" cy="101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Grafik 19" descr="Sackkarre">
            <a:extLst>
              <a:ext uri="{FF2B5EF4-FFF2-40B4-BE49-F238E27FC236}">
                <a16:creationId xmlns:a16="http://schemas.microsoft.com/office/drawing/2014/main" id="{B7CB83FE-B5BF-4ABB-9CEA-2F456C08B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8097" y="4243995"/>
            <a:ext cx="578284" cy="480978"/>
          </a:xfrm>
          <a:prstGeom prst="rect">
            <a:avLst/>
          </a:prstGeom>
        </p:spPr>
      </p:pic>
      <p:pic>
        <p:nvPicPr>
          <p:cNvPr id="22" name="Grafik 21" descr="Laptop">
            <a:extLst>
              <a:ext uri="{FF2B5EF4-FFF2-40B4-BE49-F238E27FC236}">
                <a16:creationId xmlns:a16="http://schemas.microsoft.com/office/drawing/2014/main" id="{95E1C119-49FA-4F8D-9005-3D8E4BC78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4726" y="2775734"/>
            <a:ext cx="655029" cy="581998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BFEE2F9C-0435-44BA-A9AD-B2909D0AE15F}"/>
              </a:ext>
            </a:extLst>
          </p:cNvPr>
          <p:cNvSpPr/>
          <p:nvPr/>
        </p:nvSpPr>
        <p:spPr>
          <a:xfrm>
            <a:off x="5026939" y="2769561"/>
            <a:ext cx="1681454" cy="58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ft_warehouse_robot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BE12E51-7504-49F8-AFE8-7718D4A0537A}"/>
              </a:ext>
            </a:extLst>
          </p:cNvPr>
          <p:cNvSpPr/>
          <p:nvPr/>
        </p:nvSpPr>
        <p:spPr>
          <a:xfrm>
            <a:off x="5026939" y="1418357"/>
            <a:ext cx="1640362" cy="35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US" sz="1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 BPM 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464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_16_9ne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104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</vt:lpstr>
      <vt:lpstr>Calibri</vt:lpstr>
      <vt:lpstr>Wingdings</vt:lpstr>
      <vt:lpstr>Masterfolie_16_9neu</vt:lpstr>
      <vt:lpstr>Business Process Automation Lab Konzept</vt:lpstr>
      <vt:lpstr>Business Process Automation Lab Domänen / Prozesse</vt:lpstr>
      <vt:lpstr>Business Process Automation Lab Bausteine pro Prozess</vt:lpstr>
      <vt:lpstr>Business Process Automation Lab Netzwerksetup</vt:lpstr>
      <vt:lpstr>Business Process Automation Lab Deployment – Option 1 (Message Broker)</vt:lpstr>
      <vt:lpstr>Business Process Automation Lab Deployment – Option 2 (Direkt)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Automation Lab Concept</dc:title>
  <dc:creator>Matthias Zapp (mzapp)</dc:creator>
  <cp:lastModifiedBy>Matthias Zapp (mzapp)</cp:lastModifiedBy>
  <cp:revision>14</cp:revision>
  <dcterms:created xsi:type="dcterms:W3CDTF">2023-05-02T15:55:28Z</dcterms:created>
  <dcterms:modified xsi:type="dcterms:W3CDTF">2023-05-24T11:44:40Z</dcterms:modified>
</cp:coreProperties>
</file>