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5E8323D-1FE5-4B6D-BDAB-EEAFE47A25F5}"/>
    <pc:docChg chg="modSld">
      <pc:chgData name="Md. Al-Amin" userId="bcbe49e6-e4a7-45c5-8a0e-d548ae8c8143" providerId="ADAL" clId="{05E8323D-1FE5-4B6D-BDAB-EEAFE47A25F5}" dt="2024-10-24T15:52:43.301" v="1" actId="20577"/>
      <pc:docMkLst>
        <pc:docMk/>
      </pc:docMkLst>
      <pc:sldChg chg="modSp mod">
        <pc:chgData name="Md. Al-Amin" userId="bcbe49e6-e4a7-45c5-8a0e-d548ae8c8143" providerId="ADAL" clId="{05E8323D-1FE5-4B6D-BDAB-EEAFE47A25F5}" dt="2024-10-24T15:52:43.3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5E8323D-1FE5-4B6D-BDAB-EEAFE47A25F5}" dt="2024-10-24T15:52:43.3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238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94AD72-5838-422E-A7A4-07B213CA57A8}"/>
</file>

<file path=customXml/itemProps2.xml><?xml version="1.0" encoding="utf-8"?>
<ds:datastoreItem xmlns:ds="http://schemas.openxmlformats.org/officeDocument/2006/customXml" ds:itemID="{3DCAFEFA-2655-4FA6-9907-A5FA7E04073E}"/>
</file>

<file path=customXml/itemProps3.xml><?xml version="1.0" encoding="utf-8"?>
<ds:datastoreItem xmlns:ds="http://schemas.openxmlformats.org/officeDocument/2006/customXml" ds:itemID="{0A012BD9-4412-4B2D-9755-F3E65B938D8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1539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71</cp:revision>
  <dcterms:created xsi:type="dcterms:W3CDTF">2018-12-10T17:20:29Z</dcterms:created>
  <dcterms:modified xsi:type="dcterms:W3CDTF">2024-10-24T15:52:43Z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