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4" r:id="rId6"/>
    <p:sldId id="282" r:id="rId7"/>
    <p:sldId id="286" r:id="rId8"/>
    <p:sldId id="29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09BC19A8-30AB-4D51-8B66-FE0675911570}"/>
    <pc:docChg chg="modSld">
      <pc:chgData name="Md. Al-Amin" userId="bcbe49e6-e4a7-45c5-8a0e-d548ae8c8143" providerId="ADAL" clId="{09BC19A8-30AB-4D51-8B66-FE0675911570}" dt="2024-10-24T15:52:57.624" v="1" actId="20577"/>
      <pc:docMkLst>
        <pc:docMk/>
      </pc:docMkLst>
      <pc:sldChg chg="modSp mod">
        <pc:chgData name="Md. Al-Amin" userId="bcbe49e6-e4a7-45c5-8a0e-d548ae8c8143" providerId="ADAL" clId="{09BC19A8-30AB-4D51-8B66-FE0675911570}" dt="2024-10-24T15:52:57.624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09BC19A8-30AB-4D51-8B66-FE0675911570}" dt="2024-10-24T15:52:57.624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268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3252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8459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https://www.w3schools.com/php/php_forms.asp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Form Validation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</a:t>
            </a:r>
            <a:r>
              <a:rPr lang="en-US" sz="2800" dirty="0"/>
              <a:t>HTML form elements i.e. 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displays a simple HTML form with two input fields and a submit button 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GET/POST method: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Welcome_get.php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/>
              <a:t> </a:t>
            </a:r>
            <a:r>
              <a:rPr lang="en-US" b="1" dirty="0"/>
              <a:t>$_GET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$_GET["email"];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validation rules for the form above are as follows: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2878"/>
              </p:ext>
            </p:extLst>
          </p:nvPr>
        </p:nvGraphicFramePr>
        <p:xfrm>
          <a:off x="1376227" y="2597117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Multi-line input field (textarea)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4810491"/>
            <a:ext cx="849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$_SERVER["PHP_SELF"] </a:t>
            </a:r>
            <a:r>
              <a:rPr lang="en-US" dirty="0"/>
              <a:t>is a super global variable that returns the filename of the currently executing script and sends the submitted form data to the page itself, instead of jumping to a different page.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C52BA1-59B1-4606-91D1-412685CD6F10}"/>
</file>

<file path=customXml/itemProps2.xml><?xml version="1.0" encoding="utf-8"?>
<ds:datastoreItem xmlns:ds="http://schemas.openxmlformats.org/officeDocument/2006/customXml" ds:itemID="{F6EEF091-FF6B-4CC1-A899-5617802249A7}"/>
</file>

<file path=customXml/itemProps3.xml><?xml version="1.0" encoding="utf-8"?>
<ds:datastoreItem xmlns:ds="http://schemas.openxmlformats.org/officeDocument/2006/customXml" ds:itemID="{BF41D8B1-F19A-49DB-9040-27AC0770A2C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396</TotalTime>
  <Words>671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 Form Validation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82</cp:revision>
  <dcterms:created xsi:type="dcterms:W3CDTF">2018-12-10T17:20:29Z</dcterms:created>
  <dcterms:modified xsi:type="dcterms:W3CDTF">2024-10-24T15:52:58Z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