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9" r:id="rId5"/>
    <p:sldId id="283" r:id="rId6"/>
    <p:sldId id="284" r:id="rId7"/>
    <p:sldId id="285" r:id="rId8"/>
    <p:sldId id="282" r:id="rId9"/>
    <p:sldId id="286" r:id="rId10"/>
    <p:sldId id="292" r:id="rId11"/>
    <p:sldId id="293" r:id="rId12"/>
    <p:sldId id="291" r:id="rId13"/>
    <p:sldId id="294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Al-Amin" userId="bcbe49e6-e4a7-45c5-8a0e-d548ae8c8143" providerId="ADAL" clId="{BA207FA8-2470-409D-B3D1-01A018EA8166}"/>
    <pc:docChg chg="modSld">
      <pc:chgData name="Md. Al-Amin" userId="bcbe49e6-e4a7-45c5-8a0e-d548ae8c8143" providerId="ADAL" clId="{BA207FA8-2470-409D-B3D1-01A018EA8166}" dt="2024-10-24T15:53:13.345" v="1" actId="20577"/>
      <pc:docMkLst>
        <pc:docMk/>
      </pc:docMkLst>
      <pc:sldChg chg="modSp mod">
        <pc:chgData name="Md. Al-Amin" userId="bcbe49e6-e4a7-45c5-8a0e-d548ae8c8143" providerId="ADAL" clId="{BA207FA8-2470-409D-B3D1-01A018EA8166}" dt="2024-10-24T15:53:13.345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BA207FA8-2470-409D-B3D1-01A018EA8166}" dt="2024-10-24T15:53:13.345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recked/7329961" TargetMode="External"/><Relationship Id="rId2" Type="http://schemas.openxmlformats.org/officeDocument/2006/relationships/hyperlink" Target="http://www.kodecrash.com/javascript/read-write-json-file-using-php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de.tutsplus.com/tutorials/how-to-upload-a-file-in-php-with-example--cms-31763" TargetMode="External"/><Relationship Id="rId4" Type="http://schemas.openxmlformats.org/officeDocument/2006/relationships/hyperlink" Target="https://www.kodingmadesimple.com/2016/05/how-to-write-json-to-file-in-ph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note.x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32690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4506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982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720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(alamin@aiub.edu)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Include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include</a:t>
            </a:r>
            <a:r>
              <a:rPr lang="en-US" sz="2400" dirty="0"/>
              <a:t> (or </a:t>
            </a:r>
            <a:r>
              <a:rPr lang="en-US" sz="2400" b="1" dirty="0"/>
              <a:t>require</a:t>
            </a:r>
            <a:r>
              <a:rPr lang="en-US" sz="2400" dirty="0"/>
              <a:t>) statement takes all the text/ code/markup that exists in the specified file and copies it into the file that uses the include statement.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Including files is very useful when you want to include the same PHP, HTML, or text on multiple pages of a website.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It is possible to insert the content of one PHP file into another PHP file (before the server executes it), with the include or require statement.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/>
              <a:t>The include and require statements are identical, except upon failure: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require will produce a fatal error (E_COMPILE_ERROR) and stop the script.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include will only produce a warning (E_WARNING) and the script will continue.</a:t>
            </a:r>
          </a:p>
        </p:txBody>
      </p:sp>
    </p:spTree>
    <p:extLst>
      <p:ext uri="{BB962C8B-B14F-4D97-AF65-F5344CB8AC3E}">
        <p14:creationId xmlns:p14="http://schemas.microsoft.com/office/powerpoint/2010/main" val="355920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Include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Assume we have a standard footer file called "</a:t>
            </a:r>
            <a:r>
              <a:rPr lang="en-US" sz="2400" dirty="0" err="1"/>
              <a:t>footer.php</a:t>
            </a:r>
            <a:r>
              <a:rPr lang="en-US" sz="2400" dirty="0"/>
              <a:t>", that looks like this: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/>
          </a:p>
          <a:p>
            <a:r>
              <a:rPr lang="en-US" sz="1600" dirty="0">
                <a:latin typeface="Consolas" pitchFamily="49" charset="0"/>
              </a:rPr>
              <a:t>&lt;?</a:t>
            </a:r>
            <a:r>
              <a:rPr lang="en-US" sz="1600" dirty="0" err="1"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>echo "&lt;p&gt;Copyright &amp;copy; 1999-" . date("Y") . " W3Schools.com&lt;/p&gt;";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>?&gt;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3" y="3140567"/>
            <a:ext cx="8259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To include the footer file in a page, use the include statement:</a:t>
            </a:r>
          </a:p>
          <a:p>
            <a:r>
              <a:rPr lang="en-US" dirty="0">
                <a:latin typeface="Consolas" pitchFamily="49" charset="0"/>
              </a:rPr>
              <a:t>&lt;html&gt;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&lt;h1&gt;Welcome to my home page!&lt;/h1&gt;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&lt;p&gt;Some text.&lt;/p&gt;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&lt;p&gt;Some more text.&lt;/p&gt;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&lt;?</a:t>
            </a:r>
            <a:r>
              <a:rPr lang="en-US" dirty="0" err="1"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> include '</a:t>
            </a:r>
            <a:r>
              <a:rPr lang="en-US" dirty="0" err="1">
                <a:latin typeface="Consolas" pitchFamily="49" charset="0"/>
              </a:rPr>
              <a:t>footer.php</a:t>
            </a:r>
            <a:r>
              <a:rPr lang="en-US" dirty="0">
                <a:latin typeface="Consolas" pitchFamily="49" charset="0"/>
              </a:rPr>
              <a:t>';?&gt;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&lt;/body&gt;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282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Upload File in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Before upload file in the server ensure that PHP is configured to allow file uploads and configure the "php.ini"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In "php.ini" file, search for the </a:t>
            </a:r>
            <a:r>
              <a:rPr lang="en-US" sz="2400" dirty="0" err="1"/>
              <a:t>file_uploads</a:t>
            </a:r>
            <a:r>
              <a:rPr lang="en-US" sz="2400" dirty="0"/>
              <a:t>, if the </a:t>
            </a:r>
            <a:r>
              <a:rPr lang="en-US" sz="2400" dirty="0" err="1"/>
              <a:t>file_uploads</a:t>
            </a:r>
            <a:r>
              <a:rPr lang="en-US" sz="2400" dirty="0"/>
              <a:t> is directive, and set it to On: </a:t>
            </a:r>
            <a:r>
              <a:rPr lang="en-US" sz="2400" dirty="0" err="1"/>
              <a:t>file_uploads</a:t>
            </a:r>
            <a:r>
              <a:rPr lang="en-US" sz="2400" dirty="0"/>
              <a:t> = 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Create The HTML Form as following and the form needs the following attribute: </a:t>
            </a:r>
            <a:r>
              <a:rPr lang="en-US" sz="2400" dirty="0" err="1"/>
              <a:t>enctype</a:t>
            </a:r>
            <a:r>
              <a:rPr lang="en-US" sz="2400" dirty="0"/>
              <a:t>="multipart/form-data".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upload.php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method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="post"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enctype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="multipart/form-data"&gt;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 Select image to upload: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="file"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fileToUpload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fileToUpload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value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="Upload Image"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0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upload.php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complete "</a:t>
            </a:r>
            <a:r>
              <a:rPr lang="en-US" sz="2400" dirty="0" err="1"/>
              <a:t>upload.php</a:t>
            </a:r>
            <a:r>
              <a:rPr lang="en-US" sz="2400" dirty="0"/>
              <a:t>" file now looks like this: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target_dir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"uploads/"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target_dir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.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basename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]);</a:t>
            </a:r>
          </a:p>
          <a:p>
            <a:endParaRPr lang="en-US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//If you want to check file size, file already exists or  Allow certain file formats,  you can do that. We will see in the Lab class.</a:t>
            </a:r>
          </a:p>
          <a:p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move_uploaded_file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tmp_name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], 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 {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"The file 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basename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 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]).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 has been uploaded."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 }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"Sorry, there was an error uploading your file."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 }</a:t>
            </a:r>
          </a:p>
          <a:p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9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http://www.kodecrash.com/javascript/read-write-json-file-using-php/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https://gist.github.com/recked/7329961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https://www.kodingmadesimple.com/2016/05/how-to-write-json-to-file-in-php.html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https://code.tutsplus.com/tutorials/how-to-upload-a-file-in-php-with-example--cms-31763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outcome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Data Access using PHP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Data Read / Write in text file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PHP </a:t>
            </a:r>
            <a:r>
              <a:rPr lang="en-US" sz="2600" b="1" dirty="0" err="1">
                <a:solidFill>
                  <a:schemeClr val="tx1"/>
                </a:solidFill>
              </a:rPr>
              <a:t>SimpleXML</a:t>
            </a:r>
            <a:r>
              <a:rPr lang="en-US" sz="2600" b="1" dirty="0">
                <a:solidFill>
                  <a:schemeClr val="tx1"/>
                </a:solidFill>
              </a:rPr>
              <a:t> - Read /write in xml File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 Include Files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Upload File in PHP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this lecture, we will learn “read the form data and write to the files”.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between, we will assign data to the class variable(object) or Array.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4098" name="Picture 2" descr="E:\Spring 2019-2020\Web Tech\Silde Web Tech\Back Up\jquery-php-for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83" y="3705111"/>
            <a:ext cx="5519329" cy="247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dirty="0" err="1"/>
              <a:t>readfile</a:t>
            </a:r>
            <a:r>
              <a:rPr lang="en-US" sz="2400" dirty="0"/>
              <a:t>() function reads a file and writes it to the output buffer.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readfile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52A2A"/>
                </a:solidFill>
                <a:latin typeface="Consolas"/>
              </a:rPr>
              <a:t>"webdictionary.txt"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the webdictionary.txt file have the following content:</a:t>
            </a:r>
          </a:p>
          <a:p>
            <a:pPr lvl="1"/>
            <a:endParaRPr lang="en-US" dirty="0">
              <a:latin typeface="Consolas" pitchFamily="49" charset="0"/>
            </a:endParaRPr>
          </a:p>
          <a:p>
            <a:pPr lvl="1"/>
            <a:r>
              <a:rPr lang="en-US" dirty="0">
                <a:latin typeface="Consolas" pitchFamily="49" charset="0"/>
              </a:rPr>
              <a:t>AJAX = Asynchronous JavaScript and XML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CSS = Cascading Style Sheets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HTML = Hyper Text Markup Language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PHP = PHP Hypertext Preprocessor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Data Read / Write in text file</a:t>
            </a:r>
          </a:p>
        </p:txBody>
      </p:sp>
    </p:spTree>
    <p:extLst>
      <p:ext uri="{BB962C8B-B14F-4D97-AF65-F5344CB8AC3E}">
        <p14:creationId xmlns:p14="http://schemas.microsoft.com/office/powerpoint/2010/main" val="127729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better method to open files is with the </a:t>
            </a:r>
            <a:r>
              <a:rPr lang="en-US" sz="2400" dirty="0" err="1"/>
              <a:t>fopen</a:t>
            </a:r>
            <a:r>
              <a:rPr lang="en-US" sz="2400" dirty="0"/>
              <a:t>() function. This function gives you more options than the </a:t>
            </a:r>
            <a:r>
              <a:rPr lang="en-US" sz="2400" dirty="0" err="1"/>
              <a:t>readfile</a:t>
            </a:r>
            <a:r>
              <a:rPr lang="en-US" sz="2400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myfile,filesize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“r” means Open a file for read only.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“w”	Open a file for write only. Erases the contents of the file or creates a new file if it doesn't exist. File pointer starts at the beginning of the file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Data Read / Write in text file</a:t>
            </a:r>
          </a:p>
        </p:txBody>
      </p:sp>
    </p:spTree>
    <p:extLst>
      <p:ext uri="{BB962C8B-B14F-4D97-AF65-F5344CB8AC3E}">
        <p14:creationId xmlns:p14="http://schemas.microsoft.com/office/powerpoint/2010/main" val="225558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Data Read / Write in text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A better method to open files is with the </a:t>
            </a:r>
            <a:r>
              <a:rPr lang="en-US" dirty="0" err="1"/>
              <a:t>fopen</a:t>
            </a:r>
            <a:r>
              <a:rPr lang="en-US" dirty="0"/>
              <a:t>() function. This function gives you more options than the </a:t>
            </a:r>
            <a:r>
              <a:rPr lang="en-US" dirty="0" err="1"/>
              <a:t>readfile</a:t>
            </a:r>
            <a:r>
              <a:rPr lang="en-US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myfile,filesize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“r” means Open a file for read only.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“w”	Open a file for write only. Erases the contents of the file or creates a new file if it doesn't exist.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“a”	Open a file for write only. The existing data in file is preserved. File pointer starts at the end of the file. Creates a new file if the file doesn't exist</a:t>
            </a:r>
          </a:p>
        </p:txBody>
      </p:sp>
    </p:spTree>
    <p:extLst>
      <p:ext uri="{BB962C8B-B14F-4D97-AF65-F5344CB8AC3E}">
        <p14:creationId xmlns:p14="http://schemas.microsoft.com/office/powerpoint/2010/main" val="190424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PHP Write to File - </a:t>
            </a:r>
            <a:r>
              <a:rPr lang="en-US" sz="2600" b="1" dirty="0" err="1">
                <a:solidFill>
                  <a:schemeClr val="tx1"/>
                </a:solidFill>
              </a:rPr>
              <a:t>fwrite</a:t>
            </a:r>
            <a:r>
              <a:rPr lang="en-US" sz="26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fwrite</a:t>
            </a:r>
            <a:r>
              <a:rPr lang="en-US" sz="2000" dirty="0"/>
              <a:t>() function is used to write to a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first parameter of </a:t>
            </a:r>
            <a:r>
              <a:rPr lang="en-US" sz="2000" dirty="0" err="1"/>
              <a:t>fwrite</a:t>
            </a:r>
            <a:r>
              <a:rPr lang="en-US" sz="2000" dirty="0"/>
              <a:t>() contains the name of the file to write to and the second parameter is the string to be written.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"newfile.txt"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"John Doe\n"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 $txt);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"Jane Doe\n"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 $txt);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7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Assume we have an XML file called "</a:t>
            </a:r>
            <a:r>
              <a:rPr lang="en-US" sz="2400" dirty="0">
                <a:hlinkClick r:id="rId2"/>
              </a:rPr>
              <a:t>note.xml</a:t>
            </a:r>
            <a:r>
              <a:rPr lang="en-US" sz="2400" dirty="0"/>
              <a:t>", that looks like this: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?xml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version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="1.0"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encoding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="UTF-8"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note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to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Tove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/to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from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Jani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/from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heading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Reminder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/heading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Don't forget me this weekend!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/note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simplexml_load_file</a:t>
            </a:r>
            <a:r>
              <a:rPr lang="en-US" sz="2400" dirty="0">
                <a:solidFill>
                  <a:prstClr val="black"/>
                </a:solidFill>
              </a:rPr>
              <a:t>() function to read XML data from file:</a:t>
            </a:r>
            <a:endParaRPr lang="en-US" sz="1600" dirty="0">
              <a:solidFill>
                <a:srgbClr val="0000CD"/>
              </a:solidFill>
              <a:latin typeface="Consolas"/>
            </a:endParaRPr>
          </a:p>
          <a:p>
            <a:pPr lvl="0"/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$xml=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simplexml_load_file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"note.xml"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"Error: Cannot create object"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print_r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($xml);</a:t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solidFill>
                <a:srgbClr val="0000CD"/>
              </a:solidFill>
              <a:latin typeface="Consolas" pitchFamily="49" charset="0"/>
            </a:endParaRPr>
          </a:p>
          <a:p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SimpleXML</a:t>
            </a:r>
            <a:r>
              <a:rPr lang="en-US" dirty="0"/>
              <a:t> - Read /write in xml File</a:t>
            </a:r>
          </a:p>
        </p:txBody>
      </p:sp>
    </p:spTree>
    <p:extLst>
      <p:ext uri="{BB962C8B-B14F-4D97-AF65-F5344CB8AC3E}">
        <p14:creationId xmlns:p14="http://schemas.microsoft.com/office/powerpoint/2010/main" val="322337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Creating a XML Document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following code above is great and generates XML.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 </a:t>
            </a:r>
            <a:r>
              <a:rPr lang="en-US" sz="2000" dirty="0" err="1"/>
              <a:t>file_put_contents</a:t>
            </a:r>
            <a:r>
              <a:rPr lang="en-US" sz="2000" dirty="0"/>
              <a:t>() function create a separate XML file called </a:t>
            </a:r>
            <a:r>
              <a:rPr lang="en-US" sz="2000" b="1" dirty="0"/>
              <a:t>books.xml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latin typeface="Consolas" pitchFamily="49" charset="0"/>
              </a:rPr>
              <a:t>	&lt;?</a:t>
            </a:r>
            <a:r>
              <a:rPr lang="en-US" sz="1600" dirty="0" err="1">
                <a:latin typeface="Consolas" pitchFamily="49" charset="0"/>
              </a:rPr>
              <a:t>php</a:t>
            </a:r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= new </a:t>
            </a:r>
            <a:r>
              <a:rPr lang="en-US" sz="1600" dirty="0" err="1">
                <a:latin typeface="Consolas" pitchFamily="49" charset="0"/>
              </a:rPr>
              <a:t>SimpleXMLElement</a:t>
            </a:r>
            <a:r>
              <a:rPr lang="en-US" sz="1600" dirty="0">
                <a:latin typeface="Consolas" pitchFamily="49" charset="0"/>
              </a:rPr>
              <a:t>('&lt;?xml version="1.0"?&gt;&lt;books/&gt;');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$book1=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('book');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", "The Wandering Oz");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PublicationDate</a:t>
            </a:r>
            <a:r>
              <a:rPr lang="en-US" sz="1600" dirty="0">
                <a:latin typeface="Consolas" pitchFamily="49" charset="0"/>
              </a:rPr>
              <a:t>", 2007);</a:t>
            </a:r>
          </a:p>
          <a:p>
            <a:pPr lvl="2"/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$book2=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('book');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$book2-&gt;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", "The Roaming Fox");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$book2-&gt;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PublicationDate</a:t>
            </a:r>
            <a:r>
              <a:rPr lang="en-US" sz="1600" dirty="0">
                <a:latin typeface="Consolas" pitchFamily="49" charset="0"/>
              </a:rPr>
              <a:t>", 2009);  </a:t>
            </a:r>
          </a:p>
          <a:p>
            <a:pPr lvl="2"/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 err="1">
                <a:latin typeface="Consolas" pitchFamily="49" charset="0"/>
              </a:rPr>
              <a:t>file_put_contents</a:t>
            </a:r>
            <a:r>
              <a:rPr lang="en-US" sz="1600" dirty="0">
                <a:latin typeface="Consolas" pitchFamily="49" charset="0"/>
              </a:rPr>
              <a:t>('books.xml',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asXML</a:t>
            </a:r>
            <a:r>
              <a:rPr lang="en-US" sz="1600" dirty="0">
                <a:latin typeface="Consolas" pitchFamily="49" charset="0"/>
              </a:rPr>
              <a:t>());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3657086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211161-AB63-4B86-89FE-BBCBE7C8B7D2}"/>
</file>

<file path=customXml/itemProps2.xml><?xml version="1.0" encoding="utf-8"?>
<ds:datastoreItem xmlns:ds="http://schemas.openxmlformats.org/officeDocument/2006/customXml" ds:itemID="{53267094-9D6B-429F-80C8-4CCBA3A49B1A}"/>
</file>

<file path=customXml/itemProps3.xml><?xml version="1.0" encoding="utf-8"?>
<ds:datastoreItem xmlns:ds="http://schemas.openxmlformats.org/officeDocument/2006/customXml" ds:itemID="{7F7E27FD-7B70-4C70-AFD7-567E431197C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1323</TotalTime>
  <Words>1622</Words>
  <Application>Microsoft Office PowerPoint</Application>
  <PresentationFormat>On-screen Show (4:3)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Corbel</vt:lpstr>
      <vt:lpstr>Wingdings</vt:lpstr>
      <vt:lpstr>Spectrum</vt:lpstr>
      <vt:lpstr>Data Access using PHP</vt:lpstr>
      <vt:lpstr>Data Access using PHP</vt:lpstr>
      <vt:lpstr>Learning outcome </vt:lpstr>
      <vt:lpstr>Data Access using PHP</vt:lpstr>
      <vt:lpstr>Data Access using PHP</vt:lpstr>
      <vt:lpstr>PowerPoint Presentation</vt:lpstr>
      <vt:lpstr>PowerPoint Presentation</vt:lpstr>
      <vt:lpstr>Data Access using PHP</vt:lpstr>
      <vt:lpstr>PowerPoint Presentation</vt:lpstr>
      <vt:lpstr>PHP Include Files</vt:lpstr>
      <vt:lpstr>PowerPoint Presentation</vt:lpstr>
      <vt:lpstr>Upload File in PHP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106</cp:revision>
  <dcterms:created xsi:type="dcterms:W3CDTF">2018-12-10T17:20:29Z</dcterms:created>
  <dcterms:modified xsi:type="dcterms:W3CDTF">2024-10-24T15:53:13Z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