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83" r:id="rId6"/>
    <p:sldId id="284" r:id="rId7"/>
    <p:sldId id="282" r:id="rId8"/>
    <p:sldId id="285" r:id="rId9"/>
    <p:sldId id="269" r:id="rId10"/>
    <p:sldId id="286" r:id="rId11"/>
    <p:sldId id="28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B3C376EC-00B6-4612-9894-B67AB719351D}"/>
    <pc:docChg chg="modSld">
      <pc:chgData name="Md. Al-Amin" userId="bcbe49e6-e4a7-45c5-8a0e-d548ae8c8143" providerId="ADAL" clId="{B3C376EC-00B6-4612-9894-B67AB719351D}" dt="2024-10-24T15:53:27.101" v="1" actId="20577"/>
      <pc:docMkLst>
        <pc:docMk/>
      </pc:docMkLst>
      <pc:sldChg chg="modSp mod">
        <pc:chgData name="Md. Al-Amin" userId="bcbe49e6-e4a7-45c5-8a0e-d548ae8c8143" providerId="ADAL" clId="{B3C376EC-00B6-4612-9894-B67AB719351D}" dt="2024-10-24T15:53:27.10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B3C376EC-00B6-4612-9894-B67AB719351D}" dt="2024-10-24T15:53:27.10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form.guide/php-form/php-order-form.html" TargetMode="External"/><Relationship Id="rId2" Type="http://schemas.openxmlformats.org/officeDocument/2006/relationships/hyperlink" Target="https://www.codeofaninja.com/2013/03/php-login-scrip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withawa.com/posts/admin-and-user-login-in-php-and-mysql-database" TargetMode="External"/><Relationship Id="rId4" Type="http://schemas.openxmlformats.org/officeDocument/2006/relationships/hyperlink" Target="https://www.tutorialspoint.com/php/php_login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 and 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57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0286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1027" name="Picture 3" descr="E:\Spring 2019-2020\Web Tech\Silde Web Tech\Back Up\Multi-Step-Signup-Form-With-CSS3-and-jQuery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" y="1373370"/>
            <a:ext cx="6365285" cy="52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2051" name="Picture 3" descr="E:\Spring 2019-2020\Web Tech\Silde Web Tech\Back Up\multi-steps-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05013"/>
            <a:ext cx="52673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https://www.codeofaninja.com/2013/03/php-login-script.html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https://html.form.guide/php-form/php-order-form.html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https://www.tutorialspoint.com/php/php_login_example.htm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https://codewithawa.com/posts/admin-and-user-login-in-php-and-mysql-database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What is a Cookie?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Example of 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Delete a Cookie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>
                <a:solidFill>
                  <a:schemeClr val="tx1"/>
                </a:solidFill>
              </a:rPr>
              <a:t>PHP </a:t>
            </a:r>
            <a:r>
              <a:rPr lang="en-US" sz="2600" b="1" dirty="0">
                <a:solidFill>
                  <a:schemeClr val="tx1"/>
                </a:solidFill>
              </a:rPr>
              <a:t>Session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temporary storage like Session &amp; Cookie and their usage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14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Cookie?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A cookie is often used to identify a user. A cookie is a small file that the server embeds on the user's computer.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Each time the same computer requests a page with a browser, it will send the cookie too.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With PHP, you can both create and retrieve cookie values.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setcookie</a:t>
            </a:r>
            <a:r>
              <a:rPr lang="en-US" sz="2400" b="1" dirty="0"/>
              <a:t>(</a:t>
            </a:r>
            <a:r>
              <a:rPr lang="en-US" sz="2400" b="1" i="1" dirty="0"/>
              <a:t>name, value, expire, path, domain, secure, </a:t>
            </a:r>
            <a:r>
              <a:rPr lang="en-US" sz="2400" b="1" i="1" dirty="0" err="1"/>
              <a:t>httponly</a:t>
            </a:r>
            <a:r>
              <a:rPr lang="en-US" sz="2400" b="1" dirty="0"/>
              <a:t>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Note:</a:t>
            </a:r>
            <a:r>
              <a:rPr lang="en-US" sz="2400" dirty="0"/>
              <a:t> The </a:t>
            </a:r>
            <a:r>
              <a:rPr lang="en-US" sz="2400" dirty="0" err="1"/>
              <a:t>setcookie</a:t>
            </a:r>
            <a:r>
              <a:rPr lang="en-US" sz="2400" dirty="0"/>
              <a:t>() function must appear BEFORE the &lt;html&gt; tag.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"Alex Porter"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time() + (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86400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*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isset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])) 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named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not set!"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set!&lt;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"Value is: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 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Delete a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set the expiration date to one hour ago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time() -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3600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221" y="264704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Cookies are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3312960"/>
            <a:ext cx="8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(count(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&gt;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enabled."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disabled."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a way to store information (in variables) to be used across multiple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Unlike a cookie, the information is not stored on the users computer.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hold information about one single user, and are available to all pages in one application.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started with the </a:t>
            </a:r>
            <a:r>
              <a:rPr lang="en-US" sz="2400" dirty="0" err="1"/>
              <a:t>session_start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are set with the PHP global variable: $_SESSION.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session_start</a:t>
            </a:r>
            <a:r>
              <a:rPr lang="en-US" sz="2400" dirty="0"/>
              <a:t>() function must be the very first thing in your document. Before any HTML tags.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224576"/>
            <a:ext cx="8259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to change a session variable, just overwrite it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r>
              <a:rPr lang="en-US" sz="1600" b="1" dirty="0">
                <a:latin typeface="Consolas"/>
              </a:rPr>
              <a:t>To remove or destroy session.</a:t>
            </a:r>
          </a:p>
          <a:p>
            <a:endParaRPr lang="en-US" sz="1600" b="1" dirty="0"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remove all session variables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session_unset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Uses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Login Form with Sessions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registration form using PHP and session.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order form using PHP and Sessions.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More details, we will see in the lab class.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96B553-C6C8-4E7B-BEAC-3B434A7E78A8}"/>
</file>

<file path=customXml/itemProps2.xml><?xml version="1.0" encoding="utf-8"?>
<ds:datastoreItem xmlns:ds="http://schemas.openxmlformats.org/officeDocument/2006/customXml" ds:itemID="{1D48DA16-EB46-4BD7-B41C-2E70BC7A07BB}"/>
</file>

<file path=customXml/itemProps3.xml><?xml version="1.0" encoding="utf-8"?>
<ds:datastoreItem xmlns:ds="http://schemas.openxmlformats.org/officeDocument/2006/customXml" ds:itemID="{C017FEC7-E1AD-42CD-9550-50CF28EACCB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256</TotalTime>
  <Words>837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</vt:lpstr>
      <vt:lpstr>Spectrum</vt:lpstr>
      <vt:lpstr>PHP Session and Cookie</vt:lpstr>
      <vt:lpstr>Lecture Outline</vt:lpstr>
      <vt:lpstr>Learning outcome </vt:lpstr>
      <vt:lpstr>What is a Cookie?</vt:lpstr>
      <vt:lpstr>PowerPoint Presentation</vt:lpstr>
      <vt:lpstr>PowerPoint Presentation</vt:lpstr>
      <vt:lpstr>PHP Session</vt:lpstr>
      <vt:lpstr>PowerPoint Presentation</vt:lpstr>
      <vt:lpstr>Uses of session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85</cp:revision>
  <dcterms:created xsi:type="dcterms:W3CDTF">2018-12-10T17:20:29Z</dcterms:created>
  <dcterms:modified xsi:type="dcterms:W3CDTF">2024-10-24T15:53:27Z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