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DFE64D1A-B2F7-4390-9B97-AFE4D2F20292}"/>
    <pc:docChg chg="modSld">
      <pc:chgData name="Md. Al-Amin" userId="bcbe49e6-e4a7-45c5-8a0e-d548ae8c8143" providerId="ADAL" clId="{DFE64D1A-B2F7-4390-9B97-AFE4D2F20292}" dt="2024-10-24T15:53:40.910" v="1" actId="20577"/>
      <pc:docMkLst>
        <pc:docMk/>
      </pc:docMkLst>
      <pc:sldChg chg="modSp mod">
        <pc:chgData name="Md. Al-Amin" userId="bcbe49e6-e4a7-45c5-8a0e-d548ae8c8143" providerId="ADAL" clId="{DFE64D1A-B2F7-4390-9B97-AFE4D2F20292}" dt="2024-10-24T15:53:40.910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DFE64D1A-B2F7-4390-9B97-AFE4D2F20292}" dt="2024-10-24T15:53:40.910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661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781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411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500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only one type of number that is float.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as 64-bit floating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decimals is 17,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interpreted not compiled 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/>
              <a:t>Brandan </a:t>
            </a:r>
            <a:r>
              <a:rPr lang="en-US" b="1" i="1" dirty="0" err="1"/>
              <a:t>Eich</a:t>
            </a:r>
            <a:r>
              <a:rPr lang="en-US" b="1" i="1" dirty="0"/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mobile app development, desktop app development, and game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(ctrl +f5) of the page to reflect the change during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declaring a variable.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3FD720-F3EA-40F7-8F9C-E5BA816C9A57}"/>
</file>

<file path=customXml/itemProps2.xml><?xml version="1.0" encoding="utf-8"?>
<ds:datastoreItem xmlns:ds="http://schemas.openxmlformats.org/officeDocument/2006/customXml" ds:itemID="{27D1FE31-4D36-4A3A-AFF5-32DFA1C9A350}"/>
</file>

<file path=customXml/itemProps3.xml><?xml version="1.0" encoding="utf-8"?>
<ds:datastoreItem xmlns:ds="http://schemas.openxmlformats.org/officeDocument/2006/customXml" ds:itemID="{F8696314-D4DE-481B-AEC0-9923E249B3A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939</TotalTime>
  <Words>3032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95</cp:revision>
  <dcterms:created xsi:type="dcterms:W3CDTF">2018-12-10T17:20:29Z</dcterms:created>
  <dcterms:modified xsi:type="dcterms:W3CDTF">2024-10-24T15:53:41Z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