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9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8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6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9AC6DA8-06C5-42B5-982B-7F82414CFB7F}"/>
    <pc:docChg chg="custSel addSld modSld">
      <pc:chgData name="Dr. Md Mehedi Hasan" userId="5eb39d97-deb0-466a-af4c-298e34812974" providerId="ADAL" clId="{39AC6DA8-06C5-42B5-982B-7F82414CFB7F}" dt="2022-05-23T03:56:54.481" v="9" actId="14100"/>
      <pc:docMkLst>
        <pc:docMk/>
      </pc:docMkLst>
      <pc:sldChg chg="addSp delSp modSp add mod">
        <pc:chgData name="Dr. Md Mehedi Hasan" userId="5eb39d97-deb0-466a-af4c-298e34812974" providerId="ADAL" clId="{39AC6DA8-06C5-42B5-982B-7F82414CFB7F}" dt="2022-05-23T03:56:54.481" v="9" actId="14100"/>
        <pc:sldMkLst>
          <pc:docMk/>
          <pc:sldMk cId="1627419868" sldId="291"/>
        </pc:sldMkLst>
        <pc:spChg chg="del">
          <ac:chgData name="Dr. Md Mehedi Hasan" userId="5eb39d97-deb0-466a-af4c-298e34812974" providerId="ADAL" clId="{39AC6DA8-06C5-42B5-982B-7F82414CFB7F}" dt="2022-05-23T03:56:51.702" v="8" actId="478"/>
          <ac:spMkLst>
            <pc:docMk/>
            <pc:sldMk cId="1627419868" sldId="291"/>
            <ac:spMk id="4" creationId="{00000000-0000-0000-0000-000000000000}"/>
          </ac:spMkLst>
        </pc:spChg>
        <pc:graphicFrameChg chg="del">
          <ac:chgData name="Dr. Md Mehedi Hasan" userId="5eb39d97-deb0-466a-af4c-298e34812974" providerId="ADAL" clId="{39AC6DA8-06C5-42B5-982B-7F82414CFB7F}" dt="2022-05-23T03:55:47.288" v="1" actId="478"/>
          <ac:graphicFrameMkLst>
            <pc:docMk/>
            <pc:sldMk cId="1627419868" sldId="291"/>
            <ac:graphicFrameMk id="5" creationId="{00000000-0000-0000-0000-000000000000}"/>
          </ac:graphicFrameMkLst>
        </pc:graphicFrameChg>
        <pc:picChg chg="add mod modCrop">
          <ac:chgData name="Dr. Md Mehedi Hasan" userId="5eb39d97-deb0-466a-af4c-298e34812974" providerId="ADAL" clId="{39AC6DA8-06C5-42B5-982B-7F82414CFB7F}" dt="2022-05-23T03:56:54.481" v="9" actId="14100"/>
          <ac:picMkLst>
            <pc:docMk/>
            <pc:sldMk cId="1627419868" sldId="291"/>
            <ac:picMk id="6" creationId="{5726B0D4-CC80-2FD5-6619-0B5C941FF876}"/>
          </ac:picMkLst>
        </pc:picChg>
      </pc:sldChg>
    </pc:docChg>
  </pc:docChgLst>
  <pc:docChgLst>
    <pc:chgData name="Md Mehedi Hasan" userId="5eb39d97-deb0-466a-af4c-298e34812974" providerId="ADAL" clId="{96F2273E-D4CB-42F5-AE6F-B2FCC5D9FA4D}"/>
    <pc:docChg chg="undo custSel modSld">
      <pc:chgData name="Md Mehedi Hasan" userId="5eb39d97-deb0-466a-af4c-298e34812974" providerId="ADAL" clId="{96F2273E-D4CB-42F5-AE6F-B2FCC5D9FA4D}" dt="2022-01-19T11:37:06.287" v="108" actId="6549"/>
      <pc:docMkLst>
        <pc:docMk/>
      </pc:docMkLst>
      <pc:sldChg chg="modSp mod">
        <pc:chgData name="Md Mehedi Hasan" userId="5eb39d97-deb0-466a-af4c-298e34812974" providerId="ADAL" clId="{96F2273E-D4CB-42F5-AE6F-B2FCC5D9FA4D}" dt="2022-01-19T11:26:08.156" v="30" actId="404"/>
        <pc:sldMkLst>
          <pc:docMk/>
          <pc:sldMk cId="424874041" sldId="257"/>
        </pc:sldMkLst>
        <pc:spChg chg="mod">
          <ac:chgData name="Md Mehedi Hasan" userId="5eb39d97-deb0-466a-af4c-298e34812974" providerId="ADAL" clId="{96F2273E-D4CB-42F5-AE6F-B2FCC5D9FA4D}" dt="2022-01-19T11:26:08.156" v="30" actId="404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1:49.187" v="75" actId="33524"/>
        <pc:sldMkLst>
          <pc:docMk/>
          <pc:sldMk cId="2823762119" sldId="258"/>
        </pc:sldMkLst>
        <pc:spChg chg="mod">
          <ac:chgData name="Md Mehedi Hasan" userId="5eb39d97-deb0-466a-af4c-298e34812974" providerId="ADAL" clId="{96F2273E-D4CB-42F5-AE6F-B2FCC5D9FA4D}" dt="2022-01-19T11:31:49.187" v="75" actId="33524"/>
          <ac:spMkLst>
            <pc:docMk/>
            <pc:sldMk cId="2823762119" sldId="258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38.739" v="32" actId="12"/>
        <pc:sldMkLst>
          <pc:docMk/>
          <pc:sldMk cId="2134390752" sldId="266"/>
        </pc:sldMkLst>
        <pc:spChg chg="mod">
          <ac:chgData name="Md Mehedi Hasan" userId="5eb39d97-deb0-466a-af4c-298e34812974" providerId="ADAL" clId="{96F2273E-D4CB-42F5-AE6F-B2FCC5D9FA4D}" dt="2022-01-19T11:26:38.739" v="32" actId="12"/>
          <ac:spMkLst>
            <pc:docMk/>
            <pc:sldMk cId="2134390752" sldId="26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52.645" v="34" actId="403"/>
        <pc:sldMkLst>
          <pc:docMk/>
          <pc:sldMk cId="4112605994" sldId="268"/>
        </pc:sldMkLst>
        <pc:spChg chg="mod">
          <ac:chgData name="Md Mehedi Hasan" userId="5eb39d97-deb0-466a-af4c-298e34812974" providerId="ADAL" clId="{96F2273E-D4CB-42F5-AE6F-B2FCC5D9FA4D}" dt="2022-01-19T11:26:52.645" v="34" actId="403"/>
          <ac:spMkLst>
            <pc:docMk/>
            <pc:sldMk cId="4112605994" sldId="268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15.660" v="35" actId="14100"/>
        <pc:sldMkLst>
          <pc:docMk/>
          <pc:sldMk cId="4161332792" sldId="269"/>
        </pc:sldMkLst>
        <pc:spChg chg="mod">
          <ac:chgData name="Md Mehedi Hasan" userId="5eb39d97-deb0-466a-af4c-298e34812974" providerId="ADAL" clId="{96F2273E-D4CB-42F5-AE6F-B2FCC5D9FA4D}" dt="2022-01-19T11:27:15.660" v="35" actId="14100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53.796" v="37" actId="403"/>
        <pc:sldMkLst>
          <pc:docMk/>
          <pc:sldMk cId="109151784" sldId="273"/>
        </pc:sldMkLst>
        <pc:spChg chg="mod">
          <ac:chgData name="Md Mehedi Hasan" userId="5eb39d97-deb0-466a-af4c-298e34812974" providerId="ADAL" clId="{96F2273E-D4CB-42F5-AE6F-B2FCC5D9FA4D}" dt="2022-01-19T11:27:53.796" v="37" actId="403"/>
          <ac:spMkLst>
            <pc:docMk/>
            <pc:sldMk cId="109151784" sldId="273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8:54.457" v="39" actId="404"/>
        <pc:sldMkLst>
          <pc:docMk/>
          <pc:sldMk cId="1978717819" sldId="274"/>
        </pc:sldMkLst>
        <pc:spChg chg="mod">
          <ac:chgData name="Md Mehedi Hasan" userId="5eb39d97-deb0-466a-af4c-298e34812974" providerId="ADAL" clId="{96F2273E-D4CB-42F5-AE6F-B2FCC5D9FA4D}" dt="2022-01-19T11:28:54.457" v="39" actId="404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0:56.423" v="63" actId="2711"/>
        <pc:sldMkLst>
          <pc:docMk/>
          <pc:sldMk cId="2375618060" sldId="282"/>
        </pc:sldMkLst>
        <pc:spChg chg="mod">
          <ac:chgData name="Md Mehedi Hasan" userId="5eb39d97-deb0-466a-af4c-298e34812974" providerId="ADAL" clId="{96F2273E-D4CB-42F5-AE6F-B2FCC5D9FA4D}" dt="2022-01-19T11:30:56.423" v="63" actId="2711"/>
          <ac:spMkLst>
            <pc:docMk/>
            <pc:sldMk cId="2375618060" sldId="282"/>
            <ac:spMk id="2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15.973" v="80" actId="403"/>
        <pc:sldMkLst>
          <pc:docMk/>
          <pc:sldMk cId="588813255" sldId="284"/>
        </pc:sldMkLst>
        <pc:spChg chg="mod">
          <ac:chgData name="Md Mehedi Hasan" userId="5eb39d97-deb0-466a-af4c-298e34812974" providerId="ADAL" clId="{96F2273E-D4CB-42F5-AE6F-B2FCC5D9FA4D}" dt="2022-01-19T11:32:15.973" v="80" actId="403"/>
          <ac:spMkLst>
            <pc:docMk/>
            <pc:sldMk cId="588813255" sldId="284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43.530" v="85" actId="403"/>
        <pc:sldMkLst>
          <pc:docMk/>
          <pc:sldMk cId="1055415984" sldId="285"/>
        </pc:sldMkLst>
        <pc:spChg chg="mod">
          <ac:chgData name="Md Mehedi Hasan" userId="5eb39d97-deb0-466a-af4c-298e34812974" providerId="ADAL" clId="{96F2273E-D4CB-42F5-AE6F-B2FCC5D9FA4D}" dt="2022-01-19T11:32:43.530" v="85" actId="403"/>
          <ac:spMkLst>
            <pc:docMk/>
            <pc:sldMk cId="1055415984" sldId="285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3:30.601" v="90" actId="20577"/>
        <pc:sldMkLst>
          <pc:docMk/>
          <pc:sldMk cId="144103293" sldId="286"/>
        </pc:sldMkLst>
        <pc:spChg chg="mod">
          <ac:chgData name="Md Mehedi Hasan" userId="5eb39d97-deb0-466a-af4c-298e34812974" providerId="ADAL" clId="{96F2273E-D4CB-42F5-AE6F-B2FCC5D9FA4D}" dt="2022-01-19T11:33:30.601" v="90" actId="20577"/>
          <ac:spMkLst>
            <pc:docMk/>
            <pc:sldMk cId="144103293" sldId="28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4:28.742" v="96" actId="14100"/>
        <pc:sldMkLst>
          <pc:docMk/>
          <pc:sldMk cId="1962192523" sldId="287"/>
        </pc:sldMkLst>
        <pc:spChg chg="mod">
          <ac:chgData name="Md Mehedi Hasan" userId="5eb39d97-deb0-466a-af4c-298e34812974" providerId="ADAL" clId="{96F2273E-D4CB-42F5-AE6F-B2FCC5D9FA4D}" dt="2022-01-19T11:34:28.742" v="96" actId="14100"/>
          <ac:spMkLst>
            <pc:docMk/>
            <pc:sldMk cId="1962192523" sldId="287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7:06.287" v="108" actId="6549"/>
        <pc:sldMkLst>
          <pc:docMk/>
          <pc:sldMk cId="3154309655" sldId="290"/>
        </pc:sldMkLst>
        <pc:spChg chg="mod">
          <ac:chgData name="Md Mehedi Hasan" userId="5eb39d97-deb0-466a-af4c-298e34812974" providerId="ADAL" clId="{96F2273E-D4CB-42F5-AE6F-B2FCC5D9FA4D}" dt="2022-01-19T11:37:06.287" v="108" actId="6549"/>
          <ac:spMkLst>
            <pc:docMk/>
            <pc:sldMk cId="3154309655" sldId="290"/>
            <ac:spMk id="3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7:04.001" v="107" actId="6549"/>
          <ac:spMkLst>
            <pc:docMk/>
            <pc:sldMk cId="3154309655" sldId="290"/>
            <ac:spMk id="4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6:21.813" v="98" actId="1076"/>
          <ac:spMkLst>
            <pc:docMk/>
            <pc:sldMk cId="3154309655" sldId="290"/>
            <ac:spMk id="7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D2C067C2-6F9D-4AE2-9037-3F8C708F532C}"/>
    <pc:docChg chg="custSel modSld">
      <pc:chgData name="Dr. Md Mehedi Hasan" userId="5eb39d97-deb0-466a-af4c-298e34812974" providerId="ADAL" clId="{D2C067C2-6F9D-4AE2-9037-3F8C708F532C}" dt="2022-05-21T09:21:59.782" v="72" actId="1035"/>
      <pc:docMkLst>
        <pc:docMk/>
      </pc:docMkLst>
      <pc:sldChg chg="modSp mod">
        <pc:chgData name="Dr. Md Mehedi Hasan" userId="5eb39d97-deb0-466a-af4c-298e34812974" providerId="ADAL" clId="{D2C067C2-6F9D-4AE2-9037-3F8C708F532C}" dt="2022-05-21T09:14:01.693" v="11" actId="14734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D2C067C2-6F9D-4AE2-9037-3F8C708F532C}" dt="2022-05-21T09:14:01.693" v="11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D2C067C2-6F9D-4AE2-9037-3F8C708F532C}" dt="2022-05-21T09:16:15.084" v="16"/>
        <pc:sldMkLst>
          <pc:docMk/>
          <pc:sldMk cId="2134390752" sldId="266"/>
        </pc:sldMkLst>
        <pc:spChg chg="del mod">
          <ac:chgData name="Dr. Md Mehedi Hasan" userId="5eb39d97-deb0-466a-af4c-298e34812974" providerId="ADAL" clId="{D2C067C2-6F9D-4AE2-9037-3F8C708F532C}" dt="2022-05-21T09:16:10.415" v="14" actId="478"/>
          <ac:spMkLst>
            <pc:docMk/>
            <pc:sldMk cId="2134390752" sldId="266"/>
            <ac:spMk id="2" creationId="{00000000-0000-0000-0000-000000000000}"/>
          </ac:spMkLst>
        </pc:spChg>
        <pc:spChg chg="add del mod">
          <ac:chgData name="Dr. Md Mehedi Hasan" userId="5eb39d97-deb0-466a-af4c-298e34812974" providerId="ADAL" clId="{D2C067C2-6F9D-4AE2-9037-3F8C708F532C}" dt="2022-05-21T09:16:14.447" v="15" actId="478"/>
          <ac:spMkLst>
            <pc:docMk/>
            <pc:sldMk cId="2134390752" sldId="266"/>
            <ac:spMk id="5" creationId="{3BC625BC-1BA7-233A-791D-6C6653D453C1}"/>
          </ac:spMkLst>
        </pc:spChg>
        <pc:spChg chg="add mod">
          <ac:chgData name="Dr. Md Mehedi Hasan" userId="5eb39d97-deb0-466a-af4c-298e34812974" providerId="ADAL" clId="{D2C067C2-6F9D-4AE2-9037-3F8C708F532C}" dt="2022-05-21T09:16:15.084" v="16"/>
          <ac:spMkLst>
            <pc:docMk/>
            <pc:sldMk cId="2134390752" sldId="266"/>
            <ac:spMk id="6" creationId="{352D1D2C-1981-2B46-17DA-94525717C4E8}"/>
          </ac:spMkLst>
        </pc:spChg>
      </pc:sldChg>
      <pc:sldChg chg="modSp mod">
        <pc:chgData name="Dr. Md Mehedi Hasan" userId="5eb39d97-deb0-466a-af4c-298e34812974" providerId="ADAL" clId="{D2C067C2-6F9D-4AE2-9037-3F8C708F532C}" dt="2022-05-21T09:16:57.170" v="18" actId="122"/>
        <pc:sldMkLst>
          <pc:docMk/>
          <pc:sldMk cId="4161332792" sldId="269"/>
        </pc:sldMkLst>
        <pc:spChg chg="mod">
          <ac:chgData name="Dr. Md Mehedi Hasan" userId="5eb39d97-deb0-466a-af4c-298e34812974" providerId="ADAL" clId="{D2C067C2-6F9D-4AE2-9037-3F8C708F532C}" dt="2022-05-21T09:16:57.170" v="18" actId="122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19:25.202" v="22" actId="14100"/>
        <pc:sldMkLst>
          <pc:docMk/>
          <pc:sldMk cId="1978717819" sldId="274"/>
        </pc:sldMkLst>
        <pc:spChg chg="mod">
          <ac:chgData name="Dr. Md Mehedi Hasan" userId="5eb39d97-deb0-466a-af4c-298e34812974" providerId="ADAL" clId="{D2C067C2-6F9D-4AE2-9037-3F8C708F532C}" dt="2022-05-21T09:19:25.202" v="22" actId="14100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21:01.730" v="39" actId="5793"/>
        <pc:sldMkLst>
          <pc:docMk/>
          <pc:sldMk cId="3985820576" sldId="279"/>
        </pc:sldMkLst>
        <pc:spChg chg="mod">
          <ac:chgData name="Dr. Md Mehedi Hasan" userId="5eb39d97-deb0-466a-af4c-298e34812974" providerId="ADAL" clId="{D2C067C2-6F9D-4AE2-9037-3F8C708F532C}" dt="2022-05-21T09:21:01.730" v="39" actId="5793"/>
          <ac:spMkLst>
            <pc:docMk/>
            <pc:sldMk cId="3985820576" sldId="279"/>
            <ac:spMk id="3" creationId="{00000000-0000-0000-0000-000000000000}"/>
          </ac:spMkLst>
        </pc:spChg>
      </pc:sldChg>
      <pc:sldChg chg="modSp mod modClrScheme chgLayout">
        <pc:chgData name="Dr. Md Mehedi Hasan" userId="5eb39d97-deb0-466a-af4c-298e34812974" providerId="ADAL" clId="{D2C067C2-6F9D-4AE2-9037-3F8C708F532C}" dt="2022-05-21T09:21:59.782" v="72" actId="1035"/>
        <pc:sldMkLst>
          <pc:docMk/>
          <pc:sldMk cId="1146530232" sldId="280"/>
        </pc:sldMkLst>
        <pc:spChg chg="mod ord">
          <ac:chgData name="Dr. Md Mehedi Hasan" userId="5eb39d97-deb0-466a-af4c-298e34812974" providerId="ADAL" clId="{D2C067C2-6F9D-4AE2-9037-3F8C708F532C}" dt="2022-05-21T09:21:48.185" v="59" actId="700"/>
          <ac:spMkLst>
            <pc:docMk/>
            <pc:sldMk cId="1146530232" sldId="280"/>
            <ac:spMk id="2" creationId="{00000000-0000-0000-0000-000000000000}"/>
          </ac:spMkLst>
        </pc:spChg>
        <pc:spChg chg="mod">
          <ac:chgData name="Dr. Md Mehedi Hasan" userId="5eb39d97-deb0-466a-af4c-298e34812974" providerId="ADAL" clId="{D2C067C2-6F9D-4AE2-9037-3F8C708F532C}" dt="2022-05-21T09:21:28.605" v="57" actId="403"/>
          <ac:spMkLst>
            <pc:docMk/>
            <pc:sldMk cId="1146530232" sldId="280"/>
            <ac:spMk id="3" creationId="{00000000-0000-0000-0000-000000000000}"/>
          </ac:spMkLst>
        </pc:spChg>
        <pc:picChg chg="mod">
          <ac:chgData name="Dr. Md Mehedi Hasan" userId="5eb39d97-deb0-466a-af4c-298e34812974" providerId="ADAL" clId="{D2C067C2-6F9D-4AE2-9037-3F8C708F532C}" dt="2022-05-21T09:21:59.782" v="72" actId="1035"/>
          <ac:picMkLst>
            <pc:docMk/>
            <pc:sldMk cId="1146530232" sldId="280"/>
            <ac:picMk id="4" creationId="{00000000-0000-0000-0000-000000000000}"/>
          </ac:picMkLst>
        </pc:picChg>
      </pc:sldChg>
    </pc:docChg>
  </pc:docChgLst>
  <pc:docChgLst>
    <pc:chgData name="Dr. Md Mehedi Hasan" userId="5eb39d97-deb0-466a-af4c-298e34812974" providerId="ADAL" clId="{8CD15EFE-2101-4903-9454-DA5F33E4E596}"/>
    <pc:docChg chg="undo custSel modSld">
      <pc:chgData name="Dr. Md Mehedi Hasan" userId="5eb39d97-deb0-466a-af4c-298e34812974" providerId="ADAL" clId="{8CD15EFE-2101-4903-9454-DA5F33E4E596}" dt="2022-01-24T09:57:02.045" v="93" actId="1076"/>
      <pc:docMkLst>
        <pc:docMk/>
      </pc:docMkLst>
      <pc:sldChg chg="modSp mod">
        <pc:chgData name="Dr. Md Mehedi Hasan" userId="5eb39d97-deb0-466a-af4c-298e34812974" providerId="ADAL" clId="{8CD15EFE-2101-4903-9454-DA5F33E4E596}" dt="2022-01-24T09:32:39.350" v="7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8CD15EFE-2101-4903-9454-DA5F33E4E596}" dt="2022-01-24T09:32:39.350" v="7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8CD15EFE-2101-4903-9454-DA5F33E4E596}" dt="2022-01-24T09:34:47.280" v="84" actId="14100"/>
        <pc:sldMkLst>
          <pc:docMk/>
          <pc:sldMk cId="605834152" sldId="272"/>
        </pc:sldMkLst>
        <pc:spChg chg="mod">
          <ac:chgData name="Dr. Md Mehedi Hasan" userId="5eb39d97-deb0-466a-af4c-298e34812974" providerId="ADAL" clId="{8CD15EFE-2101-4903-9454-DA5F33E4E596}" dt="2022-01-24T09:34:47.280" v="84" actId="14100"/>
          <ac:spMkLst>
            <pc:docMk/>
            <pc:sldMk cId="605834152" sldId="272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8CD15EFE-2101-4903-9454-DA5F33E4E596}" dt="2022-01-24T09:57:02.045" v="93" actId="1076"/>
        <pc:sldMkLst>
          <pc:docMk/>
          <pc:sldMk cId="1962192523" sldId="287"/>
        </pc:sldMkLst>
        <pc:spChg chg="mod">
          <ac:chgData name="Dr. Md Mehedi Hasan" userId="5eb39d97-deb0-466a-af4c-298e34812974" providerId="ADAL" clId="{8CD15EFE-2101-4903-9454-DA5F33E4E596}" dt="2022-01-24T09:56:57.134" v="92" actId="14100"/>
          <ac:spMkLst>
            <pc:docMk/>
            <pc:sldMk cId="1962192523" sldId="287"/>
            <ac:spMk id="4" creationId="{00000000-0000-0000-0000-000000000000}"/>
          </ac:spMkLst>
        </pc:spChg>
        <pc:picChg chg="mod">
          <ac:chgData name="Dr. Md Mehedi Hasan" userId="5eb39d97-deb0-466a-af4c-298e34812974" providerId="ADAL" clId="{8CD15EFE-2101-4903-9454-DA5F33E4E596}" dt="2022-01-24T09:57:02.045" v="93" actId="1076"/>
          <ac:picMkLst>
            <pc:docMk/>
            <pc:sldMk cId="1962192523" sldId="287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400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21-22 Summer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Suppose a processor uses 20 bits for an address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4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400" b="1" dirty="0"/>
          </a:p>
          <a:p>
            <a:pPr lvl="0">
              <a:buClrTx/>
              <a:defRPr sz="1800"/>
            </a:pPr>
            <a:r>
              <a:rPr lang="en-US" sz="2400" dirty="0"/>
              <a:t>In computer terminology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4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400" dirty="0"/>
              <a:t>Therefore, 20-bit address can be used to address </a:t>
            </a:r>
            <a:r>
              <a:rPr lang="en-US" sz="2400" b="1" dirty="0"/>
              <a:t>1 MB</a:t>
            </a:r>
            <a:r>
              <a:rPr lang="en-US" sz="24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8131816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address.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i.e. a memory word with address 2 is made up of address 2 and 3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/>
              <a:t>Original contents </a:t>
            </a:r>
            <a:r>
              <a:rPr lang="en-US" sz="2400" dirty="0"/>
              <a:t>of the location are </a:t>
            </a:r>
            <a:r>
              <a:rPr lang="en-US" sz="2400" b="1" dirty="0"/>
              <a:t>unchanged</a:t>
            </a: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locations can be </a:t>
            </a:r>
            <a:r>
              <a:rPr lang="en-US" sz="2000" b="1" dirty="0"/>
              <a:t>read</a:t>
            </a:r>
            <a:r>
              <a:rPr lang="en-US" sz="2000" dirty="0"/>
              <a:t> and </a:t>
            </a:r>
            <a:r>
              <a:rPr lang="en-US" sz="2000" b="1" dirty="0"/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/>
              <a:t>Signals are travelled along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/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sz="2400" dirty="0"/>
              <a:t>The CPU places the </a:t>
            </a:r>
            <a:r>
              <a:rPr lang="en-US" sz="2400" b="1" dirty="0"/>
              <a:t>address</a:t>
            </a:r>
            <a:r>
              <a:rPr lang="en-US" sz="2400" dirty="0"/>
              <a:t> of memory location on address bus to </a:t>
            </a:r>
            <a:r>
              <a:rPr lang="en-US" sz="2400" b="1" dirty="0"/>
              <a:t>read</a:t>
            </a:r>
            <a:r>
              <a:rPr lang="en-US" sz="2400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sz="2400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sz="2400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432" y="4487590"/>
            <a:ext cx="6615277" cy="23314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8086 Microprocessor      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EU contains ALU circuits.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ALU performs </a:t>
            </a:r>
            <a:r>
              <a:rPr lang="en-US" sz="2600" b="1" dirty="0"/>
              <a:t>arithmetic</a:t>
            </a:r>
            <a:r>
              <a:rPr lang="en-US" sz="2600" dirty="0"/>
              <a:t> and </a:t>
            </a:r>
            <a:r>
              <a:rPr lang="en-US" sz="2600" b="1" dirty="0"/>
              <a:t>logical</a:t>
            </a:r>
            <a:r>
              <a:rPr lang="en-US" sz="2600" dirty="0"/>
              <a:t> operations.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b="1" dirty="0"/>
              <a:t>Data operations</a:t>
            </a:r>
            <a:r>
              <a:rPr lang="en-US" sz="2600" dirty="0"/>
              <a:t> are stored in </a:t>
            </a:r>
            <a:r>
              <a:rPr lang="en-US" sz="2600" b="1" dirty="0"/>
              <a:t>registers</a:t>
            </a:r>
            <a:r>
              <a:rPr lang="en-US" sz="2600" dirty="0"/>
              <a:t>. 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 </a:t>
            </a:r>
            <a:r>
              <a:rPr lang="en-US" sz="2600" b="1" dirty="0"/>
              <a:t>register</a:t>
            </a:r>
            <a:r>
              <a:rPr lang="en-US" sz="2600" dirty="0"/>
              <a:t> is like </a:t>
            </a:r>
            <a:r>
              <a:rPr lang="en-US" sz="2600" b="1" dirty="0"/>
              <a:t>memory location;</a:t>
            </a:r>
            <a:r>
              <a:rPr lang="en-US" sz="2600" dirty="0"/>
              <a:t> however, we refer to it by name </a:t>
            </a:r>
            <a:r>
              <a:rPr lang="en-US" sz="2600" dirty="0">
                <a:cs typeface="Arial Bold"/>
                <a:sym typeface="Arial Bold"/>
              </a:rPr>
              <a:t>not</a:t>
            </a:r>
            <a:r>
              <a:rPr lang="en-US" sz="26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600" b="1" dirty="0"/>
              <a:t>i.e. AX, BX, CX, DX, SI, DI, SP, BP</a:t>
            </a:r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Also, EU Contains </a:t>
            </a:r>
            <a:r>
              <a:rPr lang="en-US" sz="2600" b="1" dirty="0"/>
              <a:t>temporary registers</a:t>
            </a:r>
            <a:r>
              <a:rPr lang="en-US" sz="2600" dirty="0"/>
              <a:t> for </a:t>
            </a:r>
            <a:r>
              <a:rPr lang="en-US" sz="2600" b="1" dirty="0"/>
              <a:t>holding operands</a:t>
            </a:r>
            <a:r>
              <a:rPr lang="en-US" sz="2600" dirty="0"/>
              <a:t> for the ALU and FLAGS registers.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FLAG register’s </a:t>
            </a:r>
            <a:r>
              <a:rPr lang="en-US" sz="2600" b="1" dirty="0"/>
              <a:t>individual bits</a:t>
            </a:r>
            <a:r>
              <a:rPr lang="en-US" sz="2600" dirty="0"/>
              <a:t> reflect the </a:t>
            </a:r>
            <a:r>
              <a:rPr lang="en-US" sz="26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6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Autofit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IBM PC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Peripherals and their relations to the software or Programs</a:t>
            </a: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What computer does while executing instructions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</a:t>
            </a:r>
            <a:r>
              <a:rPr lang="en-US" sz="2800" b="1" dirty="0"/>
              <a:t>enables communication</a:t>
            </a:r>
            <a:r>
              <a:rPr lang="en-US" sz="2800" dirty="0"/>
              <a:t> between the EU and memory or I/O circuits.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Primarily responsible for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800" dirty="0"/>
              <a:t> address, data and control signals on the buses.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registers are: </a:t>
            </a:r>
            <a:r>
              <a:rPr lang="en-US" sz="28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800" dirty="0"/>
              <a:t>BIU registers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8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prefetch </a:t>
            </a:r>
            <a:r>
              <a:rPr lang="en-US" sz="2400" dirty="0"/>
              <a:t>and it’s purpose is to speed up the processor.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prefetch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67521"/>
            <a:ext cx="8243455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spcBef>
                <a:spcPts val="500"/>
              </a:spcBef>
              <a:defRPr sz="1800"/>
            </a:pPr>
            <a:r>
              <a:rPr lang="en-US" dirty="0"/>
              <a:t>	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741712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564" y="2461890"/>
            <a:ext cx="7689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1000X 1000000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580124"/>
            <a:ext cx="358795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677" y="2567386"/>
            <a:ext cx="391289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135585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D1D2C-1981-2B46-17DA-9452571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b="1" dirty="0"/>
              <a:t>System Board/motherboard </a:t>
            </a:r>
            <a:r>
              <a:rPr lang="en-US" sz="24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It </a:t>
            </a:r>
            <a:r>
              <a:rPr lang="en-US" sz="2400" b="1" dirty="0"/>
              <a:t>contains</a:t>
            </a:r>
            <a:r>
              <a:rPr lang="en-US" sz="24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It has</a:t>
            </a:r>
            <a:r>
              <a:rPr lang="en-US" sz="2400" b="1" dirty="0"/>
              <a:t> expansion slots </a:t>
            </a:r>
            <a:r>
              <a:rPr lang="en-US" sz="2400" dirty="0"/>
              <a:t>to connect additional circuit boards called </a:t>
            </a:r>
            <a:r>
              <a:rPr lang="en-US" sz="24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0" y="5502717"/>
            <a:ext cx="646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The Components of a Microcomputer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0" y="2094776"/>
            <a:ext cx="7960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6B0D4-CC80-2FD5-6619-0B5C941F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8" t="32829" r="39692" b="14085"/>
          <a:stretch/>
        </p:blipFill>
        <p:spPr>
          <a:xfrm>
            <a:off x="2318850" y="2096087"/>
            <a:ext cx="4067882" cy="40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98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214</TotalTime>
  <Words>1626</Words>
  <Application>Microsoft Office PowerPoint</Application>
  <PresentationFormat>On-screen Show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Corbel</vt:lpstr>
      <vt:lpstr>Helvetica Neue</vt:lpstr>
      <vt:lpstr>Times New Roman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of Microcomputer System</vt:lpstr>
      <vt:lpstr>The System Board</vt:lpstr>
      <vt:lpstr>A Glimpse of Motherboard</vt:lpstr>
      <vt:lpstr>Memory</vt:lpstr>
      <vt:lpstr>Address Vs Contents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101</cp:revision>
  <dcterms:created xsi:type="dcterms:W3CDTF">2018-12-10T17:20:29Z</dcterms:created>
  <dcterms:modified xsi:type="dcterms:W3CDTF">2022-05-23T03:56:55Z</dcterms:modified>
</cp:coreProperties>
</file>