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225D2-26EA-4F31-AE27-573D433CB71C}" v="1" dt="2022-06-07T02:53:2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AAB93F43-CFF9-DB06-33A2-663D8ABE5782}"/>
    <pc:docChg chg="modSld">
      <pc:chgData name="Dr. Md Mehedi Hasan" userId="S::mmhasan@aiub.edu::5eb39d97-deb0-466a-af4c-298e34812974" providerId="AD" clId="Web-{AAB93F43-CFF9-DB06-33A2-663D8ABE5782}" dt="2022-02-07T17:44:51.733" v="4" actId="20577"/>
      <pc:docMkLst>
        <pc:docMk/>
      </pc:docMkLst>
      <pc:sldChg chg="delSp">
        <pc:chgData name="Dr. Md Mehedi Hasan" userId="S::mmhasan@aiub.edu::5eb39d97-deb0-466a-af4c-298e34812974" providerId="AD" clId="Web-{AAB93F43-CFF9-DB06-33A2-663D8ABE5782}" dt="2022-02-07T17:35:20.373" v="0"/>
        <pc:sldMkLst>
          <pc:docMk/>
          <pc:sldMk cId="3249445261" sldId="290"/>
        </pc:sldMkLst>
        <pc:spChg chg="del">
          <ac:chgData name="Dr. Md Mehedi Hasan" userId="S::mmhasan@aiub.edu::5eb39d97-deb0-466a-af4c-298e34812974" providerId="AD" clId="Web-{AAB93F43-CFF9-DB06-33A2-663D8ABE5782}" dt="2022-02-07T17:35:20.373" v="0"/>
          <ac:spMkLst>
            <pc:docMk/>
            <pc:sldMk cId="3249445261" sldId="290"/>
            <ac:spMk id="124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AAB93F43-CFF9-DB06-33A2-663D8ABE5782}" dt="2022-02-07T17:44:51.733" v="4" actId="20577"/>
        <pc:sldMkLst>
          <pc:docMk/>
          <pc:sldMk cId="1031935112" sldId="294"/>
        </pc:sldMkLst>
        <pc:spChg chg="mod">
          <ac:chgData name="Dr. Md Mehedi Hasan" userId="S::mmhasan@aiub.edu::5eb39d97-deb0-466a-af4c-298e34812974" providerId="AD" clId="Web-{AAB93F43-CFF9-DB06-33A2-663D8ABE5782}" dt="2022-02-07T17:44:51.733" v="4" actId="20577"/>
          <ac:spMkLst>
            <pc:docMk/>
            <pc:sldMk cId="1031935112" sldId="294"/>
            <ac:spMk id="139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8B0CDC06-60D3-16D9-0F46-7FAAB1F01105}"/>
    <pc:docChg chg="modSld">
      <pc:chgData name="Dr. Md Mehedi Hasan" userId="S::mmhasan@aiub.edu::5eb39d97-deb0-466a-af4c-298e34812974" providerId="AD" clId="Web-{8B0CDC06-60D3-16D9-0F46-7FAAB1F01105}" dt="2022-02-08T02:07:44.966" v="70" actId="20577"/>
      <pc:docMkLst>
        <pc:docMk/>
      </pc:docMkLst>
      <pc:sldChg chg="modSp">
        <pc:chgData name="Dr. Md Mehedi Hasan" userId="S::mmhasan@aiub.edu::5eb39d97-deb0-466a-af4c-298e34812974" providerId="AD" clId="Web-{8B0CDC06-60D3-16D9-0F46-7FAAB1F01105}" dt="2022-02-08T02:07:44.966" v="7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B0CDC06-60D3-16D9-0F46-7FAAB1F01105}" dt="2022-02-08T02:07:44.966" v="7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 modGraphic">
          <ac:chgData name="Dr. Md Mehedi Hasan" userId="S::mmhasan@aiub.edu::5eb39d97-deb0-466a-af4c-298e34812974" providerId="AD" clId="Web-{8B0CDC06-60D3-16D9-0F46-7FAAB1F01105}" dt="2022-02-08T02:06:54.918" v="5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6DF8C430-B455-5CB4-F95A-5739B498AD49}"/>
    <pc:docChg chg="modSld">
      <pc:chgData name="Dr. Md Mehedi Hasan" userId="S::mmhasan@aiub.edu::5eb39d97-deb0-466a-af4c-298e34812974" providerId="AD" clId="Web-{6DF8C430-B455-5CB4-F95A-5739B498AD49}" dt="2022-02-07T15:48:33.230" v="1" actId="20577"/>
      <pc:docMkLst>
        <pc:docMk/>
      </pc:docMkLst>
      <pc:sldChg chg="modSp">
        <pc:chgData name="Dr. Md Mehedi Hasan" userId="S::mmhasan@aiub.edu::5eb39d97-deb0-466a-af4c-298e34812974" providerId="AD" clId="Web-{6DF8C430-B455-5CB4-F95A-5739B498AD49}" dt="2022-02-07T15:48:33.230" v="1" actId="20577"/>
        <pc:sldMkLst>
          <pc:docMk/>
          <pc:sldMk cId="2103959458" sldId="278"/>
        </pc:sldMkLst>
        <pc:spChg chg="mod">
          <ac:chgData name="Dr. Md Mehedi Hasan" userId="S::mmhasan@aiub.edu::5eb39d97-deb0-466a-af4c-298e34812974" providerId="AD" clId="Web-{6DF8C430-B455-5CB4-F95A-5739B498AD49}" dt="2022-02-07T15:48:33.230" v="1" actId="20577"/>
          <ac:spMkLst>
            <pc:docMk/>
            <pc:sldMk cId="2103959458" sldId="278"/>
            <ac:spMk id="84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76B3EAD0-9CCB-E1F0-9982-94A3D326C890}"/>
    <pc:docChg chg="modSld">
      <pc:chgData name="Dr. Md Mehedi Hasan" userId="S::mmhasan@aiub.edu::5eb39d97-deb0-466a-af4c-298e34812974" providerId="AD" clId="Web-{76B3EAD0-9CCB-E1F0-9982-94A3D326C890}" dt="2022-02-07T17:25:50.946" v="3"/>
      <pc:docMkLst>
        <pc:docMk/>
      </pc:docMkLst>
      <pc:sldChg chg="addAnim modAnim">
        <pc:chgData name="Dr. Md Mehedi Hasan" userId="S::mmhasan@aiub.edu::5eb39d97-deb0-466a-af4c-298e34812974" providerId="AD" clId="Web-{76B3EAD0-9CCB-E1F0-9982-94A3D326C890}" dt="2022-02-07T17:25:34.227" v="1"/>
        <pc:sldMkLst>
          <pc:docMk/>
          <pc:sldMk cId="1764108910" sldId="286"/>
        </pc:sldMkLst>
      </pc:sldChg>
      <pc:sldChg chg="addAnim modAnim">
        <pc:chgData name="Dr. Md Mehedi Hasan" userId="S::mmhasan@aiub.edu::5eb39d97-deb0-466a-af4c-298e34812974" providerId="AD" clId="Web-{76B3EAD0-9CCB-E1F0-9982-94A3D326C890}" dt="2022-02-07T17:25:50.946" v="3"/>
        <pc:sldMkLst>
          <pc:docMk/>
          <pc:sldMk cId="1378164847" sldId="287"/>
        </pc:sldMkLst>
      </pc:sldChg>
    </pc:docChg>
  </pc:docChgLst>
  <pc:docChgLst>
    <pc:chgData name="Dr. Md Mehedi Hasan" userId="5eb39d97-deb0-466a-af4c-298e34812974" providerId="ADAL" clId="{F8985A6E-683A-488D-93FD-DDC16308C7FF}"/>
    <pc:docChg chg="modSld">
      <pc:chgData name="Dr. Md Mehedi Hasan" userId="5eb39d97-deb0-466a-af4c-298e34812974" providerId="ADAL" clId="{F8985A6E-683A-488D-93FD-DDC16308C7FF}" dt="2022-05-24T04:40:20.690" v="21" actId="404"/>
      <pc:docMkLst>
        <pc:docMk/>
      </pc:docMkLst>
      <pc:sldChg chg="modSp mod">
        <pc:chgData name="Dr. Md Mehedi Hasan" userId="5eb39d97-deb0-466a-af4c-298e34812974" providerId="ADAL" clId="{F8985A6E-683A-488D-93FD-DDC16308C7FF}" dt="2022-05-24T04:39:55.156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F8985A6E-683A-488D-93FD-DDC16308C7FF}" dt="2022-05-24T04:39:55.156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F8985A6E-683A-488D-93FD-DDC16308C7FF}" dt="2022-05-24T04:40:20.690" v="21" actId="404"/>
        <pc:sldMkLst>
          <pc:docMk/>
          <pc:sldMk cId="425554782" sldId="277"/>
        </pc:sldMkLst>
        <pc:spChg chg="mod">
          <ac:chgData name="Dr. Md Mehedi Hasan" userId="5eb39d97-deb0-466a-af4c-298e34812974" providerId="ADAL" clId="{F8985A6E-683A-488D-93FD-DDC16308C7FF}" dt="2022-05-24T04:40:16.768" v="18" actId="404"/>
          <ac:spMkLst>
            <pc:docMk/>
            <pc:sldMk cId="425554782" sldId="277"/>
            <ac:spMk id="79" creationId="{00000000-0000-0000-0000-000000000000}"/>
          </ac:spMkLst>
        </pc:spChg>
        <pc:spChg chg="mod">
          <ac:chgData name="Dr. Md Mehedi Hasan" userId="5eb39d97-deb0-466a-af4c-298e34812974" providerId="ADAL" clId="{F8985A6E-683A-488D-93FD-DDC16308C7FF}" dt="2022-05-24T04:40:20.690" v="21" actId="404"/>
          <ac:spMkLst>
            <pc:docMk/>
            <pc:sldMk cId="425554782" sldId="277"/>
            <ac:spMk id="8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87225D2-26EA-4F31-AE27-573D433CB71C}"/>
    <pc:docChg chg="undo custSel modSld">
      <pc:chgData name="Dr. Md Mehedi Hasan" userId="5eb39d97-deb0-466a-af4c-298e34812974" providerId="ADAL" clId="{387225D2-26EA-4F31-AE27-573D433CB71C}" dt="2022-06-07T02:53:22.561" v="70"/>
      <pc:docMkLst>
        <pc:docMk/>
      </pc:docMkLst>
      <pc:sldChg chg="modSp mod modClrScheme chgLayout">
        <pc:chgData name="Dr. Md Mehedi Hasan" userId="5eb39d97-deb0-466a-af4c-298e34812974" providerId="ADAL" clId="{387225D2-26EA-4F31-AE27-573D433CB71C}" dt="2022-06-07T02:09:47.044" v="69" actId="1037"/>
        <pc:sldMkLst>
          <pc:docMk/>
          <pc:sldMk cId="160189111" sldId="279"/>
        </pc:sldMkLst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7" creationId="{00000000-0000-0000-0000-000000000000}"/>
          </ac:spMkLst>
        </pc:spChg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8" creationId="{00000000-0000-0000-0000-000000000000}"/>
          </ac:spMkLst>
        </pc:spChg>
        <pc:graphicFrameChg chg="mod modGraphic">
          <ac:chgData name="Dr. Md Mehedi Hasan" userId="5eb39d97-deb0-466a-af4c-298e34812974" providerId="ADAL" clId="{387225D2-26EA-4F31-AE27-573D433CB71C}" dt="2022-06-07T02:09:47.044" v="69" actId="1037"/>
          <ac:graphicFrameMkLst>
            <pc:docMk/>
            <pc:sldMk cId="160189111" sldId="279"/>
            <ac:graphicFrameMk id="89" creationId="{00000000-0000-0000-0000-000000000000}"/>
          </ac:graphicFrameMkLst>
        </pc:graphicFrameChg>
      </pc:sldChg>
      <pc:sldChg chg="modAnim">
        <pc:chgData name="Dr. Md Mehedi Hasan" userId="5eb39d97-deb0-466a-af4c-298e34812974" providerId="ADAL" clId="{387225D2-26EA-4F31-AE27-573D433CB71C}" dt="2022-06-07T02:53:22.561" v="70"/>
        <pc:sldMkLst>
          <pc:docMk/>
          <pc:sldMk cId="1112069274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8086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14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21-22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00" b="1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1430510129"/>
              </p:ext>
            </p:extLst>
          </p:nvPr>
        </p:nvGraphicFramePr>
        <p:xfrm>
          <a:off x="2377439" y="4232106"/>
          <a:ext cx="5671794" cy="2103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Hex Representation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0000 0000 0000 0000 0000 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0000 0000 0000 0000 0010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	0000 0000 0000 0000 0100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00100h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00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  <a:endParaRPr sz="5119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1204146" y="288328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1590350" y="1575197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Researved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FFFF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176</TotalTime>
  <Words>2821</Words>
  <Application>Microsoft Office PowerPoint</Application>
  <PresentationFormat>On-screen Show (4:3)</PresentationFormat>
  <Paragraphs>310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Corbel</vt:lpstr>
      <vt:lpstr>Wingdings</vt:lpstr>
      <vt:lpstr>Spectrum</vt:lpstr>
      <vt:lpstr>Understanding 8086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30</cp:revision>
  <dcterms:created xsi:type="dcterms:W3CDTF">2018-12-10T17:20:29Z</dcterms:created>
  <dcterms:modified xsi:type="dcterms:W3CDTF">2022-06-07T02:53:25Z</dcterms:modified>
</cp:coreProperties>
</file>