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9" r:id="rId4"/>
    <p:sldId id="370" r:id="rId5"/>
    <p:sldId id="371" r:id="rId6"/>
    <p:sldId id="375" r:id="rId7"/>
    <p:sldId id="372" r:id="rId8"/>
    <p:sldId id="373" r:id="rId9"/>
    <p:sldId id="363" r:id="rId10"/>
    <p:sldId id="364" r:id="rId11"/>
    <p:sldId id="365" r:id="rId12"/>
    <p:sldId id="366" r:id="rId13"/>
    <p:sldId id="367" r:id="rId14"/>
    <p:sldId id="368" r:id="rId15"/>
    <p:sldId id="374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21B85-C621-479C-BC38-F4C734CA818E}" v="1" dt="2022-03-12T13:10:36.789"/>
    <p1510:client id="{4C5A4A9A-B0A6-524A-5FD3-15EAC6AB9216}" v="6" dt="2022-03-31T05:18:21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0162" autoAdjust="0"/>
  </p:normalViewPr>
  <p:slideViewPr>
    <p:cSldViewPr snapToGrid="0" snapToObjects="1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644F7D6-E836-41EF-BD31-152A2A6DF07D}"/>
    <pc:docChg chg="modSld">
      <pc:chgData name="Dr. Md Mehedi Hasan" userId="5eb39d97-deb0-466a-af4c-298e34812974" providerId="ADAL" clId="{4644F7D6-E836-41EF-BD31-152A2A6DF07D}" dt="2022-03-13T08:12:03.288" v="1" actId="20577"/>
      <pc:docMkLst>
        <pc:docMk/>
      </pc:docMkLst>
      <pc:sldChg chg="modSp mod">
        <pc:chgData name="Dr. Md Mehedi Hasan" userId="5eb39d97-deb0-466a-af4c-298e34812974" providerId="ADAL" clId="{4644F7D6-E836-41EF-BD31-152A2A6DF07D}" dt="2022-03-13T08:12:03.288" v="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644F7D6-E836-41EF-BD31-152A2A6DF07D}" dt="2022-03-13T08:12:03.288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4C5A4A9A-B0A6-524A-5FD3-15EAC6AB9216}"/>
    <pc:docChg chg="modSld">
      <pc:chgData name="Dr. Md Mehedi Hasan" userId="S::mmhasan@aiub.edu::5eb39d97-deb0-466a-af4c-298e34812974" providerId="AD" clId="Web-{4C5A4A9A-B0A6-524A-5FD3-15EAC6AB9216}" dt="2022-03-31T05:18:19.621" v="3"/>
      <pc:docMkLst>
        <pc:docMk/>
      </pc:docMkLst>
      <pc:sldChg chg="modSp">
        <pc:chgData name="Dr. Md Mehedi Hasan" userId="S::mmhasan@aiub.edu::5eb39d97-deb0-466a-af4c-298e34812974" providerId="AD" clId="Web-{4C5A4A9A-B0A6-524A-5FD3-15EAC6AB9216}" dt="2022-03-31T05:18:19.621" v="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4C5A4A9A-B0A6-524A-5FD3-15EAC6AB9216}" dt="2022-03-31T05:18:19.621" v="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29T15:52:28.578" v="557" actId="20577"/>
      <pc:docMkLst>
        <pc:docMk/>
      </pc:docMkLst>
      <pc:sldChg chg="modSp">
        <pc:chgData name="MD. ISMAIL HOSSEN" userId="a4e88416-0835-49b4-bf11-1bffe063ddad" providerId="ADAL" clId="{02B3667F-AD14-4762-869F-43B06E818C31}" dt="2020-04-29T10:18:31.335" v="3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2B3667F-AD14-4762-869F-43B06E818C31}" dt="2020-04-29T10:18:31.335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29T10:20:36.797" v="94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29T10:20:36.797" v="9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02B3667F-AD14-4762-869F-43B06E818C31}" dt="2020-04-29T15:52:28.578" v="557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02B3667F-AD14-4762-869F-43B06E818C31}" dt="2020-04-29T15:52:28.578" v="55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29T15:51:51.835" v="55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16.167" v="470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  <pc:docChgLst>
    <pc:chgData name="Dr. Md Mehedi Hasan" userId="5eb39d97-deb0-466a-af4c-298e34812974" providerId="ADAL" clId="{43721B85-C621-479C-BC38-F4C734CA818E}"/>
    <pc:docChg chg="undo custSel modSld">
      <pc:chgData name="Dr. Md Mehedi Hasan" userId="5eb39d97-deb0-466a-af4c-298e34812974" providerId="ADAL" clId="{43721B85-C621-479C-BC38-F4C734CA818E}" dt="2022-03-12T13:17:50.595" v="102" actId="1076"/>
      <pc:docMkLst>
        <pc:docMk/>
      </pc:docMkLst>
      <pc:sldChg chg="modSp mod">
        <pc:chgData name="Dr. Md Mehedi Hasan" userId="5eb39d97-deb0-466a-af4c-298e34812974" providerId="ADAL" clId="{43721B85-C621-479C-BC38-F4C734CA818E}" dt="2022-03-12T13:10:36.491" v="6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43721B85-C621-479C-BC38-F4C734CA818E}" dt="2022-03-12T13:10:36.491" v="6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3721B85-C621-479C-BC38-F4C734CA818E}" dt="2022-03-12T13:17:40.561" v="99" actId="21"/>
        <pc:sldMkLst>
          <pc:docMk/>
          <pc:sldMk cId="1923382373" sldId="264"/>
        </pc:sldMkLst>
        <pc:spChg chg="mod">
          <ac:chgData name="Dr. Md Mehedi Hasan" userId="5eb39d97-deb0-466a-af4c-298e34812974" providerId="ADAL" clId="{43721B85-C621-479C-BC38-F4C734CA818E}" dt="2022-03-12T13:17:40.561" v="99" actId="21"/>
          <ac:spMkLst>
            <pc:docMk/>
            <pc:sldMk cId="1923382373" sldId="264"/>
            <ac:spMk id="5" creationId="{F2944A7F-5AE5-EC49-82AF-722C8C8F62C6}"/>
          </ac:spMkLst>
        </pc:spChg>
      </pc:sldChg>
      <pc:sldChg chg="addSp modSp mod">
        <pc:chgData name="Dr. Md Mehedi Hasan" userId="5eb39d97-deb0-466a-af4c-298e34812974" providerId="ADAL" clId="{43721B85-C621-479C-BC38-F4C734CA818E}" dt="2022-03-12T13:17:50.595" v="102" actId="1076"/>
        <pc:sldMkLst>
          <pc:docMk/>
          <pc:sldMk cId="3224969828" sldId="265"/>
        </pc:sldMkLst>
        <pc:spChg chg="add mod">
          <ac:chgData name="Dr. Md Mehedi Hasan" userId="5eb39d97-deb0-466a-af4c-298e34812974" providerId="ADAL" clId="{43721B85-C621-479C-BC38-F4C734CA818E}" dt="2022-03-12T13:17:50.595" v="102" actId="1076"/>
          <ac:spMkLst>
            <pc:docMk/>
            <pc:sldMk cId="3224969828" sldId="265"/>
            <ac:spMk id="5" creationId="{89F10AB2-E549-4DEA-BD62-E89FCFE5A443}"/>
          </ac:spMkLst>
        </pc:spChg>
      </pc:sldChg>
      <pc:sldChg chg="modSp mod">
        <pc:chgData name="Dr. Md Mehedi Hasan" userId="5eb39d97-deb0-466a-af4c-298e34812974" providerId="ADAL" clId="{43721B85-C621-479C-BC38-F4C734CA818E}" dt="2022-03-12T13:13:58.621" v="75" actId="6549"/>
        <pc:sldMkLst>
          <pc:docMk/>
          <pc:sldMk cId="3485332652" sldId="364"/>
        </pc:sldMkLst>
        <pc:spChg chg="mod">
          <ac:chgData name="Dr. Md Mehedi Hasan" userId="5eb39d97-deb0-466a-af4c-298e34812974" providerId="ADAL" clId="{43721B85-C621-479C-BC38-F4C734CA818E}" dt="2022-03-12T13:13:58.621" v="75" actId="6549"/>
          <ac:spMkLst>
            <pc:docMk/>
            <pc:sldMk cId="3485332652" sldId="364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43721B85-C621-479C-BC38-F4C734CA818E}" dt="2022-03-12T13:15:21.973" v="78" actId="14100"/>
        <pc:sldMkLst>
          <pc:docMk/>
          <pc:sldMk cId="748686089" sldId="367"/>
        </pc:sldMkLst>
        <pc:picChg chg="mod">
          <ac:chgData name="Dr. Md Mehedi Hasan" userId="5eb39d97-deb0-466a-af4c-298e34812974" providerId="ADAL" clId="{43721B85-C621-479C-BC38-F4C734CA818E}" dt="2022-03-12T13:15:21.973" v="78" actId="14100"/>
          <ac:picMkLst>
            <pc:docMk/>
            <pc:sldMk cId="748686089" sldId="367"/>
            <ac:picMk id="4" creationId="{82DBE11A-DAC4-4AC0-B376-85B0475CDC99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5:17.238" v="77" actId="1076"/>
        <pc:sldMkLst>
          <pc:docMk/>
          <pc:sldMk cId="2311941250" sldId="368"/>
        </pc:sldMkLst>
        <pc:picChg chg="mod">
          <ac:chgData name="Dr. Md Mehedi Hasan" userId="5eb39d97-deb0-466a-af4c-298e34812974" providerId="ADAL" clId="{43721B85-C621-479C-BC38-F4C734CA818E}" dt="2022-03-12T13:15:17.238" v="77" actId="1076"/>
          <ac:picMkLst>
            <pc:docMk/>
            <pc:sldMk cId="2311941250" sldId="368"/>
            <ac:picMk id="3" creationId="{1D9A616D-A271-4125-8FC7-51C2A4DA7702}"/>
          </ac:picMkLst>
        </pc:picChg>
      </pc:sldChg>
      <pc:sldChg chg="modSp mod">
        <pc:chgData name="Dr. Md Mehedi Hasan" userId="5eb39d97-deb0-466a-af4c-298e34812974" providerId="ADAL" clId="{43721B85-C621-479C-BC38-F4C734CA818E}" dt="2022-03-12T13:13:10.694" v="72" actId="1036"/>
        <pc:sldMkLst>
          <pc:docMk/>
          <pc:sldMk cId="2308332173" sldId="373"/>
        </pc:sldMkLst>
        <pc:spChg chg="mod">
          <ac:chgData name="Dr. Md Mehedi Hasan" userId="5eb39d97-deb0-466a-af4c-298e34812974" providerId="ADAL" clId="{43721B85-C621-479C-BC38-F4C734CA818E}" dt="2022-03-12T13:13:10.694" v="72" actId="1036"/>
          <ac:spMkLst>
            <pc:docMk/>
            <pc:sldMk cId="2308332173" sldId="373"/>
            <ac:spMk id="3" creationId="{FC22BDB0-14A6-49B1-B8C5-9F0584605C89}"/>
          </ac:spMkLst>
        </pc:spChg>
      </pc:sldChg>
      <pc:sldChg chg="modSp mod">
        <pc:chgData name="Dr. Md Mehedi Hasan" userId="5eb39d97-deb0-466a-af4c-298e34812974" providerId="ADAL" clId="{43721B85-C621-479C-BC38-F4C734CA818E}" dt="2022-03-12T13:16:42.065" v="81" actId="113"/>
        <pc:sldMkLst>
          <pc:docMk/>
          <pc:sldMk cId="3340830441" sldId="374"/>
        </pc:sldMkLst>
        <pc:spChg chg="mod">
          <ac:chgData name="Dr. Md Mehedi Hasan" userId="5eb39d97-deb0-466a-af4c-298e34812974" providerId="ADAL" clId="{43721B85-C621-479C-BC38-F4C734CA818E}" dt="2022-03-12T13:16:42.065" v="81" actId="113"/>
          <ac:spMkLst>
            <pc:docMk/>
            <pc:sldMk cId="3340830441" sldId="374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FDB2D6FA-40E5-482D-BD84-2DC167788394}"/>
    <pc:docChg chg="undo custSel addSld delSld modSld">
      <pc:chgData name="MD. ISMAIL HOSSEN" userId="a4e88416-0835-49b4-bf11-1bffe063ddad" providerId="ADAL" clId="{FDB2D6FA-40E5-482D-BD84-2DC167788394}" dt="2020-04-30T12:20:15.516" v="705" actId="20577"/>
      <pc:docMkLst>
        <pc:docMk/>
      </pc:docMkLst>
      <pc:sldChg chg="modSp">
        <pc:chgData name="MD. ISMAIL HOSSEN" userId="a4e88416-0835-49b4-bf11-1bffe063ddad" providerId="ADAL" clId="{FDB2D6FA-40E5-482D-BD84-2DC167788394}" dt="2020-04-30T12:20:15.516" v="70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DB2D6FA-40E5-482D-BD84-2DC167788394}" dt="2020-04-30T12:15:16.122" v="703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DB2D6FA-40E5-482D-BD84-2DC167788394}" dt="2020-04-30T12:20:15.516" v="7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DB2D6FA-40E5-482D-BD84-2DC167788394}" dt="2020-04-30T08:38:47.928" v="686" actId="20577"/>
        <pc:sldMkLst>
          <pc:docMk/>
          <pc:sldMk cId="424874041" sldId="257"/>
        </pc:sldMkLst>
        <pc:spChg chg="mod">
          <ac:chgData name="MD. ISMAIL HOSSEN" userId="a4e88416-0835-49b4-bf11-1bffe063ddad" providerId="ADAL" clId="{FDB2D6FA-40E5-482D-BD84-2DC167788394}" dt="2020-04-30T08:38:47.928" v="68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">
        <pc:chgData name="MD. ISMAIL HOSSEN" userId="a4e88416-0835-49b4-bf11-1bffe063ddad" providerId="ADAL" clId="{FDB2D6FA-40E5-482D-BD84-2DC167788394}" dt="2020-04-29T20:29:35.196" v="326" actId="207"/>
        <pc:sldMkLst>
          <pc:docMk/>
          <pc:sldMk cId="4156752703" sldId="363"/>
        </pc:sldMkLst>
        <pc:spChg chg="mod">
          <ac:chgData name="MD. ISMAIL HOSSEN" userId="a4e88416-0835-49b4-bf11-1bffe063ddad" providerId="ADAL" clId="{FDB2D6FA-40E5-482D-BD84-2DC167788394}" dt="2020-04-29T20:29:35.196" v="326" actId="20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FDB2D6FA-40E5-482D-BD84-2DC167788394}" dt="2020-04-29T17:31:58.965" v="296" actId="478"/>
          <ac:picMkLst>
            <pc:docMk/>
            <pc:sldMk cId="4156752703" sldId="363"/>
            <ac:picMk id="3" creationId="{F228ADF6-6178-4234-AADD-B6929FE554CF}"/>
          </ac:picMkLst>
        </pc:picChg>
        <pc:picChg chg="del">
          <ac:chgData name="MD. ISMAIL HOSSEN" userId="a4e88416-0835-49b4-bf11-1bffe063ddad" providerId="ADAL" clId="{FDB2D6FA-40E5-482D-BD84-2DC167788394}" dt="2020-04-29T16:01:09.978" v="67" actId="478"/>
          <ac:picMkLst>
            <pc:docMk/>
            <pc:sldMk cId="4156752703" sldId="363"/>
            <ac:picMk id="4" creationId="{C0D08BCC-76C6-453D-B069-AB967AC7080E}"/>
          </ac:picMkLst>
        </pc:picChg>
      </pc:sldChg>
      <pc:sldChg chg="del">
        <pc:chgData name="MD. ISMAIL HOSSEN" userId="a4e88416-0835-49b4-bf11-1bffe063ddad" providerId="ADAL" clId="{FDB2D6FA-40E5-482D-BD84-2DC167788394}" dt="2020-04-29T16:53:04.205" v="162" actId="2696"/>
        <pc:sldMkLst>
          <pc:docMk/>
          <pc:sldMk cId="3045987890" sldId="364"/>
        </pc:sldMkLst>
      </pc:sldChg>
      <pc:sldChg chg="delSp modSp add">
        <pc:chgData name="MD. ISMAIL HOSSEN" userId="a4e88416-0835-49b4-bf11-1bffe063ddad" providerId="ADAL" clId="{FDB2D6FA-40E5-482D-BD84-2DC167788394}" dt="2020-04-29T20:30:00.922" v="329" actId="20577"/>
        <pc:sldMkLst>
          <pc:docMk/>
          <pc:sldMk cId="3485332652" sldId="364"/>
        </pc:sldMkLst>
        <pc:spChg chg="mod">
          <ac:chgData name="MD. ISMAIL HOSSEN" userId="a4e88416-0835-49b4-bf11-1bffe063ddad" providerId="ADAL" clId="{FDB2D6FA-40E5-482D-BD84-2DC167788394}" dt="2020-04-29T20:30:00.922" v="329" actId="20577"/>
          <ac:spMkLst>
            <pc:docMk/>
            <pc:sldMk cId="3485332652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20:29:42.456" v="327" actId="207"/>
          <ac:spMkLst>
            <pc:docMk/>
            <pc:sldMk cId="3485332652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29T16:53:35.366" v="168" actId="478"/>
          <ac:picMkLst>
            <pc:docMk/>
            <pc:sldMk cId="3485332652" sldId="364"/>
            <ac:picMk id="3" creationId="{F228ADF6-6178-4234-AADD-B6929FE554CF}"/>
          </ac:picMkLst>
        </pc:picChg>
      </pc:sldChg>
      <pc:sldChg chg="del">
        <pc:chgData name="MD. ISMAIL HOSSEN" userId="a4e88416-0835-49b4-bf11-1bffe063ddad" providerId="ADAL" clId="{FDB2D6FA-40E5-482D-BD84-2DC167788394}" dt="2020-04-29T16:53:05.068" v="163" actId="2696"/>
        <pc:sldMkLst>
          <pc:docMk/>
          <pc:sldMk cId="144158854" sldId="365"/>
        </pc:sldMkLst>
      </pc:sldChg>
      <pc:sldChg chg="addSp delSp modSp add">
        <pc:chgData name="MD. ISMAIL HOSSEN" userId="a4e88416-0835-49b4-bf11-1bffe063ddad" providerId="ADAL" clId="{FDB2D6FA-40E5-482D-BD84-2DC167788394}" dt="2020-04-29T20:30:10.696" v="331" actId="20577"/>
        <pc:sldMkLst>
          <pc:docMk/>
          <pc:sldMk cId="3419437027" sldId="365"/>
        </pc:sldMkLst>
        <pc:spChg chg="mod">
          <ac:chgData name="MD. ISMAIL HOSSEN" userId="a4e88416-0835-49b4-bf11-1bffe063ddad" providerId="ADAL" clId="{FDB2D6FA-40E5-482D-BD84-2DC167788394}" dt="2020-04-29T20:30:10.696" v="331" actId="20577"/>
          <ac:spMkLst>
            <pc:docMk/>
            <pc:sldMk cId="3419437027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29T17:40:25.553" v="309" actId="313"/>
          <ac:spMkLst>
            <pc:docMk/>
            <pc:sldMk cId="3419437027" sldId="365"/>
            <ac:spMk id="8" creationId="{0FA58B4A-2FCF-47F8-A2F6-D980B08EB9FC}"/>
          </ac:spMkLst>
        </pc:spChg>
        <pc:picChg chg="add del">
          <ac:chgData name="MD. ISMAIL HOSSEN" userId="a4e88416-0835-49b4-bf11-1bffe063ddad" providerId="ADAL" clId="{FDB2D6FA-40E5-482D-BD84-2DC167788394}" dt="2020-04-29T17:35:23.242" v="305"/>
          <ac:picMkLst>
            <pc:docMk/>
            <pc:sldMk cId="3419437027" sldId="365"/>
            <ac:picMk id="3" creationId="{079D5C23-3A91-4FE6-890C-AAB63FA93F29}"/>
          </ac:picMkLst>
        </pc:picChg>
        <pc:picChg chg="add mod">
          <ac:chgData name="MD. ISMAIL HOSSEN" userId="a4e88416-0835-49b4-bf11-1bffe063ddad" providerId="ADAL" clId="{FDB2D6FA-40E5-482D-BD84-2DC167788394}" dt="2020-04-29T17:35:28.487" v="308" actId="1076"/>
          <ac:picMkLst>
            <pc:docMk/>
            <pc:sldMk cId="3419437027" sldId="365"/>
            <ac:picMk id="4" creationId="{C7E173B8-30BE-487A-A709-E34C28B4723C}"/>
          </ac:picMkLst>
        </pc:picChg>
      </pc:sldChg>
      <pc:sldChg chg="del">
        <pc:chgData name="MD. ISMAIL HOSSEN" userId="a4e88416-0835-49b4-bf11-1bffe063ddad" providerId="ADAL" clId="{FDB2D6FA-40E5-482D-BD84-2DC167788394}" dt="2020-04-29T16:53:05.946" v="164" actId="2696"/>
        <pc:sldMkLst>
          <pc:docMk/>
          <pc:sldMk cId="704107457" sldId="366"/>
        </pc:sldMkLst>
      </pc:sldChg>
      <pc:sldChg chg="addSp delSp modSp add">
        <pc:chgData name="MD. ISMAIL HOSSEN" userId="a4e88416-0835-49b4-bf11-1bffe063ddad" providerId="ADAL" clId="{FDB2D6FA-40E5-482D-BD84-2DC167788394}" dt="2020-04-29T20:30:22.894" v="333" actId="20577"/>
        <pc:sldMkLst>
          <pc:docMk/>
          <pc:sldMk cId="3567421426" sldId="366"/>
        </pc:sldMkLst>
        <pc:spChg chg="mod">
          <ac:chgData name="MD. ISMAIL HOSSEN" userId="a4e88416-0835-49b4-bf11-1bffe063ddad" providerId="ADAL" clId="{FDB2D6FA-40E5-482D-BD84-2DC167788394}" dt="2020-04-29T20:30:22.894" v="333" actId="20577"/>
          <ac:spMkLst>
            <pc:docMk/>
            <pc:sldMk cId="3567421426" sldId="366"/>
            <ac:spMk id="7" creationId="{1C4C160C-F333-46D6-985E-F7B208358227}"/>
          </ac:spMkLst>
        </pc:spChg>
        <pc:picChg chg="add">
          <ac:chgData name="MD. ISMAIL HOSSEN" userId="a4e88416-0835-49b4-bf11-1bffe063ddad" providerId="ADAL" clId="{FDB2D6FA-40E5-482D-BD84-2DC167788394}" dt="2020-04-29T17:42:23.405" v="312"/>
          <ac:picMkLst>
            <pc:docMk/>
            <pc:sldMk cId="3567421426" sldId="366"/>
            <ac:picMk id="3" creationId="{A1E71C8E-DF4E-424C-94C6-E2049C5F003A}"/>
          </ac:picMkLst>
        </pc:picChg>
        <pc:picChg chg="del">
          <ac:chgData name="MD. ISMAIL HOSSEN" userId="a4e88416-0835-49b4-bf11-1bffe063ddad" providerId="ADAL" clId="{FDB2D6FA-40E5-482D-BD84-2DC167788394}" dt="2020-04-29T17:42:21.959" v="311" actId="478"/>
          <ac:picMkLst>
            <pc:docMk/>
            <pc:sldMk cId="3567421426" sldId="366"/>
            <ac:picMk id="4" creationId="{C7E173B8-30BE-487A-A709-E34C28B4723C}"/>
          </ac:picMkLst>
        </pc:picChg>
        <pc:picChg chg="add mod">
          <ac:chgData name="MD. ISMAIL HOSSEN" userId="a4e88416-0835-49b4-bf11-1bffe063ddad" providerId="ADAL" clId="{FDB2D6FA-40E5-482D-BD84-2DC167788394}" dt="2020-04-29T17:43:01.258" v="314" actId="1076"/>
          <ac:picMkLst>
            <pc:docMk/>
            <pc:sldMk cId="3567421426" sldId="366"/>
            <ac:picMk id="5" creationId="{94EA87E1-D5A3-410F-85AA-CA55062C7DE5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29T20:30:28.176" v="335" actId="20577"/>
        <pc:sldMkLst>
          <pc:docMk/>
          <pc:sldMk cId="748686089" sldId="367"/>
        </pc:sldMkLst>
        <pc:spChg chg="mod">
          <ac:chgData name="MD. ISMAIL HOSSEN" userId="a4e88416-0835-49b4-bf11-1bffe063ddad" providerId="ADAL" clId="{FDB2D6FA-40E5-482D-BD84-2DC167788394}" dt="2020-04-29T20:30:28.176" v="335" actId="20577"/>
          <ac:spMkLst>
            <pc:docMk/>
            <pc:sldMk cId="748686089" sldId="367"/>
            <ac:spMk id="7" creationId="{1C4C160C-F333-46D6-985E-F7B208358227}"/>
          </ac:spMkLst>
        </pc:sp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3" creationId="{A1E71C8E-DF4E-424C-94C6-E2049C5F003A}"/>
          </ac:picMkLst>
        </pc:picChg>
        <pc:picChg chg="add mod">
          <ac:chgData name="MD. ISMAIL HOSSEN" userId="a4e88416-0835-49b4-bf11-1bffe063ddad" providerId="ADAL" clId="{FDB2D6FA-40E5-482D-BD84-2DC167788394}" dt="2020-04-29T17:47:24.660" v="319" actId="14100"/>
          <ac:picMkLst>
            <pc:docMk/>
            <pc:sldMk cId="748686089" sldId="367"/>
            <ac:picMk id="4" creationId="{82DBE11A-DAC4-4AC0-B376-85B0475CDC99}"/>
          </ac:picMkLst>
        </pc:picChg>
        <pc:picChg chg="del">
          <ac:chgData name="MD. ISMAIL HOSSEN" userId="a4e88416-0835-49b4-bf11-1bffe063ddad" providerId="ADAL" clId="{FDB2D6FA-40E5-482D-BD84-2DC167788394}" dt="2020-04-29T17:47:18.046" v="316" actId="478"/>
          <ac:picMkLst>
            <pc:docMk/>
            <pc:sldMk cId="748686089" sldId="367"/>
            <ac:picMk id="5" creationId="{94EA87E1-D5A3-410F-85AA-CA55062C7DE5}"/>
          </ac:picMkLst>
        </pc:picChg>
      </pc:sldChg>
      <pc:sldChg chg="del">
        <pc:chgData name="MD. ISMAIL HOSSEN" userId="a4e88416-0835-49b4-bf11-1bffe063ddad" providerId="ADAL" clId="{FDB2D6FA-40E5-482D-BD84-2DC167788394}" dt="2020-04-29T16:53:07.448" v="165" actId="2696"/>
        <pc:sldMkLst>
          <pc:docMk/>
          <pc:sldMk cId="3055287796" sldId="367"/>
        </pc:sldMkLst>
      </pc:sldChg>
      <pc:sldChg chg="addSp delSp modSp add">
        <pc:chgData name="MD. ISMAIL HOSSEN" userId="a4e88416-0835-49b4-bf11-1bffe063ddad" providerId="ADAL" clId="{FDB2D6FA-40E5-482D-BD84-2DC167788394}" dt="2020-04-29T20:30:35.103" v="337" actId="20577"/>
        <pc:sldMkLst>
          <pc:docMk/>
          <pc:sldMk cId="2311941250" sldId="368"/>
        </pc:sldMkLst>
        <pc:spChg chg="mod">
          <ac:chgData name="MD. ISMAIL HOSSEN" userId="a4e88416-0835-49b4-bf11-1bffe063ddad" providerId="ADAL" clId="{FDB2D6FA-40E5-482D-BD84-2DC167788394}" dt="2020-04-29T20:30:35.103" v="337" actId="20577"/>
          <ac:spMkLst>
            <pc:docMk/>
            <pc:sldMk cId="2311941250" sldId="368"/>
            <ac:spMk id="7" creationId="{1C4C160C-F333-46D6-985E-F7B208358227}"/>
          </ac:spMkLst>
        </pc:spChg>
        <pc:picChg chg="add mod">
          <ac:chgData name="MD. ISMAIL HOSSEN" userId="a4e88416-0835-49b4-bf11-1bffe063ddad" providerId="ADAL" clId="{FDB2D6FA-40E5-482D-BD84-2DC167788394}" dt="2020-04-29T17:48:18.071" v="324" actId="14100"/>
          <ac:picMkLst>
            <pc:docMk/>
            <pc:sldMk cId="2311941250" sldId="368"/>
            <ac:picMk id="3" creationId="{1D9A616D-A271-4125-8FC7-51C2A4DA7702}"/>
          </ac:picMkLst>
        </pc:picChg>
        <pc:picChg chg="del">
          <ac:chgData name="MD. ISMAIL HOSSEN" userId="a4e88416-0835-49b4-bf11-1bffe063ddad" providerId="ADAL" clId="{FDB2D6FA-40E5-482D-BD84-2DC167788394}" dt="2020-04-29T17:48:09.650" v="321" actId="478"/>
          <ac:picMkLst>
            <pc:docMk/>
            <pc:sldMk cId="2311941250" sldId="368"/>
            <ac:picMk id="4" creationId="{82DBE11A-DAC4-4AC0-B376-85B0475CDC99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27:18.013" v="367" actId="1076"/>
        <pc:sldMkLst>
          <pc:docMk/>
          <pc:sldMk cId="386351669" sldId="369"/>
        </pc:sldMkLst>
        <pc:spChg chg="mod">
          <ac:chgData name="MD. ISMAIL HOSSEN" userId="a4e88416-0835-49b4-bf11-1bffe063ddad" providerId="ADAL" clId="{FDB2D6FA-40E5-482D-BD84-2DC167788394}" dt="2020-04-30T07:25:44.536" v="348"/>
          <ac:spMkLst>
            <pc:docMk/>
            <pc:sldMk cId="386351669" sldId="369"/>
            <ac:spMk id="2" creationId="{00000000-0000-0000-0000-000000000000}"/>
          </ac:spMkLst>
        </pc:spChg>
        <pc:spChg chg="add del mod">
          <ac:chgData name="MD. ISMAIL HOSSEN" userId="a4e88416-0835-49b4-bf11-1bffe063ddad" providerId="ADAL" clId="{FDB2D6FA-40E5-482D-BD84-2DC167788394}" dt="2020-04-30T07:27:00.766" v="362" actId="14100"/>
          <ac:spMkLst>
            <pc:docMk/>
            <pc:sldMk cId="386351669" sldId="369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FDB2D6FA-40E5-482D-BD84-2DC167788394}" dt="2020-04-30T07:26:05.788" v="351"/>
          <ac:spMkLst>
            <pc:docMk/>
            <pc:sldMk cId="386351669" sldId="369"/>
            <ac:spMk id="4" creationId="{257A7014-6FB6-4680-9508-E20009EB2E24}"/>
          </ac:spMkLst>
        </pc:spChg>
        <pc:picChg chg="add del">
          <ac:chgData name="MD. ISMAIL HOSSEN" userId="a4e88416-0835-49b4-bf11-1bffe063ddad" providerId="ADAL" clId="{FDB2D6FA-40E5-482D-BD84-2DC167788394}" dt="2020-04-30T07:26:05.788" v="351"/>
          <ac:picMkLst>
            <pc:docMk/>
            <pc:sldMk cId="386351669" sldId="369"/>
            <ac:picMk id="5" creationId="{25D2CD4B-72DB-4C65-A371-A88191768E02}"/>
          </ac:picMkLst>
        </pc:picChg>
        <pc:picChg chg="add del">
          <ac:chgData name="MD. ISMAIL HOSSEN" userId="a4e88416-0835-49b4-bf11-1bffe063ddad" providerId="ADAL" clId="{FDB2D6FA-40E5-482D-BD84-2DC167788394}" dt="2020-04-30T07:26:21.489" v="355"/>
          <ac:picMkLst>
            <pc:docMk/>
            <pc:sldMk cId="386351669" sldId="369"/>
            <ac:picMk id="6" creationId="{C51C7D08-7205-4B4A-AF98-39247F888F07}"/>
          </ac:picMkLst>
        </pc:picChg>
        <pc:picChg chg="add mod">
          <ac:chgData name="MD. ISMAIL HOSSEN" userId="a4e88416-0835-49b4-bf11-1bffe063ddad" providerId="ADAL" clId="{FDB2D6FA-40E5-482D-BD84-2DC167788394}" dt="2020-04-30T07:27:18.013" v="367" actId="1076"/>
          <ac:picMkLst>
            <pc:docMk/>
            <pc:sldMk cId="386351669" sldId="369"/>
            <ac:picMk id="7" creationId="{7403AA50-32FE-4E44-85E5-8577B2B343E0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7:45:13.202" v="428" actId="14100"/>
        <pc:sldMkLst>
          <pc:docMk/>
          <pc:sldMk cId="409308426" sldId="370"/>
        </pc:sldMkLst>
        <pc:spChg chg="mod">
          <ac:chgData name="MD. ISMAIL HOSSEN" userId="a4e88416-0835-49b4-bf11-1bffe063ddad" providerId="ADAL" clId="{FDB2D6FA-40E5-482D-BD84-2DC167788394}" dt="2020-04-30T07:40:43.021" v="370" actId="27636"/>
          <ac:spMkLst>
            <pc:docMk/>
            <pc:sldMk cId="409308426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44:59.612" v="425" actId="27636"/>
          <ac:spMkLst>
            <pc:docMk/>
            <pc:sldMk cId="409308426" sldId="370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7:45:08.492" v="427" actId="14100"/>
          <ac:spMkLst>
            <pc:docMk/>
            <pc:sldMk cId="409308426" sldId="370"/>
            <ac:spMk id="5" creationId="{95FAA0F9-F1CC-45A1-905D-B042F52C4D76}"/>
          </ac:spMkLst>
        </pc:spChg>
        <pc:picChg chg="del">
          <ac:chgData name="MD. ISMAIL HOSSEN" userId="a4e88416-0835-49b4-bf11-1bffe063ddad" providerId="ADAL" clId="{FDB2D6FA-40E5-482D-BD84-2DC167788394}" dt="2020-04-30T07:41:42.639" v="374" actId="478"/>
          <ac:picMkLst>
            <pc:docMk/>
            <pc:sldMk cId="409308426" sldId="370"/>
            <ac:picMk id="7" creationId="{7403AA50-32FE-4E44-85E5-8577B2B343E0}"/>
          </ac:picMkLst>
        </pc:picChg>
        <pc:cxnChg chg="add mod">
          <ac:chgData name="MD. ISMAIL HOSSEN" userId="a4e88416-0835-49b4-bf11-1bffe063ddad" providerId="ADAL" clId="{FDB2D6FA-40E5-482D-BD84-2DC167788394}" dt="2020-04-30T07:45:13.202" v="428" actId="14100"/>
          <ac:cxnSpMkLst>
            <pc:docMk/>
            <pc:sldMk cId="409308426" sldId="370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7:53:50.604" v="485" actId="1076"/>
        <pc:sldMkLst>
          <pc:docMk/>
          <pc:sldMk cId="950622134" sldId="371"/>
        </pc:sldMkLst>
        <pc:spChg chg="mod">
          <ac:chgData name="MD. ISMAIL HOSSEN" userId="a4e88416-0835-49b4-bf11-1bffe063ddad" providerId="ADAL" clId="{FDB2D6FA-40E5-482D-BD84-2DC167788394}" dt="2020-04-30T07:52:06.956" v="438"/>
          <ac:spMkLst>
            <pc:docMk/>
            <pc:sldMk cId="950622134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FDB2D6FA-40E5-482D-BD84-2DC167788394}" dt="2020-04-30T07:53:31.903" v="482" actId="20577"/>
          <ac:spMkLst>
            <pc:docMk/>
            <pc:sldMk cId="950622134" sldId="371"/>
            <ac:spMk id="3" creationId="{00000000-0000-0000-0000-000000000000}"/>
          </ac:spMkLst>
        </pc:spChg>
        <pc:spChg chg="del mod">
          <ac:chgData name="MD. ISMAIL HOSSEN" userId="a4e88416-0835-49b4-bf11-1bffe063ddad" providerId="ADAL" clId="{FDB2D6FA-40E5-482D-BD84-2DC167788394}" dt="2020-04-30T07:52:35.006" v="443" actId="478"/>
          <ac:spMkLst>
            <pc:docMk/>
            <pc:sldMk cId="950622134" sldId="371"/>
            <ac:spMk id="5" creationId="{95FAA0F9-F1CC-45A1-905D-B042F52C4D76}"/>
          </ac:spMkLst>
        </pc:spChg>
        <pc:picChg chg="add mod">
          <ac:chgData name="MD. ISMAIL HOSSEN" userId="a4e88416-0835-49b4-bf11-1bffe063ddad" providerId="ADAL" clId="{FDB2D6FA-40E5-482D-BD84-2DC167788394}" dt="2020-04-30T07:53:50.604" v="485" actId="1076"/>
          <ac:picMkLst>
            <pc:docMk/>
            <pc:sldMk cId="950622134" sldId="371"/>
            <ac:picMk id="7" creationId="{552E7194-F5DC-431A-BBCC-64E66DBB4ABE}"/>
          </ac:picMkLst>
        </pc:picChg>
        <pc:cxnChg chg="del">
          <ac:chgData name="MD. ISMAIL HOSSEN" userId="a4e88416-0835-49b4-bf11-1bffe063ddad" providerId="ADAL" clId="{FDB2D6FA-40E5-482D-BD84-2DC167788394}" dt="2020-04-30T07:52:36.267" v="444" actId="478"/>
          <ac:cxnSpMkLst>
            <pc:docMk/>
            <pc:sldMk cId="950622134" sldId="371"/>
            <ac:cxnSpMk id="6" creationId="{83B2E71D-2946-4C83-A7A1-9A57B49B6C30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5:10.719" v="594" actId="1076"/>
        <pc:sldMkLst>
          <pc:docMk/>
          <pc:sldMk cId="2255643628" sldId="372"/>
        </pc:sldMkLst>
        <pc:spChg chg="mod">
          <ac:chgData name="MD. ISMAIL HOSSEN" userId="a4e88416-0835-49b4-bf11-1bffe063ddad" providerId="ADAL" clId="{FDB2D6FA-40E5-482D-BD84-2DC167788394}" dt="2020-04-30T08:03:38.102" v="574"/>
          <ac:spMkLst>
            <pc:docMk/>
            <pc:sldMk cId="2255643628" sldId="372"/>
            <ac:spMk id="2" creationId="{00000000-0000-0000-0000-000000000000}"/>
          </ac:spMkLst>
        </pc:spChg>
        <pc:spChg chg="del">
          <ac:chgData name="MD. ISMAIL HOSSEN" userId="a4e88416-0835-49b4-bf11-1bffe063ddad" providerId="ADAL" clId="{FDB2D6FA-40E5-482D-BD84-2DC167788394}" dt="2020-04-30T07:54:51.343" v="494" actId="478"/>
          <ac:spMkLst>
            <pc:docMk/>
            <pc:sldMk cId="2255643628" sldId="372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00:45.467" v="573" actId="20577"/>
          <ac:spMkLst>
            <pc:docMk/>
            <pc:sldMk cId="2255643628" sldId="372"/>
            <ac:spMk id="5" creationId="{E3339B09-9F68-4AD3-80AD-AF5E77FD7713}"/>
          </ac:spMkLst>
        </pc:spChg>
        <pc:spChg chg="add mod">
          <ac:chgData name="MD. ISMAIL HOSSEN" userId="a4e88416-0835-49b4-bf11-1bffe063ddad" providerId="ADAL" clId="{FDB2D6FA-40E5-482D-BD84-2DC167788394}" dt="2020-04-30T08:04:02.524" v="577"/>
          <ac:spMkLst>
            <pc:docMk/>
            <pc:sldMk cId="2255643628" sldId="372"/>
            <ac:spMk id="6" creationId="{8A277794-19EE-4FCD-B533-997BA338AE0B}"/>
          </ac:spMkLst>
        </pc:spChg>
        <pc:spChg chg="add del mod">
          <ac:chgData name="MD. ISMAIL HOSSEN" userId="a4e88416-0835-49b4-bf11-1bffe063ddad" providerId="ADAL" clId="{FDB2D6FA-40E5-482D-BD84-2DC167788394}" dt="2020-04-30T08:04:19.139" v="578" actId="478"/>
          <ac:spMkLst>
            <pc:docMk/>
            <pc:sldMk cId="2255643628" sldId="372"/>
            <ac:spMk id="8" creationId="{6C5FB505-74D5-43AD-8642-B8819518A672}"/>
          </ac:spMkLst>
        </pc:spChg>
        <pc:spChg chg="add del mod">
          <ac:chgData name="MD. ISMAIL HOSSEN" userId="a4e88416-0835-49b4-bf11-1bffe063ddad" providerId="ADAL" clId="{FDB2D6FA-40E5-482D-BD84-2DC167788394}" dt="2020-04-30T08:04:57.788" v="588" actId="478"/>
          <ac:spMkLst>
            <pc:docMk/>
            <pc:sldMk cId="2255643628" sldId="372"/>
            <ac:spMk id="9" creationId="{15CEB78A-33AD-4719-93F7-FC00ED5721AB}"/>
          </ac:spMkLst>
        </pc:spChg>
        <pc:spChg chg="add del">
          <ac:chgData name="MD. ISMAIL HOSSEN" userId="a4e88416-0835-49b4-bf11-1bffe063ddad" providerId="ADAL" clId="{FDB2D6FA-40E5-482D-BD84-2DC167788394}" dt="2020-04-30T08:04:22.405" v="580"/>
          <ac:spMkLst>
            <pc:docMk/>
            <pc:sldMk cId="2255643628" sldId="372"/>
            <ac:spMk id="16" creationId="{7EF19889-4EBF-4A4D-9AB6-7879CC7B1951}"/>
          </ac:spMkLst>
        </pc:spChg>
        <pc:spChg chg="add mod">
          <ac:chgData name="MD. ISMAIL HOSSEN" userId="a4e88416-0835-49b4-bf11-1bffe063ddad" providerId="ADAL" clId="{FDB2D6FA-40E5-482D-BD84-2DC167788394}" dt="2020-04-30T08:04:49.157" v="587" actId="14100"/>
          <ac:spMkLst>
            <pc:docMk/>
            <pc:sldMk cId="2255643628" sldId="372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7:54:53.604" v="495" actId="478"/>
          <ac:picMkLst>
            <pc:docMk/>
            <pc:sldMk cId="2255643628" sldId="372"/>
            <ac:picMk id="7" creationId="{552E7194-F5DC-431A-BBCC-64E66DBB4ABE}"/>
          </ac:picMkLst>
        </pc:picChg>
        <pc:picChg chg="add mod">
          <ac:chgData name="MD. ISMAIL HOSSEN" userId="a4e88416-0835-49b4-bf11-1bffe063ddad" providerId="ADAL" clId="{FDB2D6FA-40E5-482D-BD84-2DC167788394}" dt="2020-04-30T08:05:10.719" v="594" actId="1076"/>
          <ac:picMkLst>
            <pc:docMk/>
            <pc:sldMk cId="2255643628" sldId="372"/>
            <ac:picMk id="18" creationId="{07FF2C33-4AEB-4357-BCFD-8A1A5E358E31}"/>
          </ac:picMkLst>
        </pc:picChg>
        <pc:cxnChg chg="add del mod">
          <ac:chgData name="MD. ISMAIL HOSSEN" userId="a4e88416-0835-49b4-bf11-1bffe063ddad" providerId="ADAL" clId="{FDB2D6FA-40E5-482D-BD84-2DC167788394}" dt="2020-04-30T08:04:59.040" v="589" actId="478"/>
          <ac:cxnSpMkLst>
            <pc:docMk/>
            <pc:sldMk cId="2255643628" sldId="372"/>
            <ac:cxnSpMk id="10" creationId="{EF3210C1-1F71-44D9-AB0B-8ADF864A592E}"/>
          </ac:cxnSpMkLst>
        </pc:cxnChg>
      </pc:sldChg>
      <pc:sldChg chg="addSp delSp modSp add">
        <pc:chgData name="MD. ISMAIL HOSSEN" userId="a4e88416-0835-49b4-bf11-1bffe063ddad" providerId="ADAL" clId="{FDB2D6FA-40E5-482D-BD84-2DC167788394}" dt="2020-04-30T08:07:56.250" v="608" actId="14100"/>
        <pc:sldMkLst>
          <pc:docMk/>
          <pc:sldMk cId="2308332173" sldId="373"/>
        </pc:sldMkLst>
        <pc:spChg chg="add mod">
          <ac:chgData name="MD. ISMAIL HOSSEN" userId="a4e88416-0835-49b4-bf11-1bffe063ddad" providerId="ADAL" clId="{FDB2D6FA-40E5-482D-BD84-2DC167788394}" dt="2020-04-30T08:07:56.250" v="608" actId="14100"/>
          <ac:spMkLst>
            <pc:docMk/>
            <pc:sldMk cId="2308332173" sldId="373"/>
            <ac:spMk id="3" creationId="{FC22BDB0-14A6-49B1-B8C5-9F0584605C89}"/>
          </ac:spMkLst>
        </pc:spChg>
        <pc:spChg chg="mod">
          <ac:chgData name="MD. ISMAIL HOSSEN" userId="a4e88416-0835-49b4-bf11-1bffe063ddad" providerId="ADAL" clId="{FDB2D6FA-40E5-482D-BD84-2DC167788394}" dt="2020-04-30T08:06:38.831" v="597" actId="113"/>
          <ac:spMkLst>
            <pc:docMk/>
            <pc:sldMk cId="2308332173" sldId="373"/>
            <ac:spMk id="6" creationId="{8A277794-19EE-4FCD-B533-997BA338AE0B}"/>
          </ac:spMkLst>
        </pc:spChg>
        <pc:spChg chg="mod">
          <ac:chgData name="MD. ISMAIL HOSSEN" userId="a4e88416-0835-49b4-bf11-1bffe063ddad" providerId="ADAL" clId="{FDB2D6FA-40E5-482D-BD84-2DC167788394}" dt="2020-04-30T08:07:49.939" v="607" actId="14100"/>
          <ac:spMkLst>
            <pc:docMk/>
            <pc:sldMk cId="2308332173" sldId="373"/>
            <ac:spMk id="17" creationId="{AA01FA7B-2E64-4227-A0B9-D4A2DF3A053F}"/>
          </ac:spMkLst>
        </pc:spChg>
        <pc:picChg chg="del">
          <ac:chgData name="MD. ISMAIL HOSSEN" userId="a4e88416-0835-49b4-bf11-1bffe063ddad" providerId="ADAL" clId="{FDB2D6FA-40E5-482D-BD84-2DC167788394}" dt="2020-04-30T08:07:09.652" v="600" actId="478"/>
          <ac:picMkLst>
            <pc:docMk/>
            <pc:sldMk cId="2308332173" sldId="373"/>
            <ac:picMk id="18" creationId="{07FF2C33-4AEB-4357-BCFD-8A1A5E358E31}"/>
          </ac:picMkLst>
        </pc:picChg>
      </pc:sldChg>
      <pc:sldChg chg="delSp modSp add">
        <pc:chgData name="MD. ISMAIL HOSSEN" userId="a4e88416-0835-49b4-bf11-1bffe063ddad" providerId="ADAL" clId="{FDB2D6FA-40E5-482D-BD84-2DC167788394}" dt="2020-04-30T08:20:08.131" v="663" actId="113"/>
        <pc:sldMkLst>
          <pc:docMk/>
          <pc:sldMk cId="3340830441" sldId="374"/>
        </pc:sldMkLst>
        <pc:spChg chg="mod">
          <ac:chgData name="MD. ISMAIL HOSSEN" userId="a4e88416-0835-49b4-bf11-1bffe063ddad" providerId="ADAL" clId="{FDB2D6FA-40E5-482D-BD84-2DC167788394}" dt="2020-04-30T08:17:52.707" v="611" actId="20577"/>
          <ac:spMkLst>
            <pc:docMk/>
            <pc:sldMk cId="3340830441" sldId="374"/>
            <ac:spMk id="7" creationId="{1C4C160C-F333-46D6-985E-F7B208358227}"/>
          </ac:spMkLst>
        </pc:spChg>
        <pc:spChg chg="mod">
          <ac:chgData name="MD. ISMAIL HOSSEN" userId="a4e88416-0835-49b4-bf11-1bffe063ddad" providerId="ADAL" clId="{FDB2D6FA-40E5-482D-BD84-2DC167788394}" dt="2020-04-30T08:20:08.131" v="663" actId="113"/>
          <ac:spMkLst>
            <pc:docMk/>
            <pc:sldMk cId="3340830441" sldId="374"/>
            <ac:spMk id="8" creationId="{0FA58B4A-2FCF-47F8-A2F6-D980B08EB9FC}"/>
          </ac:spMkLst>
        </pc:spChg>
        <pc:picChg chg="del">
          <ac:chgData name="MD. ISMAIL HOSSEN" userId="a4e88416-0835-49b4-bf11-1bffe063ddad" providerId="ADAL" clId="{FDB2D6FA-40E5-482D-BD84-2DC167788394}" dt="2020-04-30T08:19:04.766" v="650" actId="478"/>
          <ac:picMkLst>
            <pc:docMk/>
            <pc:sldMk cId="3340830441" sldId="374"/>
            <ac:picMk id="3" creationId="{1D9A616D-A271-4125-8FC7-51C2A4DA7702}"/>
          </ac:picMkLst>
        </pc:picChg>
      </pc:sldChg>
      <pc:sldChg chg="addSp delSp modSp add">
        <pc:chgData name="MD. ISMAIL HOSSEN" userId="a4e88416-0835-49b4-bf11-1bffe063ddad" providerId="ADAL" clId="{FDB2D6FA-40E5-482D-BD84-2DC167788394}" dt="2020-04-30T08:23:45.890" v="681" actId="14100"/>
        <pc:sldMkLst>
          <pc:docMk/>
          <pc:sldMk cId="3332882272" sldId="375"/>
        </pc:sldMkLst>
        <pc:spChg chg="mod">
          <ac:chgData name="MD. ISMAIL HOSSEN" userId="a4e88416-0835-49b4-bf11-1bffe063ddad" providerId="ADAL" clId="{FDB2D6FA-40E5-482D-BD84-2DC167788394}" dt="2020-04-30T08:22:36.588" v="670" actId="20577"/>
          <ac:spMkLst>
            <pc:docMk/>
            <pc:sldMk cId="3332882272" sldId="375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FDB2D6FA-40E5-482D-BD84-2DC167788394}" dt="2020-04-30T08:23:28.789" v="678" actId="1076"/>
          <ac:spMkLst>
            <pc:docMk/>
            <pc:sldMk cId="3332882272" sldId="375"/>
            <ac:spMk id="5" creationId="{97B620D2-88CB-4787-8485-76D8D2CEAC30}"/>
          </ac:spMkLst>
        </pc:spChg>
        <pc:spChg chg="add mod">
          <ac:chgData name="MD. ISMAIL HOSSEN" userId="a4e88416-0835-49b4-bf11-1bffe063ddad" providerId="ADAL" clId="{FDB2D6FA-40E5-482D-BD84-2DC167788394}" dt="2020-04-30T08:23:25.833" v="677" actId="1076"/>
          <ac:spMkLst>
            <pc:docMk/>
            <pc:sldMk cId="3332882272" sldId="375"/>
            <ac:spMk id="6" creationId="{AE6B507D-E4CB-4814-A7A6-8739F97EE535}"/>
          </ac:spMkLst>
        </pc:spChg>
        <pc:picChg chg="del">
          <ac:chgData name="MD. ISMAIL HOSSEN" userId="a4e88416-0835-49b4-bf11-1bffe063ddad" providerId="ADAL" clId="{FDB2D6FA-40E5-482D-BD84-2DC167788394}" dt="2020-04-30T08:22:14.313" v="665" actId="478"/>
          <ac:picMkLst>
            <pc:docMk/>
            <pc:sldMk cId="3332882272" sldId="375"/>
            <ac:picMk id="7" creationId="{552E7194-F5DC-431A-BBCC-64E66DBB4ABE}"/>
          </ac:picMkLst>
        </pc:picChg>
        <pc:cxnChg chg="add mod">
          <ac:chgData name="MD. ISMAIL HOSSEN" userId="a4e88416-0835-49b4-bf11-1bffe063ddad" providerId="ADAL" clId="{FDB2D6FA-40E5-482D-BD84-2DC167788394}" dt="2020-04-30T08:23:45.890" v="681" actId="14100"/>
          <ac:cxnSpMkLst>
            <pc:docMk/>
            <pc:sldMk cId="3332882272" sldId="375"/>
            <ac:cxnSpMk id="8" creationId="{D740C7F0-145E-44B6-8C93-10B67ED9BC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Branching </a:t>
            </a:r>
            <a:r>
              <a:rPr lang="en-US" sz="3000"/>
              <a:t>Structures and</a:t>
            </a:r>
            <a:br>
              <a:rPr lang="en-US" sz="3000" dirty="0"/>
            </a:br>
            <a:r>
              <a:rPr lang="en-US" sz="3000" dirty="0"/>
              <a:t>Algorithm conversion to assembly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8001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</a:t>
            </a:r>
            <a:r>
              <a:rPr lang="en-US" sz="2200" dirty="0" err="1"/>
              <a:t>progam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IF "AL 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&lt;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b="1" dirty="0" err="1">
                <a:solidFill>
                  <a:srgbClr val="FF0000"/>
                </a:solidFill>
              </a:rPr>
              <a:t>FFh</a:t>
            </a:r>
            <a:r>
              <a:rPr lang="en-US" b="1" dirty="0">
                <a:solidFill>
                  <a:srgbClr val="FF0000"/>
                </a:solidFill>
              </a:rPr>
              <a:t> in AH'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ELSE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put </a:t>
            </a:r>
            <a:r>
              <a:rPr lang="en-US" sz="2400" b="1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in AH</a:t>
            </a:r>
          </a:p>
          <a:p>
            <a:pPr lvl="4"/>
            <a:r>
              <a:rPr lang="en-US" b="1" dirty="0">
                <a:solidFill>
                  <a:srgbClr val="FF0000"/>
                </a:solidFill>
              </a:rPr>
              <a:t>END_IF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533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173B8-30BE-487A-A709-E34C28B4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772255"/>
            <a:ext cx="63341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71C8E-DF4E-424C-94C6-E2049C5F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747962"/>
            <a:ext cx="23336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A87E1-D5A3-410F-85AA-CA55062C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776" y="3971536"/>
            <a:ext cx="32670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2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BE11A-DAC4-4AC0-B376-85B0475C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910082"/>
            <a:ext cx="4664075" cy="21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A616D-A271-4125-8FC7-51C2A4DA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2722880"/>
            <a:ext cx="2739347" cy="3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41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"</a:t>
            </a:r>
            <a:r>
              <a:rPr lang="en-US" sz="2200" b="1" dirty="0"/>
              <a:t>o"</a:t>
            </a:r>
            <a:r>
              <a:rPr lang="en-US" sz="2200" dirty="0"/>
              <a:t> if AL contains </a:t>
            </a:r>
            <a:r>
              <a:rPr lang="en-US" sz="2200" b="1" dirty="0"/>
              <a:t>1 </a:t>
            </a:r>
            <a:r>
              <a:rPr lang="en-US" sz="2200" dirty="0"/>
              <a:t>or </a:t>
            </a:r>
            <a:r>
              <a:rPr lang="en-US" sz="2200" b="1" dirty="0"/>
              <a:t>3</a:t>
            </a:r>
            <a:r>
              <a:rPr lang="en-US" sz="2200" dirty="0"/>
              <a:t>; if AL contains </a:t>
            </a:r>
            <a:r>
              <a:rPr lang="en-US" sz="2200" b="1" dirty="0"/>
              <a:t>2</a:t>
            </a:r>
            <a:r>
              <a:rPr lang="en-US" sz="2200" dirty="0"/>
              <a:t> or </a:t>
            </a:r>
            <a:r>
              <a:rPr lang="en-US" sz="2200" b="1" dirty="0"/>
              <a:t>4</a:t>
            </a:r>
            <a:r>
              <a:rPr lang="en-US" sz="2200" dirty="0"/>
              <a:t>, display "</a:t>
            </a:r>
            <a:r>
              <a:rPr lang="en-US" sz="2200" b="1" dirty="0"/>
              <a:t>e</a:t>
            </a:r>
            <a:r>
              <a:rPr lang="en-US" sz="2200" dirty="0"/>
              <a:t>".. </a:t>
            </a:r>
            <a:endParaRPr lang="en-US" sz="2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083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10AB2-E549-4DEA-BD62-E89FCFE5A443}"/>
              </a:ext>
            </a:extLst>
          </p:cNvPr>
          <p:cNvSpPr txBox="1"/>
          <p:nvPr/>
        </p:nvSpPr>
        <p:spPr>
          <a:xfrm>
            <a:off x="335494" y="1939722"/>
            <a:ext cx="8473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 Programing and Organization of the IBM PC;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 Charles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FI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Branching structures enable a program to take different paths, depending on conditions. 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Here, We will look at three structures.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IF-THEN-ELSE </a:t>
            </a:r>
          </a:p>
          <a:p>
            <a:pPr marL="2343150" lvl="3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CASE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Algorithm conversion to assembly language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IF-THEN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3226887" cy="2422677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IF condition is true.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END_IF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7" name="Shape 149">
            <a:extLst>
              <a:ext uri="{FF2B5EF4-FFF2-40B4-BE49-F238E27FC236}">
                <a16:creationId xmlns:a16="http://schemas.microsoft.com/office/drawing/2014/main" id="{7403AA50-32FE-4E44-85E5-8577B2B343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5773" y="2097055"/>
            <a:ext cx="2621901" cy="3603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 fontScale="55000" lnSpcReduction="20000"/>
          </a:bodyPr>
          <a:lstStyle/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>
                <a:solidFill>
                  <a:schemeClr val="tx1"/>
                </a:solidFill>
              </a:rPr>
              <a:t>The condition is an expression that is either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 or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true</a:t>
            </a:r>
            <a:r>
              <a:rPr lang="en-US" sz="3100" dirty="0">
                <a:solidFill>
                  <a:schemeClr val="tx1"/>
                </a:solidFill>
              </a:rPr>
              <a:t>, the </a:t>
            </a:r>
            <a:r>
              <a:rPr lang="en-US" sz="3100" b="1" dirty="0">
                <a:solidFill>
                  <a:schemeClr val="tx1"/>
                </a:solidFill>
              </a:rPr>
              <a:t>true-branch</a:t>
            </a:r>
            <a:r>
              <a:rPr lang="en-US" sz="3100" dirty="0">
                <a:solidFill>
                  <a:schemeClr val="tx1"/>
                </a:solidFill>
              </a:rPr>
              <a:t> statements are executed.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dirty="0" err="1">
                <a:solidFill>
                  <a:schemeClr val="tx1"/>
                </a:solidFill>
              </a:rPr>
              <a:t>lf</a:t>
            </a:r>
            <a:r>
              <a:rPr lang="en-US" sz="3100" dirty="0">
                <a:solidFill>
                  <a:schemeClr val="tx1"/>
                </a:solidFill>
              </a:rPr>
              <a:t> It is </a:t>
            </a:r>
            <a:r>
              <a:rPr lang="en-US" sz="3100" b="1" dirty="0">
                <a:solidFill>
                  <a:schemeClr val="tx1"/>
                </a:solidFill>
              </a:rPr>
              <a:t>false</a:t>
            </a:r>
            <a:r>
              <a:rPr lang="en-US" sz="3100" dirty="0">
                <a:solidFill>
                  <a:schemeClr val="tx1"/>
                </a:solidFill>
              </a:rPr>
              <a:t>, nothing is done, and the program goes on to whatever follows.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3100" b="1" dirty="0">
                <a:solidFill>
                  <a:schemeClr val="tx1"/>
                </a:solidFill>
              </a:rPr>
              <a:t>Example</a:t>
            </a:r>
            <a:r>
              <a:rPr lang="en-US" sz="3100" dirty="0">
                <a:solidFill>
                  <a:schemeClr val="tx1"/>
                </a:solidFill>
              </a:rPr>
              <a:t>: to Replace a number in AX by its absolute value…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3100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IF AX &lt; 0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	replace AX by -AX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57">
            <a:extLst>
              <a:ext uri="{FF2B5EF4-FFF2-40B4-BE49-F238E27FC236}">
                <a16:creationId xmlns:a16="http://schemas.microsoft.com/office/drawing/2014/main" id="{95FAA0F9-F1CC-45A1-905D-B042F52C4D76}"/>
              </a:ext>
            </a:extLst>
          </p:cNvPr>
          <p:cNvSpPr/>
          <p:nvPr/>
        </p:nvSpPr>
        <p:spPr>
          <a:xfrm>
            <a:off x="3827660" y="4114799"/>
            <a:ext cx="3120467" cy="1781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2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cxnSp>
        <p:nvCxnSpPr>
          <p:cNvPr id="6" name="Shape 158">
            <a:extLst>
              <a:ext uri="{FF2B5EF4-FFF2-40B4-BE49-F238E27FC236}">
                <a16:creationId xmlns:a16="http://schemas.microsoft.com/office/drawing/2014/main" id="{83B2E71D-2946-4C83-A7A1-9A57B49B6C30}"/>
              </a:ext>
            </a:extLst>
          </p:cNvPr>
          <p:cNvCxnSpPr>
            <a:cxnSpLocks/>
          </p:cNvCxnSpPr>
          <p:nvPr/>
        </p:nvCxnSpPr>
        <p:spPr>
          <a:xfrm flipH="1">
            <a:off x="3654075" y="4114799"/>
            <a:ext cx="1590" cy="1857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930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IF condition is true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      THEN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	execute true-branch statements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      ELSE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		        execute false-branch statements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chemeClr val="tx1"/>
                </a:solidFill>
              </a:rPr>
              <a:t>END_IF </a:t>
            </a:r>
          </a:p>
          <a:p>
            <a:pPr marL="800100" lvl="0" indent="-342900" defTabSz="461518">
              <a:spcBef>
                <a:spcPts val="80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Shape 165">
            <a:extLst>
              <a:ext uri="{FF2B5EF4-FFF2-40B4-BE49-F238E27FC236}">
                <a16:creationId xmlns:a16="http://schemas.microsoft.com/office/drawing/2014/main" id="{552E7194-F5DC-431A-BBCC-64E66DBB4A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8455" y="2114550"/>
            <a:ext cx="2409890" cy="394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6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IF-THEN-ELSE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7"/>
            <a:ext cx="8106797" cy="3691640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400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Suppose AL and BL contain extended ASCII characters. Display the one that comes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Shape 172">
            <a:extLst>
              <a:ext uri="{FF2B5EF4-FFF2-40B4-BE49-F238E27FC236}">
                <a16:creationId xmlns:a16="http://schemas.microsoft.com/office/drawing/2014/main" id="{97B620D2-88CB-4787-8485-76D8D2CEAC30}"/>
              </a:ext>
            </a:extLst>
          </p:cNvPr>
          <p:cNvSpPr/>
          <p:nvPr/>
        </p:nvSpPr>
        <p:spPr>
          <a:xfrm>
            <a:off x="929689" y="3248093"/>
            <a:ext cx="3687605" cy="281958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E6B507D-E4CB-4814-A7A6-8739F97EE535}"/>
              </a:ext>
            </a:extLst>
          </p:cNvPr>
          <p:cNvSpPr/>
          <p:nvPr/>
        </p:nvSpPr>
        <p:spPr>
          <a:xfrm>
            <a:off x="4951182" y="3302970"/>
            <a:ext cx="3423265" cy="32247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  <p:cxnSp>
        <p:nvCxnSpPr>
          <p:cNvPr id="8" name="Shape 174">
            <a:extLst>
              <a:ext uri="{FF2B5EF4-FFF2-40B4-BE49-F238E27FC236}">
                <a16:creationId xmlns:a16="http://schemas.microsoft.com/office/drawing/2014/main" id="{D740C7F0-145E-44B6-8C93-10B67ED9BCF3}"/>
              </a:ext>
            </a:extLst>
          </p:cNvPr>
          <p:cNvCxnSpPr>
            <a:cxnSpLocks/>
          </p:cNvCxnSpPr>
          <p:nvPr/>
        </p:nvCxnSpPr>
        <p:spPr>
          <a:xfrm>
            <a:off x="4572000" y="3598606"/>
            <a:ext cx="45294" cy="237940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3288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A CASE is a multi-way branch structure that tests a register, variable, or expression for particular values or a range of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69042" y="3100481"/>
            <a:ext cx="35770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Expression</a:t>
            </a:r>
          </a:p>
          <a:p>
            <a:r>
              <a:rPr lang="en-US" dirty="0"/>
              <a:t>	Values_1: Statement_1</a:t>
            </a:r>
          </a:p>
          <a:p>
            <a:r>
              <a:rPr lang="en-US" dirty="0"/>
              <a:t>	Values_2: Statement_2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	</a:t>
            </a:r>
            <a:r>
              <a:rPr lang="en-US" dirty="0" err="1"/>
              <a:t>Values_n</a:t>
            </a:r>
            <a:r>
              <a:rPr lang="en-US" dirty="0"/>
              <a:t>: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END_CASE</a:t>
            </a:r>
          </a:p>
        </p:txBody>
      </p:sp>
      <p:pic>
        <p:nvPicPr>
          <p:cNvPr id="18" name="Shape 181">
            <a:extLst>
              <a:ext uri="{FF2B5EF4-FFF2-40B4-BE49-F238E27FC236}">
                <a16:creationId xmlns:a16="http://schemas.microsoft.com/office/drawing/2014/main" id="{07FF2C33-4AEB-4357-BCFD-8A1A5E358E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5291" y="2910286"/>
            <a:ext cx="2833587" cy="322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64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CASE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339B09-9F68-4AD3-80AD-AF5E77FD7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277794-19EE-4FCD-B533-997BA338AE0B}"/>
              </a:ext>
            </a:extLst>
          </p:cNvPr>
          <p:cNvSpPr/>
          <p:nvPr/>
        </p:nvSpPr>
        <p:spPr>
          <a:xfrm>
            <a:off x="169042" y="2214541"/>
            <a:ext cx="83135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FFFFFF"/>
              </a:buClr>
              <a:buSzPct val="75000"/>
            </a:pPr>
            <a:r>
              <a:rPr lang="en-US" b="1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dirty="0"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: If AX contains a negative number, put -1 in BX; if AX contains 0, put 0 in BX; and if AX contains a positive number, put 1 in BX.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FA7B-2E64-4227-A0B9-D4A2DF3A053F}"/>
              </a:ext>
            </a:extLst>
          </p:cNvPr>
          <p:cNvSpPr/>
          <p:nvPr/>
        </p:nvSpPr>
        <p:spPr>
          <a:xfrm>
            <a:off x="1073610" y="3115593"/>
            <a:ext cx="30854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CASE AX </a:t>
            </a:r>
          </a:p>
          <a:p>
            <a:pPr lvl="1"/>
            <a:r>
              <a:rPr lang="en-US" dirty="0"/>
              <a:t>&lt;0 : put -1 in BX </a:t>
            </a:r>
          </a:p>
          <a:p>
            <a:pPr lvl="1"/>
            <a:r>
              <a:rPr lang="en-US" dirty="0"/>
              <a:t>=0 : put  0 in BX </a:t>
            </a:r>
          </a:p>
          <a:p>
            <a:pPr lvl="1"/>
            <a:r>
              <a:rPr lang="en-US" dirty="0"/>
              <a:t>&gt;0 : put +l in BX </a:t>
            </a:r>
          </a:p>
          <a:p>
            <a:r>
              <a:rPr lang="en-US" dirty="0"/>
              <a:t>END_CASE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2BDB0-14A6-49B1-B8C5-9F0584605C89}"/>
              </a:ext>
            </a:extLst>
          </p:cNvPr>
          <p:cNvSpPr/>
          <p:nvPr/>
        </p:nvSpPr>
        <p:spPr>
          <a:xfrm>
            <a:off x="4439265" y="2832749"/>
            <a:ext cx="291526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ZERO: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lvl="0">
              <a:buSzPct val="25000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230833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convert following code into assembly program.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IF AX &lt; 0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THEN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PUT -1 IN BX</a:t>
            </a:r>
          </a:p>
          <a:p>
            <a:pPr lvl="3"/>
            <a:r>
              <a:rPr lang="en-US" b="1" dirty="0">
                <a:solidFill>
                  <a:srgbClr val="FF0000"/>
                </a:solidFill>
              </a:rPr>
              <a:t>END IF</a:t>
            </a:r>
            <a:endParaRPr lang="en-US" sz="22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3510</TotalTime>
  <Words>670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Branching Structures and Algorithm conversion to assembly language</vt:lpstr>
      <vt:lpstr>Lab Outline</vt:lpstr>
      <vt:lpstr>IF-THEN</vt:lpstr>
      <vt:lpstr>A Pseudo Code , Algorithm and Code for IF-THEN</vt:lpstr>
      <vt:lpstr>IF-THEN-ELSE</vt:lpstr>
      <vt:lpstr>IF-THEN-ELSE</vt:lpstr>
      <vt:lpstr>CASE</vt:lpstr>
      <vt:lpstr>CASE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15</cp:revision>
  <dcterms:created xsi:type="dcterms:W3CDTF">2018-12-10T17:20:29Z</dcterms:created>
  <dcterms:modified xsi:type="dcterms:W3CDTF">2022-03-31T05:18:27Z</dcterms:modified>
</cp:coreProperties>
</file>