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57" r:id="rId18"/>
    <p:sldId id="25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  <p1510:client id="{8FEC76E5-29B6-D411-D127-EAB91C0356F2}" v="17" dt="2022-02-06T03:00:25.0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Dr. Md Mehedi Hasan" userId="S::mmhasan@aiub.edu::5eb39d97-deb0-466a-af4c-298e34812974" providerId="AD" clId="Web-{8FEC76E5-29B6-D411-D127-EAB91C0356F2}"/>
    <pc:docChg chg="modSld">
      <pc:chgData name="Dr. Md Mehedi Hasan" userId="S::mmhasan@aiub.edu::5eb39d97-deb0-466a-af4c-298e34812974" providerId="AD" clId="Web-{8FEC76E5-29B6-D411-D127-EAB91C0356F2}" dt="2022-02-06T02:56:41.681" v="7" actId="20577"/>
      <pc:docMkLst>
        <pc:docMk/>
      </pc:docMkLst>
      <pc:sldChg chg="modSp">
        <pc:chgData name="Dr. Md Mehedi Hasan" userId="S::mmhasan@aiub.edu::5eb39d97-deb0-466a-af4c-298e34812974" providerId="AD" clId="Web-{8FEC76E5-29B6-D411-D127-EAB91C0356F2}" dt="2022-02-06T02:15:29.359" v="0" actId="20577"/>
        <pc:sldMkLst>
          <pc:docMk/>
          <pc:sldMk cId="700707328" sldId="256"/>
        </pc:sldMkLst>
        <pc:spChg chg="mod">
          <ac:chgData name="Dr. Md Mehedi Hasan" userId="S::mmhasan@aiub.edu::5eb39d97-deb0-466a-af4c-298e34812974" providerId="AD" clId="Web-{8FEC76E5-29B6-D411-D127-EAB91C0356F2}" dt="2022-02-06T02:15:29.359" v="0" actId="20577"/>
          <ac:spMkLst>
            <pc:docMk/>
            <pc:sldMk cId="700707328" sldId="256"/>
            <ac:spMk id="2" creationId="{00000000-0000-0000-0000-000000000000}"/>
          </ac:spMkLst>
        </pc:spChg>
      </pc:sldChg>
      <pc:sldChg chg="modSp">
        <pc:chgData name="Dr. Md Mehedi Hasan" userId="S::mmhasan@aiub.edu::5eb39d97-deb0-466a-af4c-298e34812974" providerId="AD" clId="Web-{8FEC76E5-29B6-D411-D127-EAB91C0356F2}" dt="2022-02-06T02:56:41.681" v="7" actId="20577"/>
        <pc:sldMkLst>
          <pc:docMk/>
          <pc:sldMk cId="3474944493" sldId="268"/>
        </pc:sldMkLst>
        <pc:spChg chg="mod">
          <ac:chgData name="Dr. Md Mehedi Hasan" userId="S::mmhasan@aiub.edu::5eb39d97-deb0-466a-af4c-298e34812974" providerId="AD" clId="Web-{8FEC76E5-29B6-D411-D127-EAB91C0356F2}" dt="2022-02-06T02:56:41.681" v="7" actId="20577"/>
          <ac:spMkLst>
            <pc:docMk/>
            <pc:sldMk cId="3474944493" sldId="268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25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9" y="3536156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81683267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ssembly_programming/index.htm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Learn Syntax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51265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Solve the Following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864522"/>
            <a:ext cx="8572250" cy="4737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Which of the following are legal numbers? if they are legal tell whether they are Binary, decimal or hex numbers?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246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246h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1001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1,001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2A3h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FFFEh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0Ah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Bh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1110b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42683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Variables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864522"/>
            <a:ext cx="8845206" cy="429348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use a variable to store values temporarily.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 variable has a data type and is assigned a memory address by the program.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will mostly use DB (define byte) and DW(define word) variables.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Byte Variables: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following , the directive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associates a memory byte to ALPHA and initialize it to 4.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A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“?”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 can be used for uninitialized byte. The range of values in a byte is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2^8 or 256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     DB   </a:t>
            </a: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Initial_value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dirty="0">
                <a:latin typeface="Times New Roman"/>
                <a:ea typeface="Times New Roman" panose="02020603050405020304" pitchFamily="18" charset="0"/>
                <a:cs typeface="Times New Roman"/>
              </a:rPr>
              <a:t>ALPHA   DB    4h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b="1" dirty="0">
                <a:latin typeface="Times New Roman"/>
                <a:ea typeface="Times New Roman" panose="02020603050405020304" pitchFamily="18" charset="0"/>
                <a:cs typeface="Times New Roman"/>
              </a:rPr>
              <a:t>Word Variables:</a:t>
            </a:r>
            <a:r>
              <a:rPr lang="en-US" sz="2000" dirty="0">
                <a:latin typeface="Times New Roman"/>
                <a:ea typeface="Times New Roman" panose="02020603050405020304" pitchFamily="18" charset="0"/>
                <a:cs typeface="Times New Roman"/>
              </a:rPr>
              <a:t> Similar to byte variable and the range of initial values is </a:t>
            </a:r>
            <a:r>
              <a:rPr lang="en-US" sz="2000" b="1" dirty="0">
                <a:latin typeface="Times New Roman"/>
                <a:ea typeface="Times New Roman" panose="02020603050405020304" pitchFamily="18" charset="0"/>
                <a:cs typeface="Times New Roman"/>
              </a:rPr>
              <a:t>2^16 or 65536.</a:t>
            </a:r>
            <a:endParaRPr lang="en-US" sz="2000" dirty="0"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    DW   </a:t>
            </a: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Initial_value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/>
                <a:ea typeface="Times New Roman" panose="02020603050405020304" pitchFamily="18" charset="0"/>
                <a:cs typeface="Times New Roman"/>
              </a:rPr>
              <a:t>WRD  DW 4021h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7494449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Arrays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864522"/>
            <a:ext cx="8722376" cy="4312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 is just a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bytes or words.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i.e. to define a three-byte array, we write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B_ARRAY       DB     10h,20,30h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B_ARRAY is associated with first byte, B_ARRAY+1 with second and B_ARRAY+2 with third.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B_ARRAY          200     10H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B_ARRAY+1      201     20H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B_ARRAY+2      202     30H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46416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Array Exercise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925052"/>
            <a:ext cx="8654137" cy="4312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word array (named MY_W_ARRAY) table of which the starting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 is 500 and values are 2000,323,4000 and 1000.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MY_W_ARRAY       DW     2000,323,4000,1000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MY_W_ARRAY          500     2000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MY_W_ARRAY+2     502      323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MY_W_ARRAY+4     504      4000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MY_W_ARRAY+6     506      1000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7783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High and Low bytes of Word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853814"/>
            <a:ext cx="8940740" cy="4737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Sometimes we may need to refer to the high and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 bytes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a word variable. i.e. if we define,       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WORD1     DW     1234H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 byte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WORD1 contains 34h (symbolic address: WORD1) and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 byte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contains 12h (symbolic address: WORD1+1).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Character string: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array of ASCII codes.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     DB     ‘ABC’ 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     DB     41h,42h,43h   [ UPPERCASE]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MSG          DB     `HELLO’, 0Ah, 0Dh, ’$’  [combination is also possible]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MSG          DB     48h,45h,4Ch,4Ch,4Fh,0Ah,0Dh,24h 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49027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Named Constant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727247"/>
            <a:ext cx="8722376" cy="3038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a symbolic name for constant quantity make the assembly code much easier.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 (Equates):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 a name to a constant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e.g.   LF   EQU   0Ah   [LF= 0Ah]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LF=0Ah is applicable to whole code after assigning)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PROMPT   EQU  ‘Type Your Name’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**No memory is allocated for EQU names**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79030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Instructions: MOV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1864522"/>
            <a:ext cx="8790615" cy="2189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used to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between registers, register and memory-location or move number directly into register or memory location.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Syntax:      MOV    destination, source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MOV     AX, WORD1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[reads Move WORD1 to AX]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03493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890" y="1942145"/>
            <a:ext cx="75368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>
                <a:hlinkClick r:id="rId2"/>
              </a:rPr>
              <a:t>https://www.tutorialspoint.com/assembly_programming/index.htm</a:t>
            </a:r>
            <a:endParaRPr lang="en-US" dirty="0"/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898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873" y="1998023"/>
            <a:ext cx="76338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053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196097"/>
            <a:ext cx="8272283" cy="221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Learn Syntax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Variable declarations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Introduction of basic data movement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Program organization: Code, Data and stack</a:t>
            </a:r>
          </a:p>
          <a:p>
            <a:pPr marL="457200" marR="0" lvl="0" indent="-457200" algn="just">
              <a:lnSpc>
                <a:spcPct val="103000"/>
              </a:lnSpc>
              <a:spcBef>
                <a:spcPts val="0"/>
              </a:spcBef>
              <a:spcAft>
                <a:spcPts val="50"/>
              </a:spcAft>
              <a:buFont typeface="+mj-lt"/>
              <a:buAutoNum type="arabicPeriod"/>
            </a:pP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304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Assembly Language Syntax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3260" y="1712310"/>
            <a:ext cx="8135522" cy="4312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Assembly language is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 case sensitive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however, we use upper case to differentiate code from rest of the text.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Programs consist of statements (one per line)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 statement can be any of following types: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Instruction that are translated into machine code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Assembler directives that instruct the assemble to perform some specific task: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marR="0" lvl="3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18288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Allocating memory space for variables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marR="0" lvl="3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18288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Creating procedure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84110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Fields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864522"/>
            <a:ext cx="8490364" cy="3490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Instructions and directives can have up to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four fields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    Operation   Operand(s)   comment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 START    MOV CX,5              ; initialize counter   		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**[Fields  must appear in this order]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		PROC 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 creates a Procedure]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1371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 least one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blank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character must separate the fields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98887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Name Field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826519"/>
            <a:ext cx="869508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it is used for instruction levels, procedure names and variable names.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assembler translates names into variable names.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 be 1 to 31 characters long and consists of letter , digit and special characters.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Embedded blanks are not allowed.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 may not begin with number.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UPPERCASE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lowercase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name are same.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Examples: COUNTER1, $1000, Done?,  .TEST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Illegal names TWO WORD, 2AB, A45.28, ME &amp;YOU  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84768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Solve the Following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859963"/>
            <a:ext cx="7821624" cy="3888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Which of the following names are legal in IBM PC assembly language?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TWO_WORDS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TwoWOrDs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?1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.@?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$145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LET’S_GO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 = . 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40319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Operation Field 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908467"/>
            <a:ext cx="8790615" cy="4445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Operation field contains a symbolic operation code (opcode).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assembler translates a symbolic opcode into a machine language.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Opcode symbols often describe the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operations function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(e.g.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MOV, ADD, SUM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etc..).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assembler directive, the operation field contains pseudo operation code (pseudo-ops).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Pseudo-ops are NOT translated into machine code. they simply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assembler to do something.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1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9144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pseudo-op is used to create procedure.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Operand field species the data that are to be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acted on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by the operation.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instruction may have zero, one or two operands. e.g.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 operand is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(i.e. register or Memory location)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1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9144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instruction do not store any result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 operand is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its not usually modified by instruction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08710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Comment Field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1846467"/>
            <a:ext cx="8544955" cy="3463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Comment: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 instruction into the context of program.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Comment field of a statement is used to say something about what the statement does?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Semicolon ( ; ) marks in the beginning of this field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Assembler ignores anything typed after “ ; “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Comment is very important in assembly language and it is almost impossible to understand assembly code without comment.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Commenting is considered as good programming practice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876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Program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b="1" dirty="0">
                <a:solidFill>
                  <a:schemeClr val="accent1"/>
                </a:solidFill>
              </a:rPr>
              <a:t>Data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1712310"/>
            <a:ext cx="8776967" cy="4850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Processor operates only on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data. 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So, the assembler MUST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translate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all data representation into binary numbers.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assembly program, we may express data as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hex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numbers and even characters.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Numbers: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binary number is written as bit string followed by the letter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(e.g.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1010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decimal number is a string of decimal digits. It ends with optional “D” or “d” (e.g. 1234).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Hex: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hex number begins with a decimal digit and ends with the letter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 (e.g.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12AB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Characters: 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Character strings must be enclosed with single or double quotes.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e.g. ‘A’ or “hello” is translated into ASCII by assembler. So, there is no difference between ‘A’ or 41h or 65d.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51157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71</TotalTime>
  <Words>1097</Words>
  <Application>Microsoft Office PowerPoint</Application>
  <PresentationFormat>On-screen Show (4:3)</PresentationFormat>
  <Paragraphs>155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Spectrum</vt:lpstr>
      <vt:lpstr>Learn Syntax</vt:lpstr>
      <vt:lpstr>Lecture Outline</vt:lpstr>
      <vt:lpstr>Assembly Language Syntax</vt:lpstr>
      <vt:lpstr>Fields</vt:lpstr>
      <vt:lpstr>Name Field</vt:lpstr>
      <vt:lpstr>Solve the Following</vt:lpstr>
      <vt:lpstr>Operation Field </vt:lpstr>
      <vt:lpstr>Comment Field</vt:lpstr>
      <vt:lpstr>Program Data</vt:lpstr>
      <vt:lpstr>Solve the Following</vt:lpstr>
      <vt:lpstr>Variables</vt:lpstr>
      <vt:lpstr>Arrays</vt:lpstr>
      <vt:lpstr>Array Exercise</vt:lpstr>
      <vt:lpstr>High and Low bytes of Word</vt:lpstr>
      <vt:lpstr>Named Constant</vt:lpstr>
      <vt:lpstr>Instructions: MOV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Windows User</cp:lastModifiedBy>
  <cp:revision>22</cp:revision>
  <dcterms:created xsi:type="dcterms:W3CDTF">2018-12-10T17:20:29Z</dcterms:created>
  <dcterms:modified xsi:type="dcterms:W3CDTF">2022-02-06T03:00:25Z</dcterms:modified>
</cp:coreProperties>
</file>