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EE98A-63D5-3AAE-D200-3A5B1997E149}" v="84" dt="2022-02-05T16:08:59.097"/>
    <p1510:client id="{865E8905-3A9F-4DF8-BE85-8764B14DC0D4}" v="1" dt="2019-04-17T04:06:04.648"/>
    <p1510:client id="{FF7E9CB2-71EC-0ED3-E8C5-5D11BF762138}" v="11" dt="2022-02-06T08:39:4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383EE98A-63D5-3AAE-D200-3A5B1997E149}"/>
    <pc:docChg chg="modSld">
      <pc:chgData name="Dr. Md Mehedi Hasan" userId="S::mmhasan@aiub.edu::5eb39d97-deb0-466a-af4c-298e34812974" providerId="AD" clId="Web-{383EE98A-63D5-3AAE-D200-3A5B1997E149}" dt="2022-02-05T16:08:56.050" v="79"/>
      <pc:docMkLst>
        <pc:docMk/>
      </pc:docMkLst>
      <pc:sldChg chg="modSp">
        <pc:chgData name="Dr. Md Mehedi Hasan" userId="S::mmhasan@aiub.edu::5eb39d97-deb0-466a-af4c-298e34812974" providerId="AD" clId="Web-{383EE98A-63D5-3AAE-D200-3A5B1997E149}" dt="2022-02-05T16:08:56.050" v="7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83EE98A-63D5-3AAE-D200-3A5B1997E149}" dt="2022-02-05T16:08:56.050" v="7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FF7E9CB2-71EC-0ED3-E8C5-5D11BF762138}"/>
    <pc:docChg chg="modSld">
      <pc:chgData name="Dr. Md Mehedi Hasan" userId="S::mmhasan@aiub.edu::5eb39d97-deb0-466a-af4c-298e34812974" providerId="AD" clId="Web-{FF7E9CB2-71EC-0ED3-E8C5-5D11BF762138}" dt="2022-02-06T08:39:41.739" v="4" actId="20577"/>
      <pc:docMkLst>
        <pc:docMk/>
      </pc:docMkLst>
      <pc:sldChg chg="modSp">
        <pc:chgData name="Dr. Md Mehedi Hasan" userId="S::mmhasan@aiub.edu::5eb39d97-deb0-466a-af4c-298e34812974" providerId="AD" clId="Web-{FF7E9CB2-71EC-0ED3-E8C5-5D11BF762138}" dt="2022-02-06T07:59:10.423" v="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FF7E9CB2-71EC-0ED3-E8C5-5D11BF762138}" dt="2022-02-06T07:59:10.423" v="0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FF7E9CB2-71EC-0ED3-E8C5-5D11BF762138}" dt="2022-02-06T08:39:41.739" v="4" actId="20577"/>
        <pc:sldMkLst>
          <pc:docMk/>
          <pc:sldMk cId="1020089460" sldId="271"/>
        </pc:sldMkLst>
        <pc:spChg chg="mod">
          <ac:chgData name="Dr. Md Mehedi Hasan" userId="S::mmhasan@aiub.edu::5eb39d97-deb0-466a-af4c-298e34812974" providerId="AD" clId="Web-{FF7E9CB2-71EC-0ED3-E8C5-5D11BF762138}" dt="2022-02-06T08:39:41.739" v="4" actId="20577"/>
          <ac:spMkLst>
            <pc:docMk/>
            <pc:sldMk cId="1020089460" sldId="27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0579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312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21-22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463"/>
            <a:ext cx="8340239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Consist of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part occupies memory segments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segment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memory segment by assembler.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size of code and data of a program can be specified by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.MODEL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Memory_model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 [Code in ONE segment and Data in one segment]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0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Stack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44348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block of memory (stack area) to store the stack.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area should be big enough to contain the stack at its maximum size.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size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.STACK          100H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Allocates 100 bytes for stack area reasonable size for most applications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size is omitted 1KB is allocated for stack area.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948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Data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6306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all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definitions and sometimes Constant definitions (constant does not take any memory).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data segment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 is used followed by variable and constant declaration.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  DW    2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BYTE1         DB     1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  DB    ‘THIS IS A MESSAGE’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         EQU  10010001B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7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Code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394830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the program’s instructions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[name is optional]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need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SMALL program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a code segment, instructions are organized as procedures.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PROC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 body of the procedure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name ENDP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name = name of the procedure. PROC and ENDP are pseudo-ops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102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558603" cy="46581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100H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data definitions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.	CODE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PROC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;instructions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ENDP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;other procedures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The last line of the program should be the END directive, followed by the name of main procedure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894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Instruction: LEA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04107"/>
            <a:ext cx="8367534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LEA: Load Effective address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puts copy of the source offset address into the destination.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i.e. LEA DX, MSG   ; will load address of MSG to DX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57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Segment Prefix (PSP)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667785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contains information about the program to facilitate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access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area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places its segment number in both  DS and ES before program execution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Usually, DS does not contain the segment number of the data segment.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a program with data segment will start with these two instruction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AX,@DATA   [name of data segment define in .DATA]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DS,AX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62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7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XCHG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77204"/>
            <a:ext cx="857225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between two registers or register and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XCHG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XCHG    AH, BL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[reads exchange value of AH with BL]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32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Instructions: ADD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22254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is used to add content of two registers, register and memory-location or add a number 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ADD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ADD     WORD1,AX [reads Add AX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71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SUB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04012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of two registers, register and memory-location or subtract a number from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SUB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     AX,DX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DX from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67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INC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1256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INC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Add 1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724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DEC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4034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DEC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1 from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7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NEG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of the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 does this by replacing the contents by its two’s complement.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NEG  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NEG     BX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negate the contents of BX]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5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Agreement of Operator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95268"/>
            <a:ext cx="839483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operand of the preceding two-operand instruction MUST be same type. (i.e. both bytes or words). Thus,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AX,BYTE1    ; its illegal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AH,’A’           ; 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AX,’A’            ; legal if source is a word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82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</TotalTime>
  <Words>758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Learn Syntax</vt:lpstr>
      <vt:lpstr>Lecture Outline</vt:lpstr>
      <vt:lpstr>Instructions: XCHG</vt:lpstr>
      <vt:lpstr>Instructions: ADD</vt:lpstr>
      <vt:lpstr>Instructions: SUB</vt:lpstr>
      <vt:lpstr>Instructions: INC</vt:lpstr>
      <vt:lpstr>Instructions: DEC</vt:lpstr>
      <vt:lpstr>Instructions: NEG</vt:lpstr>
      <vt:lpstr>Agreement of Operator</vt:lpstr>
      <vt:lpstr>Program Structure</vt:lpstr>
      <vt:lpstr>Stack Segment</vt:lpstr>
      <vt:lpstr>Data Segment</vt:lpstr>
      <vt:lpstr>Code Segment</vt:lpstr>
      <vt:lpstr>Program Structure</vt:lpstr>
      <vt:lpstr>Instruction: LEA</vt:lpstr>
      <vt:lpstr>Program Segment Prefix (PSP)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24</cp:revision>
  <dcterms:created xsi:type="dcterms:W3CDTF">2018-12-10T17:20:29Z</dcterms:created>
  <dcterms:modified xsi:type="dcterms:W3CDTF">2022-02-06T08:39:48Z</dcterms:modified>
</cp:coreProperties>
</file>