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96AC2BA2-C7D2-4122-A151-3D5367D9C972}"/>
    <pc:docChg chg="undo redo custSel mod addSld delSld modSld addSection delSection">
      <pc:chgData name="Victor Stany Rozario" userId="dbb37ec6-3e12-44d7-b04d-09b867830cae" providerId="ADAL" clId="{96AC2BA2-C7D2-4122-A151-3D5367D9C972}" dt="2020-04-24T17:46:13.265" v="977"/>
      <pc:docMkLst>
        <pc:docMk/>
      </pc:docMkLst>
      <pc:sldChg chg="modSp mod">
        <pc:chgData name="Victor Stany Rozario" userId="dbb37ec6-3e12-44d7-b04d-09b867830cae" providerId="ADAL" clId="{96AC2BA2-C7D2-4122-A151-3D5367D9C972}" dt="2020-04-24T13:16:54.521" v="13" actId="20577"/>
        <pc:sldMkLst>
          <pc:docMk/>
          <pc:sldMk cId="700707328" sldId="256"/>
        </pc:sldMkLst>
        <pc:spChg chg="mod">
          <ac:chgData name="Victor Stany Rozario" userId="dbb37ec6-3e12-44d7-b04d-09b867830cae" providerId="ADAL" clId="{96AC2BA2-C7D2-4122-A151-3D5367D9C972}" dt="2020-04-24T13:16:31.136" v="1"/>
          <ac:spMkLst>
            <pc:docMk/>
            <pc:sldMk cId="700707328" sldId="256"/>
            <ac:spMk id="2" creationId="{00000000-0000-0000-0000-000000000000}"/>
          </ac:spMkLst>
        </pc:spChg>
        <pc:graphicFrameChg chg="modGraphic">
          <ac:chgData name="Victor Stany Rozario" userId="dbb37ec6-3e12-44d7-b04d-09b867830cae" providerId="ADAL" clId="{96AC2BA2-C7D2-4122-A151-3D5367D9C972}" dt="2020-04-24T13:16:54.521" v="1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96AC2BA2-C7D2-4122-A151-3D5367D9C972}" dt="2020-04-24T14:52:25.813" v="25" actId="20577"/>
        <pc:sldMkLst>
          <pc:docMk/>
          <pc:sldMk cId="424874041" sldId="257"/>
        </pc:sldMkLst>
        <pc:spChg chg="mod">
          <ac:chgData name="Victor Stany Rozario" userId="dbb37ec6-3e12-44d7-b04d-09b867830cae" providerId="ADAL" clId="{96AC2BA2-C7D2-4122-A151-3D5367D9C972}" dt="2020-04-24T14:52:25.813" v="25" actId="20577"/>
          <ac:spMkLst>
            <pc:docMk/>
            <pc:sldMk cId="424874041" sldId="257"/>
            <ac:spMk id="3" creationId="{00000000-0000-0000-0000-000000000000}"/>
          </ac:spMkLst>
        </pc:spChg>
      </pc:sldChg>
      <pc:sldChg chg="modSp mod">
        <pc:chgData name="Victor Stany Rozario" userId="dbb37ec6-3e12-44d7-b04d-09b867830cae" providerId="ADAL" clId="{96AC2BA2-C7D2-4122-A151-3D5367D9C972}" dt="2020-04-24T15:07:38.501" v="47" actId="1076"/>
        <pc:sldMkLst>
          <pc:docMk/>
          <pc:sldMk cId="2134390752" sldId="266"/>
        </pc:sldMkLst>
        <pc:spChg chg="mod">
          <ac:chgData name="Victor Stany Rozario" userId="dbb37ec6-3e12-44d7-b04d-09b867830cae" providerId="ADAL" clId="{96AC2BA2-C7D2-4122-A151-3D5367D9C972}" dt="2020-04-24T15:06:22.695" v="28" actId="27636"/>
          <ac:spMkLst>
            <pc:docMk/>
            <pc:sldMk cId="2134390752" sldId="266"/>
            <ac:spMk id="2" creationId="{00000000-0000-0000-0000-000000000000}"/>
          </ac:spMkLst>
        </pc:spChg>
        <pc:spChg chg="mod">
          <ac:chgData name="Victor Stany Rozario" userId="dbb37ec6-3e12-44d7-b04d-09b867830cae" providerId="ADAL" clId="{96AC2BA2-C7D2-4122-A151-3D5367D9C972}" dt="2020-04-24T15:07:38.501" v="47" actId="1076"/>
          <ac:spMkLst>
            <pc:docMk/>
            <pc:sldMk cId="2134390752" sldId="266"/>
            <ac:spMk id="9" creationId="{B133BB3B-BD66-4C13-8798-5F6C89538717}"/>
          </ac:spMkLst>
        </pc:spChg>
      </pc:sldChg>
      <pc:sldChg chg="addSp delSp modSp add mod modClrScheme chgLayout">
        <pc:chgData name="Victor Stany Rozario" userId="dbb37ec6-3e12-44d7-b04d-09b867830cae" providerId="ADAL" clId="{96AC2BA2-C7D2-4122-A151-3D5367D9C972}" dt="2020-04-24T15:15:16.861" v="60" actId="1076"/>
        <pc:sldMkLst>
          <pc:docMk/>
          <pc:sldMk cId="4057552827" sldId="267"/>
        </pc:sldMkLst>
        <pc:spChg chg="mod">
          <ac:chgData name="Victor Stany Rozario" userId="dbb37ec6-3e12-44d7-b04d-09b867830cae" providerId="ADAL" clId="{96AC2BA2-C7D2-4122-A151-3D5367D9C972}" dt="2020-04-24T15:14:56.392" v="55" actId="26606"/>
          <ac:spMkLst>
            <pc:docMk/>
            <pc:sldMk cId="4057552827" sldId="267"/>
            <ac:spMk id="2" creationId="{00000000-0000-0000-0000-000000000000}"/>
          </ac:spMkLst>
        </pc:spChg>
        <pc:spChg chg="del">
          <ac:chgData name="Victor Stany Rozario" userId="dbb37ec6-3e12-44d7-b04d-09b867830cae" providerId="ADAL" clId="{96AC2BA2-C7D2-4122-A151-3D5367D9C972}" dt="2020-04-24T15:08:14.001" v="51" actId="478"/>
          <ac:spMkLst>
            <pc:docMk/>
            <pc:sldMk cId="4057552827" sldId="267"/>
            <ac:spMk id="9" creationId="{B133BB3B-BD66-4C13-8798-5F6C89538717}"/>
          </ac:spMkLst>
        </pc:spChg>
        <pc:picChg chg="add mod">
          <ac:chgData name="Victor Stany Rozario" userId="dbb37ec6-3e12-44d7-b04d-09b867830cae" providerId="ADAL" clId="{96AC2BA2-C7D2-4122-A151-3D5367D9C972}" dt="2020-04-24T15:15:16.861" v="60" actId="1076"/>
          <ac:picMkLst>
            <pc:docMk/>
            <pc:sldMk cId="4057552827" sldId="267"/>
            <ac:picMk id="3" creationId="{49BC46A6-143D-4418-A4B1-D794700B07ED}"/>
          </ac:picMkLst>
        </pc:picChg>
      </pc:sldChg>
      <pc:sldChg chg="del">
        <pc:chgData name="Victor Stany Rozario" userId="dbb37ec6-3e12-44d7-b04d-09b867830cae" providerId="ADAL" clId="{96AC2BA2-C7D2-4122-A151-3D5367D9C972}" dt="2020-04-24T15:07:55.845" v="48" actId="47"/>
        <pc:sldMkLst>
          <pc:docMk/>
          <pc:sldMk cId="70585042" sldId="268"/>
        </pc:sldMkLst>
      </pc:sldChg>
      <pc:sldChg chg="addSp modSp add mod">
        <pc:chgData name="Victor Stany Rozario" userId="dbb37ec6-3e12-44d7-b04d-09b867830cae" providerId="ADAL" clId="{96AC2BA2-C7D2-4122-A151-3D5367D9C972}" dt="2020-04-24T15:19:12.093" v="123" actId="20577"/>
        <pc:sldMkLst>
          <pc:docMk/>
          <pc:sldMk cId="2708372267" sldId="268"/>
        </pc:sldMkLst>
        <pc:spChg chg="mod">
          <ac:chgData name="Victor Stany Rozario" userId="dbb37ec6-3e12-44d7-b04d-09b867830cae" providerId="ADAL" clId="{96AC2BA2-C7D2-4122-A151-3D5367D9C972}" dt="2020-04-24T15:19:12.093" v="123" actId="20577"/>
          <ac:spMkLst>
            <pc:docMk/>
            <pc:sldMk cId="2708372267" sldId="268"/>
            <ac:spMk id="9" creationId="{B133BB3B-BD66-4C13-8798-5F6C89538717}"/>
          </ac:spMkLst>
        </pc:spChg>
        <pc:picChg chg="add mod">
          <ac:chgData name="Victor Stany Rozario" userId="dbb37ec6-3e12-44d7-b04d-09b867830cae" providerId="ADAL" clId="{96AC2BA2-C7D2-4122-A151-3D5367D9C972}" dt="2020-04-24T15:18:58.331" v="120" actId="1036"/>
          <ac:picMkLst>
            <pc:docMk/>
            <pc:sldMk cId="2708372267" sldId="268"/>
            <ac:picMk id="3" creationId="{C96282F1-D8ED-40A8-AA0F-26A63AEFE671}"/>
          </ac:picMkLst>
        </pc:picChg>
      </pc:sldChg>
      <pc:sldChg chg="delSp modSp add mod">
        <pc:chgData name="Victor Stany Rozario" userId="dbb37ec6-3e12-44d7-b04d-09b867830cae" providerId="ADAL" clId="{96AC2BA2-C7D2-4122-A151-3D5367D9C972}" dt="2020-04-24T15:22:19.515" v="187" actId="313"/>
        <pc:sldMkLst>
          <pc:docMk/>
          <pc:sldMk cId="1473748817" sldId="269"/>
        </pc:sldMkLst>
        <pc:spChg chg="mod">
          <ac:chgData name="Victor Stany Rozario" userId="dbb37ec6-3e12-44d7-b04d-09b867830cae" providerId="ADAL" clId="{96AC2BA2-C7D2-4122-A151-3D5367D9C972}" dt="2020-04-24T15:19:34.377" v="129"/>
          <ac:spMkLst>
            <pc:docMk/>
            <pc:sldMk cId="1473748817" sldId="269"/>
            <ac:spMk id="2" creationId="{00000000-0000-0000-0000-000000000000}"/>
          </ac:spMkLst>
        </pc:spChg>
        <pc:spChg chg="mod">
          <ac:chgData name="Victor Stany Rozario" userId="dbb37ec6-3e12-44d7-b04d-09b867830cae" providerId="ADAL" clId="{96AC2BA2-C7D2-4122-A151-3D5367D9C972}" dt="2020-04-24T15:22:19.515" v="187" actId="313"/>
          <ac:spMkLst>
            <pc:docMk/>
            <pc:sldMk cId="1473748817" sldId="269"/>
            <ac:spMk id="9" creationId="{B133BB3B-BD66-4C13-8798-5F6C89538717}"/>
          </ac:spMkLst>
        </pc:spChg>
        <pc:picChg chg="del">
          <ac:chgData name="Victor Stany Rozario" userId="dbb37ec6-3e12-44d7-b04d-09b867830cae" providerId="ADAL" clId="{96AC2BA2-C7D2-4122-A151-3D5367D9C972}" dt="2020-04-24T15:19:36.377" v="130" actId="478"/>
          <ac:picMkLst>
            <pc:docMk/>
            <pc:sldMk cId="1473748817" sldId="269"/>
            <ac:picMk id="3" creationId="{C96282F1-D8ED-40A8-AA0F-26A63AEFE671}"/>
          </ac:picMkLst>
        </pc:picChg>
      </pc:sldChg>
      <pc:sldChg chg="del">
        <pc:chgData name="Victor Stany Rozario" userId="dbb37ec6-3e12-44d7-b04d-09b867830cae" providerId="ADAL" clId="{96AC2BA2-C7D2-4122-A151-3D5367D9C972}" dt="2020-04-24T15:07:55.845" v="48" actId="47"/>
        <pc:sldMkLst>
          <pc:docMk/>
          <pc:sldMk cId="2868380244" sldId="269"/>
        </pc:sldMkLst>
      </pc:sldChg>
      <pc:sldChg chg="del">
        <pc:chgData name="Victor Stany Rozario" userId="dbb37ec6-3e12-44d7-b04d-09b867830cae" providerId="ADAL" clId="{96AC2BA2-C7D2-4122-A151-3D5367D9C972}" dt="2020-04-24T15:07:55.845" v="48" actId="47"/>
        <pc:sldMkLst>
          <pc:docMk/>
          <pc:sldMk cId="636060090" sldId="270"/>
        </pc:sldMkLst>
      </pc:sldChg>
      <pc:sldChg chg="modSp add mod">
        <pc:chgData name="Victor Stany Rozario" userId="dbb37ec6-3e12-44d7-b04d-09b867830cae" providerId="ADAL" clId="{96AC2BA2-C7D2-4122-A151-3D5367D9C972}" dt="2020-04-24T15:23:14.675" v="202" actId="20577"/>
        <pc:sldMkLst>
          <pc:docMk/>
          <pc:sldMk cId="3505491121" sldId="270"/>
        </pc:sldMkLst>
        <pc:spChg chg="mod">
          <ac:chgData name="Victor Stany Rozario" userId="dbb37ec6-3e12-44d7-b04d-09b867830cae" providerId="ADAL" clId="{96AC2BA2-C7D2-4122-A151-3D5367D9C972}" dt="2020-04-24T15:22:47.562" v="193"/>
          <ac:spMkLst>
            <pc:docMk/>
            <pc:sldMk cId="3505491121" sldId="270"/>
            <ac:spMk id="2" creationId="{00000000-0000-0000-0000-000000000000}"/>
          </ac:spMkLst>
        </pc:spChg>
        <pc:spChg chg="mod">
          <ac:chgData name="Victor Stany Rozario" userId="dbb37ec6-3e12-44d7-b04d-09b867830cae" providerId="ADAL" clId="{96AC2BA2-C7D2-4122-A151-3D5367D9C972}" dt="2020-04-24T15:23:14.675" v="202" actId="20577"/>
          <ac:spMkLst>
            <pc:docMk/>
            <pc:sldMk cId="3505491121" sldId="270"/>
            <ac:spMk id="9" creationId="{B133BB3B-BD66-4C13-8798-5F6C89538717}"/>
          </ac:spMkLst>
        </pc:spChg>
      </pc:sldChg>
      <pc:sldChg chg="modSp add mod">
        <pc:chgData name="Victor Stany Rozario" userId="dbb37ec6-3e12-44d7-b04d-09b867830cae" providerId="ADAL" clId="{96AC2BA2-C7D2-4122-A151-3D5367D9C972}" dt="2020-04-24T15:25:02.218" v="234" actId="20577"/>
        <pc:sldMkLst>
          <pc:docMk/>
          <pc:sldMk cId="750163167" sldId="271"/>
        </pc:sldMkLst>
        <pc:spChg chg="mod">
          <ac:chgData name="Victor Stany Rozario" userId="dbb37ec6-3e12-44d7-b04d-09b867830cae" providerId="ADAL" clId="{96AC2BA2-C7D2-4122-A151-3D5367D9C972}" dt="2020-04-24T15:23:32.535" v="208"/>
          <ac:spMkLst>
            <pc:docMk/>
            <pc:sldMk cId="750163167" sldId="271"/>
            <ac:spMk id="2" creationId="{00000000-0000-0000-0000-000000000000}"/>
          </ac:spMkLst>
        </pc:spChg>
        <pc:spChg chg="mod">
          <ac:chgData name="Victor Stany Rozario" userId="dbb37ec6-3e12-44d7-b04d-09b867830cae" providerId="ADAL" clId="{96AC2BA2-C7D2-4122-A151-3D5367D9C972}" dt="2020-04-24T15:25:02.218" v="234" actId="20577"/>
          <ac:spMkLst>
            <pc:docMk/>
            <pc:sldMk cId="750163167" sldId="27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707414169" sldId="271"/>
        </pc:sldMkLst>
      </pc:sldChg>
      <pc:sldChg chg="del">
        <pc:chgData name="Victor Stany Rozario" userId="dbb37ec6-3e12-44d7-b04d-09b867830cae" providerId="ADAL" clId="{96AC2BA2-C7D2-4122-A151-3D5367D9C972}" dt="2020-04-24T15:07:55.845" v="48" actId="47"/>
        <pc:sldMkLst>
          <pc:docMk/>
          <pc:sldMk cId="2427856683" sldId="272"/>
        </pc:sldMkLst>
      </pc:sldChg>
      <pc:sldChg chg="modSp add mod">
        <pc:chgData name="Victor Stany Rozario" userId="dbb37ec6-3e12-44d7-b04d-09b867830cae" providerId="ADAL" clId="{96AC2BA2-C7D2-4122-A151-3D5367D9C972}" dt="2020-04-24T15:28:07.937" v="255" actId="20577"/>
        <pc:sldMkLst>
          <pc:docMk/>
          <pc:sldMk cId="2723070272" sldId="272"/>
        </pc:sldMkLst>
        <pc:spChg chg="mod">
          <ac:chgData name="Victor Stany Rozario" userId="dbb37ec6-3e12-44d7-b04d-09b867830cae" providerId="ADAL" clId="{96AC2BA2-C7D2-4122-A151-3D5367D9C972}" dt="2020-04-24T15:27:38.500" v="241" actId="27636"/>
          <ac:spMkLst>
            <pc:docMk/>
            <pc:sldMk cId="2723070272" sldId="272"/>
            <ac:spMk id="2" creationId="{00000000-0000-0000-0000-000000000000}"/>
          </ac:spMkLst>
        </pc:spChg>
        <pc:spChg chg="mod">
          <ac:chgData name="Victor Stany Rozario" userId="dbb37ec6-3e12-44d7-b04d-09b867830cae" providerId="ADAL" clId="{96AC2BA2-C7D2-4122-A151-3D5367D9C972}" dt="2020-04-24T15:28:07.937" v="255" actId="20577"/>
          <ac:spMkLst>
            <pc:docMk/>
            <pc:sldMk cId="2723070272" sldId="272"/>
            <ac:spMk id="9" creationId="{B133BB3B-BD66-4C13-8798-5F6C89538717}"/>
          </ac:spMkLst>
        </pc:spChg>
      </pc:sldChg>
      <pc:sldChg chg="addSp delSp modSp add mod">
        <pc:chgData name="Victor Stany Rozario" userId="dbb37ec6-3e12-44d7-b04d-09b867830cae" providerId="ADAL" clId="{96AC2BA2-C7D2-4122-A151-3D5367D9C972}" dt="2020-04-24T15:35:16.984" v="283" actId="14100"/>
        <pc:sldMkLst>
          <pc:docMk/>
          <pc:sldMk cId="291656954" sldId="273"/>
        </pc:sldMkLst>
        <pc:spChg chg="add del mod">
          <ac:chgData name="Victor Stany Rozario" userId="dbb37ec6-3e12-44d7-b04d-09b867830cae" providerId="ADAL" clId="{96AC2BA2-C7D2-4122-A151-3D5367D9C972}" dt="2020-04-24T15:35:09.249" v="281" actId="478"/>
          <ac:spMkLst>
            <pc:docMk/>
            <pc:sldMk cId="291656954" sldId="273"/>
            <ac:spMk id="3" creationId="{FB18D588-DEAE-4FD4-BBB9-F42C7A5300B9}"/>
          </ac:spMkLst>
        </pc:spChg>
        <pc:spChg chg="mod">
          <ac:chgData name="Victor Stany Rozario" userId="dbb37ec6-3e12-44d7-b04d-09b867830cae" providerId="ADAL" clId="{96AC2BA2-C7D2-4122-A151-3D5367D9C972}" dt="2020-04-24T15:33:51.770" v="264" actId="404"/>
          <ac:spMkLst>
            <pc:docMk/>
            <pc:sldMk cId="291656954" sldId="273"/>
            <ac:spMk id="9" creationId="{B133BB3B-BD66-4C13-8798-5F6C89538717}"/>
          </ac:spMkLst>
        </pc:spChg>
        <pc:picChg chg="add mod">
          <ac:chgData name="Victor Stany Rozario" userId="dbb37ec6-3e12-44d7-b04d-09b867830cae" providerId="ADAL" clId="{96AC2BA2-C7D2-4122-A151-3D5367D9C972}" dt="2020-04-24T15:35:16.984" v="283" actId="14100"/>
          <ac:picMkLst>
            <pc:docMk/>
            <pc:sldMk cId="291656954" sldId="273"/>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382033663" sldId="273"/>
        </pc:sldMkLst>
      </pc:sldChg>
      <pc:sldChg chg="del">
        <pc:chgData name="Victor Stany Rozario" userId="dbb37ec6-3e12-44d7-b04d-09b867830cae" providerId="ADAL" clId="{96AC2BA2-C7D2-4122-A151-3D5367D9C972}" dt="2020-04-24T15:07:55.845" v="48" actId="47"/>
        <pc:sldMkLst>
          <pc:docMk/>
          <pc:sldMk cId="739729977" sldId="274"/>
        </pc:sldMkLst>
      </pc:sldChg>
      <pc:sldChg chg="addSp delSp modSp add mod">
        <pc:chgData name="Victor Stany Rozario" userId="dbb37ec6-3e12-44d7-b04d-09b867830cae" providerId="ADAL" clId="{96AC2BA2-C7D2-4122-A151-3D5367D9C972}" dt="2020-04-24T15:36:50.274" v="296" actId="1076"/>
        <pc:sldMkLst>
          <pc:docMk/>
          <pc:sldMk cId="2885728753" sldId="274"/>
        </pc:sldMkLst>
        <pc:spChg chg="add del mod">
          <ac:chgData name="Victor Stany Rozario" userId="dbb37ec6-3e12-44d7-b04d-09b867830cae" providerId="ADAL" clId="{96AC2BA2-C7D2-4122-A151-3D5367D9C972}" dt="2020-04-24T15:36:29.641" v="294"/>
          <ac:spMkLst>
            <pc:docMk/>
            <pc:sldMk cId="2885728753" sldId="274"/>
            <ac:spMk id="3" creationId="{C88242A3-110B-472D-9DB4-B6E4C17BC398}"/>
          </ac:spMkLst>
        </pc:spChg>
        <pc:spChg chg="add mod">
          <ac:chgData name="Victor Stany Rozario" userId="dbb37ec6-3e12-44d7-b04d-09b867830cae" providerId="ADAL" clId="{96AC2BA2-C7D2-4122-A151-3D5367D9C972}" dt="2020-04-24T15:36:50.274" v="296" actId="1076"/>
          <ac:spMkLst>
            <pc:docMk/>
            <pc:sldMk cId="2885728753" sldId="274"/>
            <ac:spMk id="5" creationId="{76187F68-49C2-40C6-AEBE-1751630D30CE}"/>
          </ac:spMkLst>
        </pc:spChg>
        <pc:spChg chg="mod">
          <ac:chgData name="Victor Stany Rozario" userId="dbb37ec6-3e12-44d7-b04d-09b867830cae" providerId="ADAL" clId="{96AC2BA2-C7D2-4122-A151-3D5367D9C972}" dt="2020-04-24T15:35:45.112" v="287" actId="27636"/>
          <ac:spMkLst>
            <pc:docMk/>
            <pc:sldMk cId="2885728753" sldId="274"/>
            <ac:spMk id="9" creationId="{B133BB3B-BD66-4C13-8798-5F6C89538717}"/>
          </ac:spMkLst>
        </pc:spChg>
        <pc:picChg chg="del">
          <ac:chgData name="Victor Stany Rozario" userId="dbb37ec6-3e12-44d7-b04d-09b867830cae" providerId="ADAL" clId="{96AC2BA2-C7D2-4122-A151-3D5367D9C972}" dt="2020-04-24T15:35:47.737" v="288" actId="478"/>
          <ac:picMkLst>
            <pc:docMk/>
            <pc:sldMk cId="2885728753" sldId="274"/>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1939018285" sldId="275"/>
        </pc:sldMkLst>
      </pc:sldChg>
      <pc:sldChg chg="addSp delSp modSp add mod">
        <pc:chgData name="Victor Stany Rozario" userId="dbb37ec6-3e12-44d7-b04d-09b867830cae" providerId="ADAL" clId="{96AC2BA2-C7D2-4122-A151-3D5367D9C972}" dt="2020-04-24T15:39:37.834" v="343" actId="1036"/>
        <pc:sldMkLst>
          <pc:docMk/>
          <pc:sldMk cId="3983338724" sldId="275"/>
        </pc:sldMkLst>
        <pc:spChg chg="add mod">
          <ac:chgData name="Victor Stany Rozario" userId="dbb37ec6-3e12-44d7-b04d-09b867830cae" providerId="ADAL" clId="{96AC2BA2-C7D2-4122-A151-3D5367D9C972}" dt="2020-04-24T15:39:37.834" v="343" actId="1036"/>
          <ac:spMkLst>
            <pc:docMk/>
            <pc:sldMk cId="3983338724" sldId="275"/>
            <ac:spMk id="3" creationId="{0DE56163-F6CB-4AF1-88CB-672AAC54A5D9}"/>
          </ac:spMkLst>
        </pc:spChg>
        <pc:spChg chg="del">
          <ac:chgData name="Victor Stany Rozario" userId="dbb37ec6-3e12-44d7-b04d-09b867830cae" providerId="ADAL" clId="{96AC2BA2-C7D2-4122-A151-3D5367D9C972}" dt="2020-04-24T15:37:16.609" v="304" actId="478"/>
          <ac:spMkLst>
            <pc:docMk/>
            <pc:sldMk cId="3983338724" sldId="275"/>
            <ac:spMk id="5" creationId="{76187F68-49C2-40C6-AEBE-1751630D30CE}"/>
          </ac:spMkLst>
        </pc:spChg>
        <pc:spChg chg="mod">
          <ac:chgData name="Victor Stany Rozario" userId="dbb37ec6-3e12-44d7-b04d-09b867830cae" providerId="ADAL" clId="{96AC2BA2-C7D2-4122-A151-3D5367D9C972}" dt="2020-04-24T15:39:29.143" v="334" actId="403"/>
          <ac:spMkLst>
            <pc:docMk/>
            <pc:sldMk cId="3983338724" sldId="275"/>
            <ac:spMk id="9" creationId="{B133BB3B-BD66-4C13-8798-5F6C89538717}"/>
          </ac:spMkLst>
        </pc:spChg>
      </pc:sldChg>
      <pc:sldChg chg="addSp delSp modSp add mod">
        <pc:chgData name="Victor Stany Rozario" userId="dbb37ec6-3e12-44d7-b04d-09b867830cae" providerId="ADAL" clId="{96AC2BA2-C7D2-4122-A151-3D5367D9C972}" dt="2020-04-24T15:40:24.921" v="351" actId="14100"/>
        <pc:sldMkLst>
          <pc:docMk/>
          <pc:sldMk cId="694835650" sldId="276"/>
        </pc:sldMkLst>
        <pc:spChg chg="del">
          <ac:chgData name="Victor Stany Rozario" userId="dbb37ec6-3e12-44d7-b04d-09b867830cae" providerId="ADAL" clId="{96AC2BA2-C7D2-4122-A151-3D5367D9C972}" dt="2020-04-24T15:40:07.655" v="347" actId="478"/>
          <ac:spMkLst>
            <pc:docMk/>
            <pc:sldMk cId="694835650" sldId="276"/>
            <ac:spMk id="3" creationId="{0DE56163-F6CB-4AF1-88CB-672AAC54A5D9}"/>
          </ac:spMkLst>
        </pc:spChg>
        <pc:spChg chg="add mod">
          <ac:chgData name="Victor Stany Rozario" userId="dbb37ec6-3e12-44d7-b04d-09b867830cae" providerId="ADAL" clId="{96AC2BA2-C7D2-4122-A151-3D5367D9C972}" dt="2020-04-24T15:40:24.921" v="351" actId="14100"/>
          <ac:spMkLst>
            <pc:docMk/>
            <pc:sldMk cId="694835650" sldId="276"/>
            <ac:spMk id="4" creationId="{E460F261-D9E1-4CFA-9739-65483C22C6C6}"/>
          </ac:spMkLst>
        </pc:spChg>
        <pc:spChg chg="mod">
          <ac:chgData name="Victor Stany Rozario" userId="dbb37ec6-3e12-44d7-b04d-09b867830cae" providerId="ADAL" clId="{96AC2BA2-C7D2-4122-A151-3D5367D9C972}" dt="2020-04-24T15:40:04.311" v="346"/>
          <ac:spMkLst>
            <pc:docMk/>
            <pc:sldMk cId="694835650" sldId="276"/>
            <ac:spMk id="9" creationId="{B133BB3B-BD66-4C13-8798-5F6C89538717}"/>
          </ac:spMkLst>
        </pc:spChg>
      </pc:sldChg>
      <pc:sldChg chg="add">
        <pc:chgData name="Victor Stany Rozario" userId="dbb37ec6-3e12-44d7-b04d-09b867830cae" providerId="ADAL" clId="{96AC2BA2-C7D2-4122-A151-3D5367D9C972}" dt="2020-04-24T15:40:32.984" v="352"/>
        <pc:sldMkLst>
          <pc:docMk/>
          <pc:sldMk cId="4228572538" sldId="277"/>
        </pc:sldMkLst>
      </pc:sldChg>
      <pc:sldChg chg="addSp delSp modSp add mod">
        <pc:chgData name="Victor Stany Rozario" userId="dbb37ec6-3e12-44d7-b04d-09b867830cae" providerId="ADAL" clId="{96AC2BA2-C7D2-4122-A151-3D5367D9C972}" dt="2020-04-24T15:42:28.704" v="360" actId="14100"/>
        <pc:sldMkLst>
          <pc:docMk/>
          <pc:sldMk cId="3684010109" sldId="278"/>
        </pc:sldMkLst>
        <pc:spChg chg="add mod">
          <ac:chgData name="Victor Stany Rozario" userId="dbb37ec6-3e12-44d7-b04d-09b867830cae" providerId="ADAL" clId="{96AC2BA2-C7D2-4122-A151-3D5367D9C972}" dt="2020-04-24T15:42:28.704" v="360" actId="14100"/>
          <ac:spMkLst>
            <pc:docMk/>
            <pc:sldMk cId="3684010109" sldId="278"/>
            <ac:spMk id="3" creationId="{B8FE659E-5D22-4E1F-9753-7901E3D05D15}"/>
          </ac:spMkLst>
        </pc:spChg>
        <pc:spChg chg="del">
          <ac:chgData name="Victor Stany Rozario" userId="dbb37ec6-3e12-44d7-b04d-09b867830cae" providerId="ADAL" clId="{96AC2BA2-C7D2-4122-A151-3D5367D9C972}" dt="2020-04-24T15:42:09.717" v="356" actId="478"/>
          <ac:spMkLst>
            <pc:docMk/>
            <pc:sldMk cId="3684010109" sldId="278"/>
            <ac:spMk id="4" creationId="{E460F261-D9E1-4CFA-9739-65483C22C6C6}"/>
          </ac:spMkLst>
        </pc:spChg>
        <pc:spChg chg="mod">
          <ac:chgData name="Victor Stany Rozario" userId="dbb37ec6-3e12-44d7-b04d-09b867830cae" providerId="ADAL" clId="{96AC2BA2-C7D2-4122-A151-3D5367D9C972}" dt="2020-04-24T15:42:06.642" v="355"/>
          <ac:spMkLst>
            <pc:docMk/>
            <pc:sldMk cId="3684010109" sldId="278"/>
            <ac:spMk id="9" creationId="{B133BB3B-BD66-4C13-8798-5F6C89538717}"/>
          </ac:spMkLst>
        </pc:spChg>
      </pc:sldChg>
      <pc:sldChg chg="addSp delSp modSp add mod">
        <pc:chgData name="Victor Stany Rozario" userId="dbb37ec6-3e12-44d7-b04d-09b867830cae" providerId="ADAL" clId="{96AC2BA2-C7D2-4122-A151-3D5367D9C972}" dt="2020-04-24T15:44:22.191" v="414" actId="1036"/>
        <pc:sldMkLst>
          <pc:docMk/>
          <pc:sldMk cId="524441894" sldId="279"/>
        </pc:sldMkLst>
        <pc:spChg chg="del">
          <ac:chgData name="Victor Stany Rozario" userId="dbb37ec6-3e12-44d7-b04d-09b867830cae" providerId="ADAL" clId="{96AC2BA2-C7D2-4122-A151-3D5367D9C972}" dt="2020-04-24T15:43:03.642" v="364" actId="478"/>
          <ac:spMkLst>
            <pc:docMk/>
            <pc:sldMk cId="524441894" sldId="279"/>
            <ac:spMk id="3" creationId="{B8FE659E-5D22-4E1F-9753-7901E3D05D15}"/>
          </ac:spMkLst>
        </pc:spChg>
        <pc:spChg chg="add mod">
          <ac:chgData name="Victor Stany Rozario" userId="dbb37ec6-3e12-44d7-b04d-09b867830cae" providerId="ADAL" clId="{96AC2BA2-C7D2-4122-A151-3D5367D9C972}" dt="2020-04-24T15:43:50.924" v="383" actId="1035"/>
          <ac:spMkLst>
            <pc:docMk/>
            <pc:sldMk cId="524441894" sldId="279"/>
            <ac:spMk id="4" creationId="{3D9A3799-7E5F-45EE-9D18-11F0CE8EB675}"/>
          </ac:spMkLst>
        </pc:spChg>
        <pc:spChg chg="add mod">
          <ac:chgData name="Victor Stany Rozario" userId="dbb37ec6-3e12-44d7-b04d-09b867830cae" providerId="ADAL" clId="{96AC2BA2-C7D2-4122-A151-3D5367D9C972}" dt="2020-04-24T15:44:22.191" v="414" actId="1036"/>
          <ac:spMkLst>
            <pc:docMk/>
            <pc:sldMk cId="524441894" sldId="279"/>
            <ac:spMk id="5" creationId="{A80BC007-95AD-42AF-9EED-10B3728494FC}"/>
          </ac:spMkLst>
        </pc:spChg>
        <pc:spChg chg="mod">
          <ac:chgData name="Victor Stany Rozario" userId="dbb37ec6-3e12-44d7-b04d-09b867830cae" providerId="ADAL" clId="{96AC2BA2-C7D2-4122-A151-3D5367D9C972}" dt="2020-04-24T15:43:45.690" v="371" actId="14100"/>
          <ac:spMkLst>
            <pc:docMk/>
            <pc:sldMk cId="524441894" sldId="279"/>
            <ac:spMk id="9" creationId="{B133BB3B-BD66-4C13-8798-5F6C89538717}"/>
          </ac:spMkLst>
        </pc:spChg>
      </pc:sldChg>
      <pc:sldChg chg="add">
        <pc:chgData name="Victor Stany Rozario" userId="dbb37ec6-3e12-44d7-b04d-09b867830cae" providerId="ADAL" clId="{96AC2BA2-C7D2-4122-A151-3D5367D9C972}" dt="2020-04-24T15:44:32.592" v="415"/>
        <pc:sldMkLst>
          <pc:docMk/>
          <pc:sldMk cId="676983731" sldId="280"/>
        </pc:sldMkLst>
      </pc:sldChg>
      <pc:sldChg chg="addSp modSp add mod">
        <pc:chgData name="Victor Stany Rozario" userId="dbb37ec6-3e12-44d7-b04d-09b867830cae" providerId="ADAL" clId="{96AC2BA2-C7D2-4122-A151-3D5367D9C972}" dt="2020-04-24T15:45:26.265" v="423" actId="1076"/>
        <pc:sldMkLst>
          <pc:docMk/>
          <pc:sldMk cId="2783246869" sldId="281"/>
        </pc:sldMkLst>
        <pc:spChg chg="mod">
          <ac:chgData name="Victor Stany Rozario" userId="dbb37ec6-3e12-44d7-b04d-09b867830cae" providerId="ADAL" clId="{96AC2BA2-C7D2-4122-A151-3D5367D9C972}" dt="2020-04-24T15:45:09.582" v="419" actId="14100"/>
          <ac:spMkLst>
            <pc:docMk/>
            <pc:sldMk cId="2783246869" sldId="281"/>
            <ac:spMk id="9" creationId="{B133BB3B-BD66-4C13-8798-5F6C89538717}"/>
          </ac:spMkLst>
        </pc:spChg>
        <pc:picChg chg="add mod">
          <ac:chgData name="Victor Stany Rozario" userId="dbb37ec6-3e12-44d7-b04d-09b867830cae" providerId="ADAL" clId="{96AC2BA2-C7D2-4122-A151-3D5367D9C972}" dt="2020-04-24T15:45:26.265" v="423" actId="1076"/>
          <ac:picMkLst>
            <pc:docMk/>
            <pc:sldMk cId="2783246869" sldId="281"/>
            <ac:picMk id="4" creationId="{F137C0AD-F541-4355-86A7-9F976EFE46FD}"/>
          </ac:picMkLst>
        </pc:picChg>
      </pc:sldChg>
      <pc:sldChg chg="addSp delSp modSp add mod">
        <pc:chgData name="Victor Stany Rozario" userId="dbb37ec6-3e12-44d7-b04d-09b867830cae" providerId="ADAL" clId="{96AC2BA2-C7D2-4122-A151-3D5367D9C972}" dt="2020-04-24T15:51:54.640" v="472" actId="1035"/>
        <pc:sldMkLst>
          <pc:docMk/>
          <pc:sldMk cId="3191632281" sldId="282"/>
        </pc:sldMkLst>
        <pc:spChg chg="add mod">
          <ac:chgData name="Victor Stany Rozario" userId="dbb37ec6-3e12-44d7-b04d-09b867830cae" providerId="ADAL" clId="{96AC2BA2-C7D2-4122-A151-3D5367D9C972}" dt="2020-04-24T15:51:46.171" v="460" actId="1035"/>
          <ac:spMkLst>
            <pc:docMk/>
            <pc:sldMk cId="3191632281" sldId="282"/>
            <ac:spMk id="3" creationId="{39854551-97DB-4E1A-92FD-6BCDAA1C78E6}"/>
          </ac:spMkLst>
        </pc:spChg>
        <pc:spChg chg="add mod">
          <ac:chgData name="Victor Stany Rozario" userId="dbb37ec6-3e12-44d7-b04d-09b867830cae" providerId="ADAL" clId="{96AC2BA2-C7D2-4122-A151-3D5367D9C972}" dt="2020-04-24T15:51:49.390" v="464" actId="1035"/>
          <ac:spMkLst>
            <pc:docMk/>
            <pc:sldMk cId="3191632281" sldId="282"/>
            <ac:spMk id="5" creationId="{4B4CF21D-A7A8-4F5F-BE6C-E498AD8BB10E}"/>
          </ac:spMkLst>
        </pc:spChg>
        <pc:spChg chg="add mod">
          <ac:chgData name="Victor Stany Rozario" userId="dbb37ec6-3e12-44d7-b04d-09b867830cae" providerId="ADAL" clId="{96AC2BA2-C7D2-4122-A151-3D5367D9C972}" dt="2020-04-24T15:51:54.640" v="472" actId="1035"/>
          <ac:spMkLst>
            <pc:docMk/>
            <pc:sldMk cId="3191632281" sldId="282"/>
            <ac:spMk id="6" creationId="{4905381D-8E85-45DA-9AFF-6A3C0B8E7D7E}"/>
          </ac:spMkLst>
        </pc:spChg>
        <pc:spChg chg="mod">
          <ac:chgData name="Victor Stany Rozario" userId="dbb37ec6-3e12-44d7-b04d-09b867830cae" providerId="ADAL" clId="{96AC2BA2-C7D2-4122-A151-3D5367D9C972}" dt="2020-04-24T15:49:49.968" v="427" actId="14100"/>
          <ac:spMkLst>
            <pc:docMk/>
            <pc:sldMk cId="3191632281" sldId="282"/>
            <ac:spMk id="9" creationId="{B133BB3B-BD66-4C13-8798-5F6C89538717}"/>
          </ac:spMkLst>
        </pc:spChg>
        <pc:picChg chg="del">
          <ac:chgData name="Victor Stany Rozario" userId="dbb37ec6-3e12-44d7-b04d-09b867830cae" providerId="ADAL" clId="{96AC2BA2-C7D2-4122-A151-3D5367D9C972}" dt="2020-04-24T15:49:58.986" v="428" actId="478"/>
          <ac:picMkLst>
            <pc:docMk/>
            <pc:sldMk cId="3191632281" sldId="282"/>
            <ac:picMk id="4" creationId="{F137C0AD-F541-4355-86A7-9F976EFE46FD}"/>
          </ac:picMkLst>
        </pc:picChg>
      </pc:sldChg>
      <pc:sldChg chg="addSp delSp modSp add mod">
        <pc:chgData name="Victor Stany Rozario" userId="dbb37ec6-3e12-44d7-b04d-09b867830cae" providerId="ADAL" clId="{96AC2BA2-C7D2-4122-A151-3D5367D9C972}" dt="2020-04-24T15:54:08.549" v="539" actId="1035"/>
        <pc:sldMkLst>
          <pc:docMk/>
          <pc:sldMk cId="180306446" sldId="283"/>
        </pc:sldMkLst>
        <pc:spChg chg="del">
          <ac:chgData name="Victor Stany Rozario" userId="dbb37ec6-3e12-44d7-b04d-09b867830cae" providerId="ADAL" clId="{96AC2BA2-C7D2-4122-A151-3D5367D9C972}" dt="2020-04-24T15:52:29.593" v="477" actId="478"/>
          <ac:spMkLst>
            <pc:docMk/>
            <pc:sldMk cId="180306446" sldId="283"/>
            <ac:spMk id="3" creationId="{39854551-97DB-4E1A-92FD-6BCDAA1C78E6}"/>
          </ac:spMkLst>
        </pc:spChg>
        <pc:spChg chg="add mod">
          <ac:chgData name="Victor Stany Rozario" userId="dbb37ec6-3e12-44d7-b04d-09b867830cae" providerId="ADAL" clId="{96AC2BA2-C7D2-4122-A151-3D5367D9C972}" dt="2020-04-24T15:53:57.550" v="517" actId="1035"/>
          <ac:spMkLst>
            <pc:docMk/>
            <pc:sldMk cId="180306446" sldId="283"/>
            <ac:spMk id="4" creationId="{B9DEF9EA-6F78-4112-9FA9-7C12E4750E15}"/>
          </ac:spMkLst>
        </pc:spChg>
        <pc:spChg chg="del">
          <ac:chgData name="Victor Stany Rozario" userId="dbb37ec6-3e12-44d7-b04d-09b867830cae" providerId="ADAL" clId="{96AC2BA2-C7D2-4122-A151-3D5367D9C972}" dt="2020-04-24T15:52:32.390" v="478" actId="478"/>
          <ac:spMkLst>
            <pc:docMk/>
            <pc:sldMk cId="180306446" sldId="283"/>
            <ac:spMk id="5" creationId="{4B4CF21D-A7A8-4F5F-BE6C-E498AD8BB10E}"/>
          </ac:spMkLst>
        </pc:spChg>
        <pc:spChg chg="del">
          <ac:chgData name="Victor Stany Rozario" userId="dbb37ec6-3e12-44d7-b04d-09b867830cae" providerId="ADAL" clId="{96AC2BA2-C7D2-4122-A151-3D5367D9C972}" dt="2020-04-24T15:52:34.236" v="479" actId="478"/>
          <ac:spMkLst>
            <pc:docMk/>
            <pc:sldMk cId="180306446" sldId="283"/>
            <ac:spMk id="6" creationId="{4905381D-8E85-45DA-9AFF-6A3C0B8E7D7E}"/>
          </ac:spMkLst>
        </pc:spChg>
        <pc:spChg chg="add mod">
          <ac:chgData name="Victor Stany Rozario" userId="dbb37ec6-3e12-44d7-b04d-09b867830cae" providerId="ADAL" clId="{96AC2BA2-C7D2-4122-A151-3D5367D9C972}" dt="2020-04-24T15:54:01.644" v="523" actId="1035"/>
          <ac:spMkLst>
            <pc:docMk/>
            <pc:sldMk cId="180306446" sldId="283"/>
            <ac:spMk id="7" creationId="{852C25E3-9AFC-4210-B336-10552B2E476F}"/>
          </ac:spMkLst>
        </pc:spChg>
        <pc:spChg chg="add mod">
          <ac:chgData name="Victor Stany Rozario" userId="dbb37ec6-3e12-44d7-b04d-09b867830cae" providerId="ADAL" clId="{96AC2BA2-C7D2-4122-A151-3D5367D9C972}" dt="2020-04-24T15:54:08.549" v="539" actId="1035"/>
          <ac:spMkLst>
            <pc:docMk/>
            <pc:sldMk cId="180306446" sldId="283"/>
            <ac:spMk id="8" creationId="{BBE94B02-5284-4640-AC9C-4AD8C13FBA70}"/>
          </ac:spMkLst>
        </pc:spChg>
        <pc:spChg chg="mod">
          <ac:chgData name="Victor Stany Rozario" userId="dbb37ec6-3e12-44d7-b04d-09b867830cae" providerId="ADAL" clId="{96AC2BA2-C7D2-4122-A151-3D5367D9C972}" dt="2020-04-24T15:53:50.595" v="504" actId="1035"/>
          <ac:spMkLst>
            <pc:docMk/>
            <pc:sldMk cId="180306446" sldId="283"/>
            <ac:spMk id="9" creationId="{B133BB3B-BD66-4C13-8798-5F6C89538717}"/>
          </ac:spMkLst>
        </pc:spChg>
      </pc:sldChg>
      <pc:sldChg chg="delSp modSp add mod">
        <pc:chgData name="Victor Stany Rozario" userId="dbb37ec6-3e12-44d7-b04d-09b867830cae" providerId="ADAL" clId="{96AC2BA2-C7D2-4122-A151-3D5367D9C972}" dt="2020-04-24T15:56:17.785" v="593" actId="20577"/>
        <pc:sldMkLst>
          <pc:docMk/>
          <pc:sldMk cId="3838555516" sldId="284"/>
        </pc:sldMkLst>
        <pc:spChg chg="del mod">
          <ac:chgData name="Victor Stany Rozario" userId="dbb37ec6-3e12-44d7-b04d-09b867830cae" providerId="ADAL" clId="{96AC2BA2-C7D2-4122-A151-3D5367D9C972}" dt="2020-04-24T15:54:35.108" v="548" actId="478"/>
          <ac:spMkLst>
            <pc:docMk/>
            <pc:sldMk cId="3838555516" sldId="284"/>
            <ac:spMk id="4" creationId="{B9DEF9EA-6F78-4112-9FA9-7C12E4750E15}"/>
          </ac:spMkLst>
        </pc:spChg>
        <pc:spChg chg="del">
          <ac:chgData name="Victor Stany Rozario" userId="dbb37ec6-3e12-44d7-b04d-09b867830cae" providerId="ADAL" clId="{96AC2BA2-C7D2-4122-A151-3D5367D9C972}" dt="2020-04-24T15:54:36.796" v="549" actId="478"/>
          <ac:spMkLst>
            <pc:docMk/>
            <pc:sldMk cId="3838555516" sldId="284"/>
            <ac:spMk id="7" creationId="{852C25E3-9AFC-4210-B336-10552B2E476F}"/>
          </ac:spMkLst>
        </pc:spChg>
        <pc:spChg chg="del">
          <ac:chgData name="Victor Stany Rozario" userId="dbb37ec6-3e12-44d7-b04d-09b867830cae" providerId="ADAL" clId="{96AC2BA2-C7D2-4122-A151-3D5367D9C972}" dt="2020-04-24T15:54:38.171" v="550" actId="478"/>
          <ac:spMkLst>
            <pc:docMk/>
            <pc:sldMk cId="3838555516" sldId="284"/>
            <ac:spMk id="8" creationId="{BBE94B02-5284-4640-AC9C-4AD8C13FBA70}"/>
          </ac:spMkLst>
        </pc:spChg>
        <pc:spChg chg="mod">
          <ac:chgData name="Victor Stany Rozario" userId="dbb37ec6-3e12-44d7-b04d-09b867830cae" providerId="ADAL" clId="{96AC2BA2-C7D2-4122-A151-3D5367D9C972}" dt="2020-04-24T15:56:17.785" v="593" actId="20577"/>
          <ac:spMkLst>
            <pc:docMk/>
            <pc:sldMk cId="3838555516" sldId="284"/>
            <ac:spMk id="9" creationId="{B133BB3B-BD66-4C13-8798-5F6C89538717}"/>
          </ac:spMkLst>
        </pc:spChg>
      </pc:sldChg>
      <pc:sldChg chg="addSp modSp add mod">
        <pc:chgData name="Victor Stany Rozario" userId="dbb37ec6-3e12-44d7-b04d-09b867830cae" providerId="ADAL" clId="{96AC2BA2-C7D2-4122-A151-3D5367D9C972}" dt="2020-04-24T16:12:46.224" v="616"/>
        <pc:sldMkLst>
          <pc:docMk/>
          <pc:sldMk cId="1872760812" sldId="285"/>
        </pc:sldMkLst>
        <pc:spChg chg="mod">
          <ac:chgData name="Victor Stany Rozario" userId="dbb37ec6-3e12-44d7-b04d-09b867830cae" providerId="ADAL" clId="{96AC2BA2-C7D2-4122-A151-3D5367D9C972}" dt="2020-04-24T16:12:04" v="602" actId="27636"/>
          <ac:spMkLst>
            <pc:docMk/>
            <pc:sldMk cId="1872760812" sldId="285"/>
            <ac:spMk id="9" creationId="{B133BB3B-BD66-4C13-8798-5F6C89538717}"/>
          </ac:spMkLst>
        </pc:spChg>
        <pc:picChg chg="add mod">
          <ac:chgData name="Victor Stany Rozario" userId="dbb37ec6-3e12-44d7-b04d-09b867830cae" providerId="ADAL" clId="{96AC2BA2-C7D2-4122-A151-3D5367D9C972}" dt="2020-04-24T16:12:41.580" v="615" actId="14100"/>
          <ac:picMkLst>
            <pc:docMk/>
            <pc:sldMk cId="1872760812" sldId="285"/>
            <ac:picMk id="4" creationId="{F4BA9963-E082-4292-A034-C84E26FAA306}"/>
          </ac:picMkLst>
        </pc:picChg>
        <pc:picChg chg="add">
          <ac:chgData name="Victor Stany Rozario" userId="dbb37ec6-3e12-44d7-b04d-09b867830cae" providerId="ADAL" clId="{96AC2BA2-C7D2-4122-A151-3D5367D9C972}" dt="2020-04-24T16:12:46.224" v="616"/>
          <ac:picMkLst>
            <pc:docMk/>
            <pc:sldMk cId="1872760812" sldId="285"/>
            <ac:picMk id="5" creationId="{7CB71BD9-1BE2-4A9D-AC05-5BE15907399A}"/>
          </ac:picMkLst>
        </pc:picChg>
      </pc:sldChg>
      <pc:sldChg chg="addSp delSp modSp add mod">
        <pc:chgData name="Victor Stany Rozario" userId="dbb37ec6-3e12-44d7-b04d-09b867830cae" providerId="ADAL" clId="{96AC2BA2-C7D2-4122-A151-3D5367D9C972}" dt="2020-04-24T16:14:53.453" v="666" actId="14100"/>
        <pc:sldMkLst>
          <pc:docMk/>
          <pc:sldMk cId="2757674646" sldId="286"/>
        </pc:sldMkLst>
        <pc:spChg chg="add mod">
          <ac:chgData name="Victor Stany Rozario" userId="dbb37ec6-3e12-44d7-b04d-09b867830cae" providerId="ADAL" clId="{96AC2BA2-C7D2-4122-A151-3D5367D9C972}" dt="2020-04-24T16:13:30.155" v="627" actId="1076"/>
          <ac:spMkLst>
            <pc:docMk/>
            <pc:sldMk cId="2757674646" sldId="286"/>
            <ac:spMk id="3" creationId="{A8B35E2C-D46E-40E1-9458-C0A2F3AC762F}"/>
          </ac:spMkLst>
        </pc:spChg>
        <pc:spChg chg="add mod">
          <ac:chgData name="Victor Stany Rozario" userId="dbb37ec6-3e12-44d7-b04d-09b867830cae" providerId="ADAL" clId="{96AC2BA2-C7D2-4122-A151-3D5367D9C972}" dt="2020-04-24T16:13:46.891" v="630" actId="14100"/>
          <ac:spMkLst>
            <pc:docMk/>
            <pc:sldMk cId="2757674646" sldId="286"/>
            <ac:spMk id="5" creationId="{9E64BB61-790D-4A37-A47D-BAECA5E54FCC}"/>
          </ac:spMkLst>
        </pc:spChg>
        <pc:spChg chg="add mod">
          <ac:chgData name="Victor Stany Rozario" userId="dbb37ec6-3e12-44d7-b04d-09b867830cae" providerId="ADAL" clId="{96AC2BA2-C7D2-4122-A151-3D5367D9C972}" dt="2020-04-24T16:14:53.453" v="666" actId="14100"/>
          <ac:spMkLst>
            <pc:docMk/>
            <pc:sldMk cId="2757674646" sldId="286"/>
            <ac:spMk id="6" creationId="{BB99C81E-2582-4D7B-96A0-7888A96D9C9F}"/>
          </ac:spMkLst>
        </pc:spChg>
        <pc:spChg chg="mod">
          <ac:chgData name="Victor Stany Rozario" userId="dbb37ec6-3e12-44d7-b04d-09b867830cae" providerId="ADAL" clId="{96AC2BA2-C7D2-4122-A151-3D5367D9C972}" dt="2020-04-24T16:13:15.077" v="624" actId="14100"/>
          <ac:spMkLst>
            <pc:docMk/>
            <pc:sldMk cId="2757674646" sldId="286"/>
            <ac:spMk id="9" creationId="{B133BB3B-BD66-4C13-8798-5F6C89538717}"/>
          </ac:spMkLst>
        </pc:spChg>
        <pc:picChg chg="del">
          <ac:chgData name="Victor Stany Rozario" userId="dbb37ec6-3e12-44d7-b04d-09b867830cae" providerId="ADAL" clId="{96AC2BA2-C7D2-4122-A151-3D5367D9C972}" dt="2020-04-24T16:13:17.061" v="625" actId="478"/>
          <ac:picMkLst>
            <pc:docMk/>
            <pc:sldMk cId="2757674646" sldId="286"/>
            <ac:picMk id="4" creationId="{F4BA9963-E082-4292-A034-C84E26FAA306}"/>
          </ac:picMkLst>
        </pc:picChg>
      </pc:sldChg>
      <pc:sldChg chg="delSp modSp add mod">
        <pc:chgData name="Victor Stany Rozario" userId="dbb37ec6-3e12-44d7-b04d-09b867830cae" providerId="ADAL" clId="{96AC2BA2-C7D2-4122-A151-3D5367D9C972}" dt="2020-04-24T16:15:27.065" v="673"/>
        <pc:sldMkLst>
          <pc:docMk/>
          <pc:sldMk cId="1912529921" sldId="287"/>
        </pc:sldMkLst>
        <pc:spChg chg="del">
          <ac:chgData name="Victor Stany Rozario" userId="dbb37ec6-3e12-44d7-b04d-09b867830cae" providerId="ADAL" clId="{96AC2BA2-C7D2-4122-A151-3D5367D9C972}" dt="2020-04-24T16:15:13.815" v="668" actId="478"/>
          <ac:spMkLst>
            <pc:docMk/>
            <pc:sldMk cId="1912529921" sldId="287"/>
            <ac:spMk id="3" creationId="{A8B35E2C-D46E-40E1-9458-C0A2F3AC762F}"/>
          </ac:spMkLst>
        </pc:spChg>
        <pc:spChg chg="del">
          <ac:chgData name="Victor Stany Rozario" userId="dbb37ec6-3e12-44d7-b04d-09b867830cae" providerId="ADAL" clId="{96AC2BA2-C7D2-4122-A151-3D5367D9C972}" dt="2020-04-24T16:15:15.643" v="669" actId="478"/>
          <ac:spMkLst>
            <pc:docMk/>
            <pc:sldMk cId="1912529921" sldId="287"/>
            <ac:spMk id="5" creationId="{9E64BB61-790D-4A37-A47D-BAECA5E54FCC}"/>
          </ac:spMkLst>
        </pc:spChg>
        <pc:spChg chg="del">
          <ac:chgData name="Victor Stany Rozario" userId="dbb37ec6-3e12-44d7-b04d-09b867830cae" providerId="ADAL" clId="{96AC2BA2-C7D2-4122-A151-3D5367D9C972}" dt="2020-04-24T16:15:17.815" v="670" actId="478"/>
          <ac:spMkLst>
            <pc:docMk/>
            <pc:sldMk cId="1912529921" sldId="287"/>
            <ac:spMk id="6" creationId="{BB99C81E-2582-4D7B-96A0-7888A96D9C9F}"/>
          </ac:spMkLst>
        </pc:spChg>
        <pc:spChg chg="mod">
          <ac:chgData name="Victor Stany Rozario" userId="dbb37ec6-3e12-44d7-b04d-09b867830cae" providerId="ADAL" clId="{96AC2BA2-C7D2-4122-A151-3D5367D9C972}" dt="2020-04-24T16:15:27.065" v="673"/>
          <ac:spMkLst>
            <pc:docMk/>
            <pc:sldMk cId="1912529921" sldId="287"/>
            <ac:spMk id="9" creationId="{B133BB3B-BD66-4C13-8798-5F6C89538717}"/>
          </ac:spMkLst>
        </pc:spChg>
      </pc:sldChg>
      <pc:sldChg chg="addSp modSp add mod">
        <pc:chgData name="Victor Stany Rozario" userId="dbb37ec6-3e12-44d7-b04d-09b867830cae" providerId="ADAL" clId="{96AC2BA2-C7D2-4122-A151-3D5367D9C972}" dt="2020-04-24T16:16:47.316" v="694" actId="1076"/>
        <pc:sldMkLst>
          <pc:docMk/>
          <pc:sldMk cId="806882475" sldId="288"/>
        </pc:sldMkLst>
        <pc:spChg chg="add mod">
          <ac:chgData name="Victor Stany Rozario" userId="dbb37ec6-3e12-44d7-b04d-09b867830cae" providerId="ADAL" clId="{96AC2BA2-C7D2-4122-A151-3D5367D9C972}" dt="2020-04-24T16:16:26.858" v="690" actId="1076"/>
          <ac:spMkLst>
            <pc:docMk/>
            <pc:sldMk cId="806882475" sldId="288"/>
            <ac:spMk id="3" creationId="{520C4BA0-A1AD-4A95-A309-0CC01AA6C69C}"/>
          </ac:spMkLst>
        </pc:spChg>
        <pc:spChg chg="add mod">
          <ac:chgData name="Victor Stany Rozario" userId="dbb37ec6-3e12-44d7-b04d-09b867830cae" providerId="ADAL" clId="{96AC2BA2-C7D2-4122-A151-3D5367D9C972}" dt="2020-04-24T16:16:47.316" v="694" actId="1076"/>
          <ac:spMkLst>
            <pc:docMk/>
            <pc:sldMk cId="806882475" sldId="288"/>
            <ac:spMk id="4" creationId="{6179A5C0-1FB2-448B-A189-375601A10D13}"/>
          </ac:spMkLst>
        </pc:spChg>
        <pc:spChg chg="mod">
          <ac:chgData name="Victor Stany Rozario" userId="dbb37ec6-3e12-44d7-b04d-09b867830cae" providerId="ADAL" clId="{96AC2BA2-C7D2-4122-A151-3D5367D9C972}" dt="2020-04-24T16:15:58.204" v="684" actId="27636"/>
          <ac:spMkLst>
            <pc:docMk/>
            <pc:sldMk cId="806882475" sldId="288"/>
            <ac:spMk id="9" creationId="{B133BB3B-BD66-4C13-8798-5F6C89538717}"/>
          </ac:spMkLst>
        </pc:spChg>
      </pc:sldChg>
      <pc:sldChg chg="addSp delSp modSp add mod">
        <pc:chgData name="Victor Stany Rozario" userId="dbb37ec6-3e12-44d7-b04d-09b867830cae" providerId="ADAL" clId="{96AC2BA2-C7D2-4122-A151-3D5367D9C972}" dt="2020-04-24T16:18:22.925" v="724" actId="1076"/>
        <pc:sldMkLst>
          <pc:docMk/>
          <pc:sldMk cId="580063956" sldId="289"/>
        </pc:sldMkLst>
        <pc:spChg chg="del mod">
          <ac:chgData name="Victor Stany Rozario" userId="dbb37ec6-3e12-44d7-b04d-09b867830cae" providerId="ADAL" clId="{96AC2BA2-C7D2-4122-A151-3D5367D9C972}" dt="2020-04-24T16:17:06.925" v="697" actId="478"/>
          <ac:spMkLst>
            <pc:docMk/>
            <pc:sldMk cId="580063956" sldId="289"/>
            <ac:spMk id="3" creationId="{520C4BA0-A1AD-4A95-A309-0CC01AA6C69C}"/>
          </ac:spMkLst>
        </pc:spChg>
        <pc:spChg chg="del">
          <ac:chgData name="Victor Stany Rozario" userId="dbb37ec6-3e12-44d7-b04d-09b867830cae" providerId="ADAL" clId="{96AC2BA2-C7D2-4122-A151-3D5367D9C972}" dt="2020-04-24T16:17:08.238" v="698" actId="478"/>
          <ac:spMkLst>
            <pc:docMk/>
            <pc:sldMk cId="580063956" sldId="289"/>
            <ac:spMk id="4" creationId="{6179A5C0-1FB2-448B-A189-375601A10D13}"/>
          </ac:spMkLst>
        </pc:spChg>
        <pc:spChg chg="add mod">
          <ac:chgData name="Victor Stany Rozario" userId="dbb37ec6-3e12-44d7-b04d-09b867830cae" providerId="ADAL" clId="{96AC2BA2-C7D2-4122-A151-3D5367D9C972}" dt="2020-04-24T16:18:22.925" v="724" actId="1076"/>
          <ac:spMkLst>
            <pc:docMk/>
            <pc:sldMk cId="580063956" sldId="289"/>
            <ac:spMk id="5" creationId="{C6100926-331A-48DB-8B86-E27313F8431E}"/>
          </ac:spMkLst>
        </pc:spChg>
        <pc:spChg chg="mod">
          <ac:chgData name="Victor Stany Rozario" userId="dbb37ec6-3e12-44d7-b04d-09b867830cae" providerId="ADAL" clId="{96AC2BA2-C7D2-4122-A151-3D5367D9C972}" dt="2020-04-24T16:17:26.519" v="710" actId="27636"/>
          <ac:spMkLst>
            <pc:docMk/>
            <pc:sldMk cId="580063956" sldId="289"/>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509796211" sldId="290"/>
        </pc:sldMkLst>
      </pc:sldChg>
      <pc:sldChg chg="addSp delSp modSp add mod">
        <pc:chgData name="Victor Stany Rozario" userId="dbb37ec6-3e12-44d7-b04d-09b867830cae" providerId="ADAL" clId="{96AC2BA2-C7D2-4122-A151-3D5367D9C972}" dt="2020-04-24T16:23:01.140" v="787" actId="123"/>
        <pc:sldMkLst>
          <pc:docMk/>
          <pc:sldMk cId="2969908534" sldId="290"/>
        </pc:sldMkLst>
        <pc:spChg chg="add mod">
          <ac:chgData name="Victor Stany Rozario" userId="dbb37ec6-3e12-44d7-b04d-09b867830cae" providerId="ADAL" clId="{96AC2BA2-C7D2-4122-A151-3D5367D9C972}" dt="2020-04-24T16:22:43.765" v="771" actId="1035"/>
          <ac:spMkLst>
            <pc:docMk/>
            <pc:sldMk cId="2969908534" sldId="290"/>
            <ac:spMk id="3" creationId="{E70B14C6-6C9B-4F20-AB0A-CA29BA51705E}"/>
          </ac:spMkLst>
        </pc:spChg>
        <pc:spChg chg="add mod">
          <ac:chgData name="Victor Stany Rozario" userId="dbb37ec6-3e12-44d7-b04d-09b867830cae" providerId="ADAL" clId="{96AC2BA2-C7D2-4122-A151-3D5367D9C972}" dt="2020-04-24T16:23:01.140" v="787" actId="123"/>
          <ac:spMkLst>
            <pc:docMk/>
            <pc:sldMk cId="2969908534" sldId="290"/>
            <ac:spMk id="4" creationId="{0B466D3A-E73E-4D56-AEBB-2DB843CE0281}"/>
          </ac:spMkLst>
        </pc:spChg>
        <pc:spChg chg="del">
          <ac:chgData name="Victor Stany Rozario" userId="dbb37ec6-3e12-44d7-b04d-09b867830cae" providerId="ADAL" clId="{96AC2BA2-C7D2-4122-A151-3D5367D9C972}" dt="2020-04-24T16:19:53.687" v="732" actId="478"/>
          <ac:spMkLst>
            <pc:docMk/>
            <pc:sldMk cId="2969908534" sldId="290"/>
            <ac:spMk id="5" creationId="{C6100926-331A-48DB-8B86-E27313F8431E}"/>
          </ac:spMkLst>
        </pc:spChg>
        <pc:spChg chg="mod">
          <ac:chgData name="Victor Stany Rozario" userId="dbb37ec6-3e12-44d7-b04d-09b867830cae" providerId="ADAL" clId="{96AC2BA2-C7D2-4122-A151-3D5367D9C972}" dt="2020-04-24T16:22:38.937" v="764" actId="1035"/>
          <ac:spMkLst>
            <pc:docMk/>
            <pc:sldMk cId="2969908534" sldId="290"/>
            <ac:spMk id="9" creationId="{B133BB3B-BD66-4C13-8798-5F6C89538717}"/>
          </ac:spMkLst>
        </pc:spChg>
      </pc:sldChg>
      <pc:sldChg chg="delSp modSp add mod">
        <pc:chgData name="Victor Stany Rozario" userId="dbb37ec6-3e12-44d7-b04d-09b867830cae" providerId="ADAL" clId="{96AC2BA2-C7D2-4122-A151-3D5367D9C972}" dt="2020-04-24T16:23:44.515" v="798" actId="27636"/>
        <pc:sldMkLst>
          <pc:docMk/>
          <pc:sldMk cId="1275339625" sldId="291"/>
        </pc:sldMkLst>
        <pc:spChg chg="del">
          <ac:chgData name="Victor Stany Rozario" userId="dbb37ec6-3e12-44d7-b04d-09b867830cae" providerId="ADAL" clId="{96AC2BA2-C7D2-4122-A151-3D5367D9C972}" dt="2020-04-24T16:23:20.687" v="789" actId="478"/>
          <ac:spMkLst>
            <pc:docMk/>
            <pc:sldMk cId="1275339625" sldId="291"/>
            <ac:spMk id="3" creationId="{E70B14C6-6C9B-4F20-AB0A-CA29BA51705E}"/>
          </ac:spMkLst>
        </pc:spChg>
        <pc:spChg chg="del">
          <ac:chgData name="Victor Stany Rozario" userId="dbb37ec6-3e12-44d7-b04d-09b867830cae" providerId="ADAL" clId="{96AC2BA2-C7D2-4122-A151-3D5367D9C972}" dt="2020-04-24T16:23:22.563" v="790" actId="478"/>
          <ac:spMkLst>
            <pc:docMk/>
            <pc:sldMk cId="1275339625" sldId="291"/>
            <ac:spMk id="4" creationId="{0B466D3A-E73E-4D56-AEBB-2DB843CE0281}"/>
          </ac:spMkLst>
        </pc:spChg>
        <pc:spChg chg="mod">
          <ac:chgData name="Victor Stany Rozario" userId="dbb37ec6-3e12-44d7-b04d-09b867830cae" providerId="ADAL" clId="{96AC2BA2-C7D2-4122-A151-3D5367D9C972}" dt="2020-04-24T16:23:44.515" v="798" actId="27636"/>
          <ac:spMkLst>
            <pc:docMk/>
            <pc:sldMk cId="1275339625" sldId="29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4034116045" sldId="291"/>
        </pc:sldMkLst>
      </pc:sldChg>
      <pc:sldChg chg="addSp modSp add mod modClrScheme chgLayout">
        <pc:chgData name="Victor Stany Rozario" userId="dbb37ec6-3e12-44d7-b04d-09b867830cae" providerId="ADAL" clId="{96AC2BA2-C7D2-4122-A151-3D5367D9C972}" dt="2020-04-24T17:36:10.875" v="813" actId="14100"/>
        <pc:sldMkLst>
          <pc:docMk/>
          <pc:sldMk cId="2228164672" sldId="292"/>
        </pc:sldMkLst>
        <pc:spChg chg="mod">
          <ac:chgData name="Victor Stany Rozario" userId="dbb37ec6-3e12-44d7-b04d-09b867830cae" providerId="ADAL" clId="{96AC2BA2-C7D2-4122-A151-3D5367D9C972}" dt="2020-04-24T17:35:59.416" v="811" actId="26606"/>
          <ac:spMkLst>
            <pc:docMk/>
            <pc:sldMk cId="2228164672" sldId="292"/>
            <ac:spMk id="2" creationId="{00000000-0000-0000-0000-000000000000}"/>
          </ac:spMkLst>
        </pc:spChg>
        <pc:spChg chg="mod ord">
          <ac:chgData name="Victor Stany Rozario" userId="dbb37ec6-3e12-44d7-b04d-09b867830cae" providerId="ADAL" clId="{96AC2BA2-C7D2-4122-A151-3D5367D9C972}" dt="2020-04-24T17:35:59.416" v="811" actId="26606"/>
          <ac:spMkLst>
            <pc:docMk/>
            <pc:sldMk cId="2228164672" sldId="292"/>
            <ac:spMk id="9" creationId="{B133BB3B-BD66-4C13-8798-5F6C89538717}"/>
          </ac:spMkLst>
        </pc:spChg>
        <pc:picChg chg="add mod">
          <ac:chgData name="Victor Stany Rozario" userId="dbb37ec6-3e12-44d7-b04d-09b867830cae" providerId="ADAL" clId="{96AC2BA2-C7D2-4122-A151-3D5367D9C972}" dt="2020-04-24T17:36:10.875" v="813" actId="14100"/>
          <ac:picMkLst>
            <pc:docMk/>
            <pc:sldMk cId="2228164672" sldId="292"/>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879367636" sldId="292"/>
        </pc:sldMkLst>
      </pc:sldChg>
      <pc:sldChg chg="addSp delSp modSp add mod">
        <pc:chgData name="Victor Stany Rozario" userId="dbb37ec6-3e12-44d7-b04d-09b867830cae" providerId="ADAL" clId="{96AC2BA2-C7D2-4122-A151-3D5367D9C972}" dt="2020-04-24T17:39:06.765" v="874" actId="404"/>
        <pc:sldMkLst>
          <pc:docMk/>
          <pc:sldMk cId="262697945" sldId="293"/>
        </pc:sldMkLst>
        <pc:spChg chg="add mod">
          <ac:chgData name="Victor Stany Rozario" userId="dbb37ec6-3e12-44d7-b04d-09b867830cae" providerId="ADAL" clId="{96AC2BA2-C7D2-4122-A151-3D5367D9C972}" dt="2020-04-24T17:37:36.940" v="840" actId="1035"/>
          <ac:spMkLst>
            <pc:docMk/>
            <pc:sldMk cId="262697945" sldId="293"/>
            <ac:spMk id="3" creationId="{314225AF-BD40-4013-B4DB-3C6F8FB54F7C}"/>
          </ac:spMkLst>
        </pc:spChg>
        <pc:spChg chg="add mod">
          <ac:chgData name="Victor Stany Rozario" userId="dbb37ec6-3e12-44d7-b04d-09b867830cae" providerId="ADAL" clId="{96AC2BA2-C7D2-4122-A151-3D5367D9C972}" dt="2020-04-24T17:39:06.765" v="874" actId="404"/>
          <ac:spMkLst>
            <pc:docMk/>
            <pc:sldMk cId="262697945" sldId="293"/>
            <ac:spMk id="5" creationId="{71A2396E-9448-4ADD-A27D-04D401B3783E}"/>
          </ac:spMkLst>
        </pc:spChg>
        <pc:spChg chg="add mod">
          <ac:chgData name="Victor Stany Rozario" userId="dbb37ec6-3e12-44d7-b04d-09b867830cae" providerId="ADAL" clId="{96AC2BA2-C7D2-4122-A151-3D5367D9C972}" dt="2020-04-24T17:37:57.405" v="844" actId="1076"/>
          <ac:spMkLst>
            <pc:docMk/>
            <pc:sldMk cId="262697945" sldId="293"/>
            <ac:spMk id="6" creationId="{2A4CC376-F6C2-4F20-A7EA-EFC250F62B9C}"/>
          </ac:spMkLst>
        </pc:spChg>
        <pc:spChg chg="mod">
          <ac:chgData name="Victor Stany Rozario" userId="dbb37ec6-3e12-44d7-b04d-09b867830cae" providerId="ADAL" clId="{96AC2BA2-C7D2-4122-A151-3D5367D9C972}" dt="2020-04-24T17:37:31.923" v="831" actId="1035"/>
          <ac:spMkLst>
            <pc:docMk/>
            <pc:sldMk cId="262697945" sldId="293"/>
            <ac:spMk id="9" creationId="{B133BB3B-BD66-4C13-8798-5F6C89538717}"/>
          </ac:spMkLst>
        </pc:spChg>
        <pc:picChg chg="del">
          <ac:chgData name="Victor Stany Rozario" userId="dbb37ec6-3e12-44d7-b04d-09b867830cae" providerId="ADAL" clId="{96AC2BA2-C7D2-4122-A151-3D5367D9C972}" dt="2020-04-24T17:36:20.141" v="815" actId="478"/>
          <ac:picMkLst>
            <pc:docMk/>
            <pc:sldMk cId="262697945" sldId="293"/>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591764581" sldId="293"/>
        </pc:sldMkLst>
      </pc:sldChg>
      <pc:sldChg chg="del">
        <pc:chgData name="Victor Stany Rozario" userId="dbb37ec6-3e12-44d7-b04d-09b867830cae" providerId="ADAL" clId="{96AC2BA2-C7D2-4122-A151-3D5367D9C972}" dt="2020-04-24T15:07:55.845" v="48" actId="47"/>
        <pc:sldMkLst>
          <pc:docMk/>
          <pc:sldMk cId="1236683622" sldId="294"/>
        </pc:sldMkLst>
      </pc:sldChg>
      <pc:sldChg chg="addSp delSp modSp add mod">
        <pc:chgData name="Victor Stany Rozario" userId="dbb37ec6-3e12-44d7-b04d-09b867830cae" providerId="ADAL" clId="{96AC2BA2-C7D2-4122-A151-3D5367D9C972}" dt="2020-04-24T17:40:56.828" v="900" actId="27636"/>
        <pc:sldMkLst>
          <pc:docMk/>
          <pc:sldMk cId="1589256683" sldId="294"/>
        </pc:sldMkLst>
        <pc:spChg chg="del mod">
          <ac:chgData name="Victor Stany Rozario" userId="dbb37ec6-3e12-44d7-b04d-09b867830cae" providerId="ADAL" clId="{96AC2BA2-C7D2-4122-A151-3D5367D9C972}" dt="2020-04-24T17:39:31.174" v="877" actId="478"/>
          <ac:spMkLst>
            <pc:docMk/>
            <pc:sldMk cId="1589256683" sldId="294"/>
            <ac:spMk id="3" creationId="{314225AF-BD40-4013-B4DB-3C6F8FB54F7C}"/>
          </ac:spMkLst>
        </pc:spChg>
        <pc:spChg chg="add mod">
          <ac:chgData name="Victor Stany Rozario" userId="dbb37ec6-3e12-44d7-b04d-09b867830cae" providerId="ADAL" clId="{96AC2BA2-C7D2-4122-A151-3D5367D9C972}" dt="2020-04-24T17:40:52.860" v="898" actId="1076"/>
          <ac:spMkLst>
            <pc:docMk/>
            <pc:sldMk cId="1589256683" sldId="294"/>
            <ac:spMk id="4" creationId="{4F7ECED4-CF06-4774-A444-3673DEEEDEB2}"/>
          </ac:spMkLst>
        </pc:spChg>
        <pc:spChg chg="del">
          <ac:chgData name="Victor Stany Rozario" userId="dbb37ec6-3e12-44d7-b04d-09b867830cae" providerId="ADAL" clId="{96AC2BA2-C7D2-4122-A151-3D5367D9C972}" dt="2020-04-24T17:39:34.299" v="879" actId="478"/>
          <ac:spMkLst>
            <pc:docMk/>
            <pc:sldMk cId="1589256683" sldId="294"/>
            <ac:spMk id="5" creationId="{71A2396E-9448-4ADD-A27D-04D401B3783E}"/>
          </ac:spMkLst>
        </pc:spChg>
        <pc:spChg chg="del">
          <ac:chgData name="Victor Stany Rozario" userId="dbb37ec6-3e12-44d7-b04d-09b867830cae" providerId="ADAL" clId="{96AC2BA2-C7D2-4122-A151-3D5367D9C972}" dt="2020-04-24T17:39:32.784" v="878" actId="478"/>
          <ac:spMkLst>
            <pc:docMk/>
            <pc:sldMk cId="1589256683" sldId="294"/>
            <ac:spMk id="6" creationId="{2A4CC376-F6C2-4F20-A7EA-EFC250F62B9C}"/>
          </ac:spMkLst>
        </pc:spChg>
        <pc:spChg chg="mod">
          <ac:chgData name="Victor Stany Rozario" userId="dbb37ec6-3e12-44d7-b04d-09b867830cae" providerId="ADAL" clId="{96AC2BA2-C7D2-4122-A151-3D5367D9C972}" dt="2020-04-24T17:40:56.828" v="900" actId="27636"/>
          <ac:spMkLst>
            <pc:docMk/>
            <pc:sldMk cId="1589256683" sldId="294"/>
            <ac:spMk id="9" creationId="{B133BB3B-BD66-4C13-8798-5F6C89538717}"/>
          </ac:spMkLst>
        </pc:spChg>
      </pc:sldChg>
      <pc:sldChg chg="addSp delSp modSp add mod">
        <pc:chgData name="Victor Stany Rozario" userId="dbb37ec6-3e12-44d7-b04d-09b867830cae" providerId="ADAL" clId="{96AC2BA2-C7D2-4122-A151-3D5367D9C972}" dt="2020-04-24T17:42:18.408" v="918" actId="14100"/>
        <pc:sldMkLst>
          <pc:docMk/>
          <pc:sldMk cId="730151500" sldId="295"/>
        </pc:sldMkLst>
        <pc:spChg chg="add del mod">
          <ac:chgData name="Victor Stany Rozario" userId="dbb37ec6-3e12-44d7-b04d-09b867830cae" providerId="ADAL" clId="{96AC2BA2-C7D2-4122-A151-3D5367D9C972}" dt="2020-04-24T17:42:00.983" v="915"/>
          <ac:spMkLst>
            <pc:docMk/>
            <pc:sldMk cId="730151500" sldId="295"/>
            <ac:spMk id="3" creationId="{33E648E7-1C93-43DA-BD5F-9AF35F762FB3}"/>
          </ac:spMkLst>
        </pc:spChg>
        <pc:spChg chg="del">
          <ac:chgData name="Victor Stany Rozario" userId="dbb37ec6-3e12-44d7-b04d-09b867830cae" providerId="ADAL" clId="{96AC2BA2-C7D2-4122-A151-3D5367D9C972}" dt="2020-04-24T17:41:22.800" v="909" actId="478"/>
          <ac:spMkLst>
            <pc:docMk/>
            <pc:sldMk cId="730151500" sldId="295"/>
            <ac:spMk id="4" creationId="{4F7ECED4-CF06-4774-A444-3673DEEEDEB2}"/>
          </ac:spMkLst>
        </pc:spChg>
        <pc:spChg chg="add mod">
          <ac:chgData name="Victor Stany Rozario" userId="dbb37ec6-3e12-44d7-b04d-09b867830cae" providerId="ADAL" clId="{96AC2BA2-C7D2-4122-A151-3D5367D9C972}" dt="2020-04-24T17:42:18.408" v="918" actId="14100"/>
          <ac:spMkLst>
            <pc:docMk/>
            <pc:sldMk cId="730151500" sldId="295"/>
            <ac:spMk id="5" creationId="{657A4F77-DAA6-4D4B-A981-D88FE4575C18}"/>
          </ac:spMkLst>
        </pc:spChg>
        <pc:spChg chg="mod">
          <ac:chgData name="Victor Stany Rozario" userId="dbb37ec6-3e12-44d7-b04d-09b867830cae" providerId="ADAL" clId="{96AC2BA2-C7D2-4122-A151-3D5367D9C972}" dt="2020-04-24T17:41:20.566" v="908" actId="14100"/>
          <ac:spMkLst>
            <pc:docMk/>
            <pc:sldMk cId="730151500" sldId="295"/>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12160283" sldId="295"/>
        </pc:sldMkLst>
      </pc:sldChg>
      <pc:sldChg chg="addSp delSp modSp add mod">
        <pc:chgData name="Victor Stany Rozario" userId="dbb37ec6-3e12-44d7-b04d-09b867830cae" providerId="ADAL" clId="{96AC2BA2-C7D2-4122-A151-3D5367D9C972}" dt="2020-04-24T17:44:49.642" v="962" actId="1035"/>
        <pc:sldMkLst>
          <pc:docMk/>
          <pc:sldMk cId="1756968147" sldId="296"/>
        </pc:sldMkLst>
        <pc:spChg chg="add mod">
          <ac:chgData name="Victor Stany Rozario" userId="dbb37ec6-3e12-44d7-b04d-09b867830cae" providerId="ADAL" clId="{96AC2BA2-C7D2-4122-A151-3D5367D9C972}" dt="2020-04-24T17:44:49.642" v="962" actId="1035"/>
          <ac:spMkLst>
            <pc:docMk/>
            <pc:sldMk cId="1756968147" sldId="296"/>
            <ac:spMk id="3" creationId="{B92CE2DD-9F57-45CE-8F3B-29B6EEE90E35}"/>
          </ac:spMkLst>
        </pc:spChg>
        <pc:spChg chg="del">
          <ac:chgData name="Victor Stany Rozario" userId="dbb37ec6-3e12-44d7-b04d-09b867830cae" providerId="ADAL" clId="{96AC2BA2-C7D2-4122-A151-3D5367D9C972}" dt="2020-04-24T17:42:29.937" v="920" actId="478"/>
          <ac:spMkLst>
            <pc:docMk/>
            <pc:sldMk cId="1756968147" sldId="296"/>
            <ac:spMk id="5" creationId="{657A4F77-DAA6-4D4B-A981-D88FE4575C18}"/>
          </ac:spMkLst>
        </pc:spChg>
        <pc:spChg chg="del">
          <ac:chgData name="Victor Stany Rozario" userId="dbb37ec6-3e12-44d7-b04d-09b867830cae" providerId="ADAL" clId="{96AC2BA2-C7D2-4122-A151-3D5367D9C972}" dt="2020-04-24T17:42:32.078" v="921" actId="478"/>
          <ac:spMkLst>
            <pc:docMk/>
            <pc:sldMk cId="1756968147" sldId="296"/>
            <ac:spMk id="9" creationId="{B133BB3B-BD66-4C13-8798-5F6C89538717}"/>
          </ac:spMkLst>
        </pc:spChg>
      </pc:sldChg>
      <pc:sldChg chg="delSp modSp add mod">
        <pc:chgData name="Victor Stany Rozario" userId="dbb37ec6-3e12-44d7-b04d-09b867830cae" providerId="ADAL" clId="{96AC2BA2-C7D2-4122-A151-3D5367D9C972}" dt="2020-04-24T17:45:44.905" v="974" actId="27636"/>
        <pc:sldMkLst>
          <pc:docMk/>
          <pc:sldMk cId="3193470642" sldId="297"/>
        </pc:sldMkLst>
        <pc:spChg chg="del">
          <ac:chgData name="Victor Stany Rozario" userId="dbb37ec6-3e12-44d7-b04d-09b867830cae" providerId="ADAL" clId="{96AC2BA2-C7D2-4122-A151-3D5367D9C972}" dt="2020-04-24T17:45:14.546" v="964" actId="478"/>
          <ac:spMkLst>
            <pc:docMk/>
            <pc:sldMk cId="3193470642" sldId="297"/>
            <ac:spMk id="3" creationId="{314225AF-BD40-4013-B4DB-3C6F8FB54F7C}"/>
          </ac:spMkLst>
        </pc:spChg>
        <pc:spChg chg="del">
          <ac:chgData name="Victor Stany Rozario" userId="dbb37ec6-3e12-44d7-b04d-09b867830cae" providerId="ADAL" clId="{96AC2BA2-C7D2-4122-A151-3D5367D9C972}" dt="2020-04-24T17:45:16.983" v="966" actId="478"/>
          <ac:spMkLst>
            <pc:docMk/>
            <pc:sldMk cId="3193470642" sldId="297"/>
            <ac:spMk id="5" creationId="{71A2396E-9448-4ADD-A27D-04D401B3783E}"/>
          </ac:spMkLst>
        </pc:spChg>
        <pc:spChg chg="del">
          <ac:chgData name="Victor Stany Rozario" userId="dbb37ec6-3e12-44d7-b04d-09b867830cae" providerId="ADAL" clId="{96AC2BA2-C7D2-4122-A151-3D5367D9C972}" dt="2020-04-24T17:45:15.796" v="965" actId="478"/>
          <ac:spMkLst>
            <pc:docMk/>
            <pc:sldMk cId="3193470642" sldId="297"/>
            <ac:spMk id="6" creationId="{2A4CC376-F6C2-4F20-A7EA-EFC250F62B9C}"/>
          </ac:spMkLst>
        </pc:spChg>
        <pc:spChg chg="mod">
          <ac:chgData name="Victor Stany Rozario" userId="dbb37ec6-3e12-44d7-b04d-09b867830cae" providerId="ADAL" clId="{96AC2BA2-C7D2-4122-A151-3D5367D9C972}" dt="2020-04-24T17:45:44.905" v="974" actId="27636"/>
          <ac:spMkLst>
            <pc:docMk/>
            <pc:sldMk cId="3193470642" sldId="297"/>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92551710" sldId="297"/>
        </pc:sldMkLst>
      </pc:sldChg>
      <pc:sldChg chg="del">
        <pc:chgData name="Victor Stany Rozario" userId="dbb37ec6-3e12-44d7-b04d-09b867830cae" providerId="ADAL" clId="{96AC2BA2-C7D2-4122-A151-3D5367D9C972}" dt="2020-04-24T15:07:55.845" v="48" actId="47"/>
        <pc:sldMkLst>
          <pc:docMk/>
          <pc:sldMk cId="3273637185" sldId="298"/>
        </pc:sldMkLst>
      </pc:sldChg>
      <pc:sldChg chg="modSp add">
        <pc:chgData name="Victor Stany Rozario" userId="dbb37ec6-3e12-44d7-b04d-09b867830cae" providerId="ADAL" clId="{96AC2BA2-C7D2-4122-A151-3D5367D9C972}" dt="2020-04-24T17:46:13.265" v="977"/>
        <pc:sldMkLst>
          <pc:docMk/>
          <pc:sldMk cId="3551943012" sldId="298"/>
        </pc:sldMkLst>
        <pc:spChg chg="mod">
          <ac:chgData name="Victor Stany Rozario" userId="dbb37ec6-3e12-44d7-b04d-09b867830cae" providerId="ADAL" clId="{96AC2BA2-C7D2-4122-A151-3D5367D9C972}" dt="2020-04-24T17:46:13.265" v="977"/>
          <ac:spMkLst>
            <pc:docMk/>
            <pc:sldMk cId="3551943012" sldId="298"/>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1779357725" sldId="299"/>
        </pc:sldMkLst>
      </pc:sldChg>
      <pc:sldChg chg="del">
        <pc:chgData name="Victor Stany Rozario" userId="dbb37ec6-3e12-44d7-b04d-09b867830cae" providerId="ADAL" clId="{96AC2BA2-C7D2-4122-A151-3D5367D9C972}" dt="2020-04-24T15:07:55.845" v="48" actId="47"/>
        <pc:sldMkLst>
          <pc:docMk/>
          <pc:sldMk cId="2039335981" sldId="300"/>
        </pc:sldMkLst>
      </pc:sldChg>
      <pc:sldChg chg="del">
        <pc:chgData name="Victor Stany Rozario" userId="dbb37ec6-3e12-44d7-b04d-09b867830cae" providerId="ADAL" clId="{96AC2BA2-C7D2-4122-A151-3D5367D9C972}" dt="2020-04-24T15:07:55.845" v="48" actId="47"/>
        <pc:sldMkLst>
          <pc:docMk/>
          <pc:sldMk cId="3849889281" sldId="301"/>
        </pc:sldMkLst>
      </pc:sldChg>
      <pc:sldChg chg="del">
        <pc:chgData name="Victor Stany Rozario" userId="dbb37ec6-3e12-44d7-b04d-09b867830cae" providerId="ADAL" clId="{96AC2BA2-C7D2-4122-A151-3D5367D9C972}" dt="2020-04-24T15:07:55.845" v="48" actId="47"/>
        <pc:sldMkLst>
          <pc:docMk/>
          <pc:sldMk cId="2191573281" sldId="302"/>
        </pc:sldMkLst>
      </pc:sldChg>
      <pc:sldChg chg="del">
        <pc:chgData name="Victor Stany Rozario" userId="dbb37ec6-3e12-44d7-b04d-09b867830cae" providerId="ADAL" clId="{96AC2BA2-C7D2-4122-A151-3D5367D9C972}" dt="2020-04-24T15:07:55.845" v="48" actId="47"/>
        <pc:sldMkLst>
          <pc:docMk/>
          <pc:sldMk cId="1992282473" sldId="303"/>
        </pc:sldMkLst>
      </pc:sldChg>
      <pc:sldChg chg="del">
        <pc:chgData name="Victor Stany Rozario" userId="dbb37ec6-3e12-44d7-b04d-09b867830cae" providerId="ADAL" clId="{96AC2BA2-C7D2-4122-A151-3D5367D9C972}" dt="2020-04-24T15:07:55.845" v="48" actId="47"/>
        <pc:sldMkLst>
          <pc:docMk/>
          <pc:sldMk cId="4118150728" sldId="304"/>
        </pc:sldMkLst>
      </pc:sldChg>
      <pc:sldChg chg="del">
        <pc:chgData name="Victor Stany Rozario" userId="dbb37ec6-3e12-44d7-b04d-09b867830cae" providerId="ADAL" clId="{96AC2BA2-C7D2-4122-A151-3D5367D9C972}" dt="2020-04-24T15:07:55.845" v="48" actId="47"/>
        <pc:sldMkLst>
          <pc:docMk/>
          <pc:sldMk cId="3433734784" sldId="305"/>
        </pc:sldMkLst>
      </pc:sldChg>
      <pc:sldChg chg="del">
        <pc:chgData name="Victor Stany Rozario" userId="dbb37ec6-3e12-44d7-b04d-09b867830cae" providerId="ADAL" clId="{96AC2BA2-C7D2-4122-A151-3D5367D9C972}" dt="2020-04-24T15:07:55.845" v="48" actId="47"/>
        <pc:sldMkLst>
          <pc:docMk/>
          <pc:sldMk cId="4002493395" sldId="306"/>
        </pc:sldMkLst>
      </pc:sldChg>
    </pc:docChg>
  </pc:docChgLst>
  <pc:docChgLst>
    <pc:chgData name="Victor Stany Rozario" userId="dbb37ec6-3e12-44d7-b04d-09b867830cae" providerId="ADAL" clId="{B0A1B2F7-CB83-46C8-9A5C-B6A46D06654C}"/>
    <pc:docChg chg="modSld">
      <pc:chgData name="Victor Stany Rozario" userId="dbb37ec6-3e12-44d7-b04d-09b867830cae" providerId="ADAL" clId="{B0A1B2F7-CB83-46C8-9A5C-B6A46D06654C}" dt="2020-04-28T14:29:44.960" v="3" actId="20577"/>
      <pc:docMkLst>
        <pc:docMk/>
      </pc:docMkLst>
      <pc:sldChg chg="modSp mod">
        <pc:chgData name="Victor Stany Rozario" userId="dbb37ec6-3e12-44d7-b04d-09b867830cae" providerId="ADAL" clId="{B0A1B2F7-CB83-46C8-9A5C-B6A46D06654C}" dt="2020-04-28T14:29:44.960" v="3" actId="20577"/>
        <pc:sldMkLst>
          <pc:docMk/>
          <pc:sldMk cId="700707328" sldId="256"/>
        </pc:sldMkLst>
        <pc:graphicFrameChg chg="modGraphic">
          <ac:chgData name="Victor Stany Rozario" userId="dbb37ec6-3e12-44d7-b04d-09b867830cae" providerId="ADAL" clId="{B0A1B2F7-CB83-46C8-9A5C-B6A46D06654C}" dt="2020-04-28T14:29:44.960" v="3"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8FFA7B61-51A8-4894-B9C0-ED9821FD9646}"/>
    <pc:docChg chg="undo redo custSel mod addSld delSld modSld sldOrd">
      <pc:chgData name="Victor Stany Rozario" userId="dbb37ec6-3e12-44d7-b04d-09b867830cae" providerId="ADAL" clId="{8FFA7B61-51A8-4894-B9C0-ED9821FD9646}" dt="2020-04-24T12:44:36.230" v="1161" actId="20577"/>
      <pc:docMkLst>
        <pc:docMk/>
      </pc:docMkLst>
      <pc:sldChg chg="modSp add del mod ord">
        <pc:chgData name="Victor Stany Rozario" userId="dbb37ec6-3e12-44d7-b04d-09b867830cae" providerId="ADAL" clId="{8FFA7B61-51A8-4894-B9C0-ED9821FD9646}" dt="2020-04-23T15:43:57.856" v="19" actId="20577"/>
        <pc:sldMkLst>
          <pc:docMk/>
          <pc:sldMk cId="700707328" sldId="256"/>
        </pc:sldMkLst>
        <pc:spChg chg="mod">
          <ac:chgData name="Victor Stany Rozario" userId="dbb37ec6-3e12-44d7-b04d-09b867830cae" providerId="ADAL" clId="{8FFA7B61-51A8-4894-B9C0-ED9821FD9646}" dt="2020-04-23T15:43:57.856" v="19" actId="20577"/>
          <ac:spMkLst>
            <pc:docMk/>
            <pc:sldMk cId="700707328" sldId="256"/>
            <ac:spMk id="2" creationId="{00000000-0000-0000-0000-000000000000}"/>
          </ac:spMkLst>
        </pc:spChg>
        <pc:graphicFrameChg chg="modGraphic">
          <ac:chgData name="Victor Stany Rozario" userId="dbb37ec6-3e12-44d7-b04d-09b867830cae" providerId="ADAL" clId="{8FFA7B61-51A8-4894-B9C0-ED9821FD9646}" dt="2020-04-23T15:43:39.387" v="9" actId="20577"/>
          <ac:graphicFrameMkLst>
            <pc:docMk/>
            <pc:sldMk cId="700707328" sldId="256"/>
            <ac:graphicFrameMk id="7" creationId="{29FF08AD-7519-4C4A-8E0D-640DF5BB5E58}"/>
          </ac:graphicFrameMkLst>
        </pc:graphicFrameChg>
      </pc:sldChg>
      <pc:sldChg chg="modSp add del mod ord">
        <pc:chgData name="Victor Stany Rozario" userId="dbb37ec6-3e12-44d7-b04d-09b867830cae" providerId="ADAL" clId="{8FFA7B61-51A8-4894-B9C0-ED9821FD9646}" dt="2020-04-23T15:46:14.559" v="42" actId="20577"/>
        <pc:sldMkLst>
          <pc:docMk/>
          <pc:sldMk cId="424874041" sldId="257"/>
        </pc:sldMkLst>
        <pc:spChg chg="mod">
          <ac:chgData name="Victor Stany Rozario" userId="dbb37ec6-3e12-44d7-b04d-09b867830cae" providerId="ADAL" clId="{8FFA7B61-51A8-4894-B9C0-ED9821FD9646}" dt="2020-04-23T15:46:14.559" v="42" actId="20577"/>
          <ac:spMkLst>
            <pc:docMk/>
            <pc:sldMk cId="424874041" sldId="257"/>
            <ac:spMk id="3" creationId="{00000000-0000-0000-0000-000000000000}"/>
          </ac:spMkLst>
        </pc:spChg>
      </pc:sldChg>
      <pc:sldChg chg="add del ord">
        <pc:chgData name="Victor Stany Rozario" userId="dbb37ec6-3e12-44d7-b04d-09b867830cae" providerId="ADAL" clId="{8FFA7B61-51A8-4894-B9C0-ED9821FD9646}" dt="2020-04-23T17:14:23.108" v="857" actId="47"/>
        <pc:sldMkLst>
          <pc:docMk/>
          <pc:sldMk cId="2823762119" sldId="258"/>
        </pc:sldMkLst>
      </pc:sldChg>
      <pc:sldChg chg="modSp mod ord">
        <pc:chgData name="Victor Stany Rozario" userId="dbb37ec6-3e12-44d7-b04d-09b867830cae" providerId="ADAL" clId="{8FFA7B61-51A8-4894-B9C0-ED9821FD9646}" dt="2020-04-24T12:09:49.859" v="1064" actId="5793"/>
        <pc:sldMkLst>
          <pc:docMk/>
          <pc:sldMk cId="1923382373" sldId="264"/>
        </pc:sldMkLst>
        <pc:spChg chg="mod">
          <ac:chgData name="Victor Stany Rozario" userId="dbb37ec6-3e12-44d7-b04d-09b867830cae" providerId="ADAL" clId="{8FFA7B61-51A8-4894-B9C0-ED9821FD9646}" dt="2020-04-24T12:09:49.859" v="1064" actId="5793"/>
          <ac:spMkLst>
            <pc:docMk/>
            <pc:sldMk cId="1923382373" sldId="264"/>
            <ac:spMk id="5" creationId="{F2944A7F-5AE5-EC49-82AF-722C8C8F62C6}"/>
          </ac:spMkLst>
        </pc:spChg>
      </pc:sldChg>
      <pc:sldChg chg="modSp mod">
        <pc:chgData name="Victor Stany Rozario" userId="dbb37ec6-3e12-44d7-b04d-09b867830cae" providerId="ADAL" clId="{8FFA7B61-51A8-4894-B9C0-ED9821FD9646}" dt="2020-04-24T12:17:49.802" v="1088" actId="20577"/>
        <pc:sldMkLst>
          <pc:docMk/>
          <pc:sldMk cId="3224969828" sldId="265"/>
        </pc:sldMkLst>
        <pc:spChg chg="mod">
          <ac:chgData name="Victor Stany Rozario" userId="dbb37ec6-3e12-44d7-b04d-09b867830cae" providerId="ADAL" clId="{8FFA7B61-51A8-4894-B9C0-ED9821FD9646}" dt="2020-04-24T12:17:49.802" v="1088" actId="20577"/>
          <ac:spMkLst>
            <pc:docMk/>
            <pc:sldMk cId="3224969828" sldId="265"/>
            <ac:spMk id="3" creationId="{56CD2EA8-B54C-CE4F-A943-BFB367453E0E}"/>
          </ac:spMkLst>
        </pc:spChg>
      </pc:sldChg>
      <pc:sldChg chg="delSp modSp add del mod ord">
        <pc:chgData name="Victor Stany Rozario" userId="dbb37ec6-3e12-44d7-b04d-09b867830cae" providerId="ADAL" clId="{8FFA7B61-51A8-4894-B9C0-ED9821FD9646}" dt="2020-04-23T15:51:28.141" v="99" actId="478"/>
        <pc:sldMkLst>
          <pc:docMk/>
          <pc:sldMk cId="2134390752" sldId="266"/>
        </pc:sldMkLst>
        <pc:spChg chg="mod">
          <ac:chgData name="Victor Stany Rozario" userId="dbb37ec6-3e12-44d7-b04d-09b867830cae" providerId="ADAL" clId="{8FFA7B61-51A8-4894-B9C0-ED9821FD9646}" dt="2020-04-23T15:51:21.920" v="98" actId="1076"/>
          <ac:spMkLst>
            <pc:docMk/>
            <pc:sldMk cId="2134390752" sldId="266"/>
            <ac:spMk id="2" creationId="{00000000-0000-0000-0000-000000000000}"/>
          </ac:spMkLst>
        </pc:spChg>
        <pc:spChg chg="mod">
          <ac:chgData name="Victor Stany Rozario" userId="dbb37ec6-3e12-44d7-b04d-09b867830cae" providerId="ADAL" clId="{8FFA7B61-51A8-4894-B9C0-ED9821FD9646}" dt="2020-04-23T15:50:39.935" v="97" actId="20577"/>
          <ac:spMkLst>
            <pc:docMk/>
            <pc:sldMk cId="2134390752" sldId="266"/>
            <ac:spMk id="9" creationId="{B133BB3B-BD66-4C13-8798-5F6C89538717}"/>
          </ac:spMkLst>
        </pc:spChg>
        <pc:picChg chg="del">
          <ac:chgData name="Victor Stany Rozario" userId="dbb37ec6-3e12-44d7-b04d-09b867830cae" providerId="ADAL" clId="{8FFA7B61-51A8-4894-B9C0-ED9821FD9646}" dt="2020-04-23T15:51:28.141" v="99" actId="478"/>
          <ac:picMkLst>
            <pc:docMk/>
            <pc:sldMk cId="2134390752" sldId="266"/>
            <ac:picMk id="10" creationId="{A90CF985-C9CE-431C-AEE1-6F89190323E7}"/>
          </ac:picMkLst>
        </pc:picChg>
      </pc:sldChg>
      <pc:sldChg chg="del">
        <pc:chgData name="Victor Stany Rozario" userId="dbb37ec6-3e12-44d7-b04d-09b867830cae" providerId="ADAL" clId="{8FFA7B61-51A8-4894-B9C0-ED9821FD9646}" dt="2020-04-23T15:43:04.042" v="0" actId="47"/>
        <pc:sldMkLst>
          <pc:docMk/>
          <pc:sldMk cId="3132154582" sldId="267"/>
        </pc:sldMkLst>
      </pc:sldChg>
      <pc:sldChg chg="addSp delSp modSp add mod ord">
        <pc:chgData name="Victor Stany Rozario" userId="dbb37ec6-3e12-44d7-b04d-09b867830cae" providerId="ADAL" clId="{8FFA7B61-51A8-4894-B9C0-ED9821FD9646}" dt="2020-04-23T16:16:12.195" v="277" actId="404"/>
        <pc:sldMkLst>
          <pc:docMk/>
          <pc:sldMk cId="70585042" sldId="268"/>
        </pc:sldMkLst>
        <pc:spChg chg="mod">
          <ac:chgData name="Victor Stany Rozario" userId="dbb37ec6-3e12-44d7-b04d-09b867830cae" providerId="ADAL" clId="{8FFA7B61-51A8-4894-B9C0-ED9821FD9646}" dt="2020-04-23T16:15:17.957" v="261"/>
          <ac:spMkLst>
            <pc:docMk/>
            <pc:sldMk cId="70585042" sldId="268"/>
            <ac:spMk id="2" creationId="{00000000-0000-0000-0000-000000000000}"/>
          </ac:spMkLst>
        </pc:spChg>
        <pc:spChg chg="add mod">
          <ac:chgData name="Victor Stany Rozario" userId="dbb37ec6-3e12-44d7-b04d-09b867830cae" providerId="ADAL" clId="{8FFA7B61-51A8-4894-B9C0-ED9821FD9646}" dt="2020-04-23T16:16:12.195" v="277" actId="404"/>
          <ac:spMkLst>
            <pc:docMk/>
            <pc:sldMk cId="70585042" sldId="268"/>
            <ac:spMk id="3" creationId="{A2A8C8C7-64AB-4F44-B806-13B5185FDE3F}"/>
          </ac:spMkLst>
        </pc:spChg>
        <pc:spChg chg="add del mod">
          <ac:chgData name="Victor Stany Rozario" userId="dbb37ec6-3e12-44d7-b04d-09b867830cae" providerId="ADAL" clId="{8FFA7B61-51A8-4894-B9C0-ED9821FD9646}" dt="2020-04-23T16:16:04.289" v="274"/>
          <ac:spMkLst>
            <pc:docMk/>
            <pc:sldMk cId="70585042" sldId="268"/>
            <ac:spMk id="5" creationId="{E1FA24CE-76A2-452B-93E0-8856B71A63D5}"/>
          </ac:spMkLst>
        </pc:spChg>
        <pc:graphicFrameChg chg="del">
          <ac:chgData name="Victor Stany Rozario" userId="dbb37ec6-3e12-44d7-b04d-09b867830cae" providerId="ADAL" clId="{8FFA7B61-51A8-4894-B9C0-ED9821FD9646}" dt="2020-04-23T15:51:37.297" v="100" actId="478"/>
          <ac:graphicFrameMkLst>
            <pc:docMk/>
            <pc:sldMk cId="70585042" sldId="268"/>
            <ac:graphicFrameMk id="10" creationId="{A6260881-897E-4921-9908-DE8C772498F0}"/>
          </ac:graphicFrameMkLst>
        </pc:graphicFrameChg>
      </pc:sldChg>
      <pc:sldChg chg="delSp modSp add mod ord">
        <pc:chgData name="Victor Stany Rozario" userId="dbb37ec6-3e12-44d7-b04d-09b867830cae" providerId="ADAL" clId="{8FFA7B61-51A8-4894-B9C0-ED9821FD9646}" dt="2020-04-23T16:27:15.808" v="353" actId="108"/>
        <pc:sldMkLst>
          <pc:docMk/>
          <pc:sldMk cId="2868380244" sldId="269"/>
        </pc:sldMkLst>
        <pc:spChg chg="mod">
          <ac:chgData name="Victor Stany Rozario" userId="dbb37ec6-3e12-44d7-b04d-09b867830cae" providerId="ADAL" clId="{8FFA7B61-51A8-4894-B9C0-ED9821FD9646}" dt="2020-04-23T16:27:15.808" v="353" actId="108"/>
          <ac:spMkLst>
            <pc:docMk/>
            <pc:sldMk cId="2868380244" sldId="269"/>
            <ac:spMk id="2" creationId="{00000000-0000-0000-0000-000000000000}"/>
          </ac:spMkLst>
        </pc:spChg>
        <pc:spChg chg="mod">
          <ac:chgData name="Victor Stany Rozario" userId="dbb37ec6-3e12-44d7-b04d-09b867830cae" providerId="ADAL" clId="{8FFA7B61-51A8-4894-B9C0-ED9821FD9646}" dt="2020-04-23T15:58:28.035" v="171" actId="20577"/>
          <ac:spMkLst>
            <pc:docMk/>
            <pc:sldMk cId="2868380244" sldId="269"/>
            <ac:spMk id="4" creationId="{3D140D9C-34A5-4996-B23B-4C4340988E3F}"/>
          </ac:spMkLst>
        </pc:spChg>
        <pc:picChg chg="del">
          <ac:chgData name="Victor Stany Rozario" userId="dbb37ec6-3e12-44d7-b04d-09b867830cae" providerId="ADAL" clId="{8FFA7B61-51A8-4894-B9C0-ED9821FD9646}" dt="2020-04-23T15:53:24.858" v="118" actId="478"/>
          <ac:picMkLst>
            <pc:docMk/>
            <pc:sldMk cId="2868380244" sldId="269"/>
            <ac:picMk id="5" creationId="{68B19B2D-BFD8-4095-85DA-B89D76C46F4A}"/>
          </ac:picMkLst>
        </pc:picChg>
      </pc:sldChg>
      <pc:sldChg chg="addSp delSp modSp add mod ord">
        <pc:chgData name="Victor Stany Rozario" userId="dbb37ec6-3e12-44d7-b04d-09b867830cae" providerId="ADAL" clId="{8FFA7B61-51A8-4894-B9C0-ED9821FD9646}" dt="2020-04-23T15:59:14.638" v="176" actId="21"/>
        <pc:sldMkLst>
          <pc:docMk/>
          <pc:sldMk cId="636060090" sldId="270"/>
        </pc:sldMkLst>
        <pc:spChg chg="mod">
          <ac:chgData name="Victor Stany Rozario" userId="dbb37ec6-3e12-44d7-b04d-09b867830cae" providerId="ADAL" clId="{8FFA7B61-51A8-4894-B9C0-ED9821FD9646}" dt="2020-04-23T15:57:03.148" v="149" actId="20577"/>
          <ac:spMkLst>
            <pc:docMk/>
            <pc:sldMk cId="636060090" sldId="270"/>
            <ac:spMk id="2" creationId="{00000000-0000-0000-0000-000000000000}"/>
          </ac:spMkLst>
        </pc:spChg>
        <pc:spChg chg="add mod">
          <ac:chgData name="Victor Stany Rozario" userId="dbb37ec6-3e12-44d7-b04d-09b867830cae" providerId="ADAL" clId="{8FFA7B61-51A8-4894-B9C0-ED9821FD9646}" dt="2020-04-23T15:59:14.638" v="176" actId="21"/>
          <ac:spMkLst>
            <pc:docMk/>
            <pc:sldMk cId="636060090" sldId="270"/>
            <ac:spMk id="3" creationId="{717459BD-4AAA-45EF-B134-910D8CBE7DA4}"/>
          </ac:spMkLst>
        </pc:spChg>
        <pc:graphicFrameChg chg="del">
          <ac:chgData name="Victor Stany Rozario" userId="dbb37ec6-3e12-44d7-b04d-09b867830cae" providerId="ADAL" clId="{8FFA7B61-51A8-4894-B9C0-ED9821FD9646}" dt="2020-04-23T15:56:57.476" v="145" actId="478"/>
          <ac:graphicFrameMkLst>
            <pc:docMk/>
            <pc:sldMk cId="636060090" sldId="270"/>
            <ac:graphicFrameMk id="8" creationId="{F848B3C2-FEAE-4528-B063-738F977EE0F3}"/>
          </ac:graphicFrameMkLst>
        </pc:graphicFrameChg>
      </pc:sldChg>
      <pc:sldChg chg="addSp delSp modSp add mod ord modClrScheme chgLayout">
        <pc:chgData name="Victor Stany Rozario" userId="dbb37ec6-3e12-44d7-b04d-09b867830cae" providerId="ADAL" clId="{8FFA7B61-51A8-4894-B9C0-ED9821FD9646}" dt="2020-04-23T16:05:26.615" v="212" actId="20577"/>
        <pc:sldMkLst>
          <pc:docMk/>
          <pc:sldMk cId="3707414169" sldId="271"/>
        </pc:sldMkLst>
        <pc:spChg chg="mod ord">
          <ac:chgData name="Victor Stany Rozario" userId="dbb37ec6-3e12-44d7-b04d-09b867830cae" providerId="ADAL" clId="{8FFA7B61-51A8-4894-B9C0-ED9821FD9646}" dt="2020-04-23T16:05:18.876" v="208" actId="26606"/>
          <ac:spMkLst>
            <pc:docMk/>
            <pc:sldMk cId="3707414169" sldId="271"/>
            <ac:spMk id="2" creationId="{00000000-0000-0000-0000-000000000000}"/>
          </ac:spMkLst>
        </pc:spChg>
        <pc:spChg chg="add mod ord">
          <ac:chgData name="Victor Stany Rozario" userId="dbb37ec6-3e12-44d7-b04d-09b867830cae" providerId="ADAL" clId="{8FFA7B61-51A8-4894-B9C0-ED9821FD9646}" dt="2020-04-23T16:05:26.615" v="212" actId="20577"/>
          <ac:spMkLst>
            <pc:docMk/>
            <pc:sldMk cId="3707414169" sldId="271"/>
            <ac:spMk id="4" creationId="{62BC0381-D5CB-4A89-9A1C-DD20E32DFCC8}"/>
          </ac:spMkLst>
        </pc:spChg>
        <pc:graphicFrameChg chg="del mod">
          <ac:chgData name="Victor Stany Rozario" userId="dbb37ec6-3e12-44d7-b04d-09b867830cae" providerId="ADAL" clId="{8FFA7B61-51A8-4894-B9C0-ED9821FD9646}" dt="2020-04-23T15:59:30.294" v="179" actId="478"/>
          <ac:graphicFrameMkLst>
            <pc:docMk/>
            <pc:sldMk cId="3707414169" sldId="271"/>
            <ac:graphicFrameMk id="3" creationId="{E0187D27-808B-4325-8049-000FDA97FE64}"/>
          </ac:graphicFrameMkLst>
        </pc:graphicFrameChg>
        <pc:picChg chg="add mod">
          <ac:chgData name="Victor Stany Rozario" userId="dbb37ec6-3e12-44d7-b04d-09b867830cae" providerId="ADAL" clId="{8FFA7B61-51A8-4894-B9C0-ED9821FD9646}" dt="2020-04-23T16:05:18.876" v="208" actId="26606"/>
          <ac:picMkLst>
            <pc:docMk/>
            <pc:sldMk cId="3707414169" sldId="271"/>
            <ac:picMk id="5" creationId="{16B0D8BA-B059-4201-8015-0FD53179E8D6}"/>
          </ac:picMkLst>
        </pc:picChg>
      </pc:sldChg>
      <pc:sldChg chg="addSp delSp modSp add mod ord">
        <pc:chgData name="Victor Stany Rozario" userId="dbb37ec6-3e12-44d7-b04d-09b867830cae" providerId="ADAL" clId="{8FFA7B61-51A8-4894-B9C0-ED9821FD9646}" dt="2020-04-23T16:39:47.149" v="481" actId="20577"/>
        <pc:sldMkLst>
          <pc:docMk/>
          <pc:sldMk cId="2427856683" sldId="272"/>
        </pc:sldMkLst>
        <pc:spChg chg="mod">
          <ac:chgData name="Victor Stany Rozario" userId="dbb37ec6-3e12-44d7-b04d-09b867830cae" providerId="ADAL" clId="{8FFA7B61-51A8-4894-B9C0-ED9821FD9646}" dt="2020-04-23T16:06:43.245" v="213"/>
          <ac:spMkLst>
            <pc:docMk/>
            <pc:sldMk cId="2427856683" sldId="272"/>
            <ac:spMk id="2" creationId="{00000000-0000-0000-0000-000000000000}"/>
          </ac:spMkLst>
        </pc:spChg>
        <pc:spChg chg="del">
          <ac:chgData name="Victor Stany Rozario" userId="dbb37ec6-3e12-44d7-b04d-09b867830cae" providerId="ADAL" clId="{8FFA7B61-51A8-4894-B9C0-ED9821FD9646}" dt="2020-04-23T16:06:53.372" v="214" actId="478"/>
          <ac:spMkLst>
            <pc:docMk/>
            <pc:sldMk cId="2427856683" sldId="272"/>
            <ac:spMk id="3" creationId="{CCCED879-F5B9-4F0F-9A2F-5DBF08609B42}"/>
          </ac:spMkLst>
        </pc:spChg>
        <pc:spChg chg="add del mod">
          <ac:chgData name="Victor Stany Rozario" userId="dbb37ec6-3e12-44d7-b04d-09b867830cae" providerId="ADAL" clId="{8FFA7B61-51A8-4894-B9C0-ED9821FD9646}" dt="2020-04-23T16:06:57.548" v="218"/>
          <ac:spMkLst>
            <pc:docMk/>
            <pc:sldMk cId="2427856683" sldId="272"/>
            <ac:spMk id="4" creationId="{A5BF469A-C4B2-4887-A2FD-F6D834D0FB91}"/>
          </ac:spMkLst>
        </pc:spChg>
        <pc:spChg chg="add mod">
          <ac:chgData name="Victor Stany Rozario" userId="dbb37ec6-3e12-44d7-b04d-09b867830cae" providerId="ADAL" clId="{8FFA7B61-51A8-4894-B9C0-ED9821FD9646}" dt="2020-04-23T16:39:47.149" v="481" actId="20577"/>
          <ac:spMkLst>
            <pc:docMk/>
            <pc:sldMk cId="2427856683" sldId="272"/>
            <ac:spMk id="5" creationId="{38749CCF-3DF5-441A-9BC0-7BD7FAC30CC6}"/>
          </ac:spMkLst>
        </pc:spChg>
      </pc:sldChg>
      <pc:sldChg chg="addSp delSp modSp add mod ord">
        <pc:chgData name="Victor Stany Rozario" userId="dbb37ec6-3e12-44d7-b04d-09b867830cae" providerId="ADAL" clId="{8FFA7B61-51A8-4894-B9C0-ED9821FD9646}" dt="2020-04-23T16:44:56.318" v="563" actId="1076"/>
        <pc:sldMkLst>
          <pc:docMk/>
          <pc:sldMk cId="382033663" sldId="273"/>
        </pc:sldMkLst>
        <pc:spChg chg="mod">
          <ac:chgData name="Victor Stany Rozario" userId="dbb37ec6-3e12-44d7-b04d-09b867830cae" providerId="ADAL" clId="{8FFA7B61-51A8-4894-B9C0-ED9821FD9646}" dt="2020-04-23T16:43:44.021" v="548"/>
          <ac:spMkLst>
            <pc:docMk/>
            <pc:sldMk cId="382033663" sldId="273"/>
            <ac:spMk id="2" creationId="{00000000-0000-0000-0000-000000000000}"/>
          </ac:spMkLst>
        </pc:spChg>
        <pc:spChg chg="add mod">
          <ac:chgData name="Victor Stany Rozario" userId="dbb37ec6-3e12-44d7-b04d-09b867830cae" providerId="ADAL" clId="{8FFA7B61-51A8-4894-B9C0-ED9821FD9646}" dt="2020-04-23T16:44:24.990" v="558" actId="20577"/>
          <ac:spMkLst>
            <pc:docMk/>
            <pc:sldMk cId="382033663" sldId="273"/>
            <ac:spMk id="4" creationId="{05B91EFF-0418-4417-B73F-0D6C1A23B631}"/>
          </ac:spMkLst>
        </pc:spChg>
        <pc:graphicFrameChg chg="del">
          <ac:chgData name="Victor Stany Rozario" userId="dbb37ec6-3e12-44d7-b04d-09b867830cae" providerId="ADAL" clId="{8FFA7B61-51A8-4894-B9C0-ED9821FD9646}" dt="2020-04-23T16:43:49.272" v="549" actId="478"/>
          <ac:graphicFrameMkLst>
            <pc:docMk/>
            <pc:sldMk cId="382033663" sldId="273"/>
            <ac:graphicFrameMk id="3" creationId="{C80FAF28-8741-48EA-90E4-BA469AE48E1F}"/>
          </ac:graphicFrameMkLst>
        </pc:graphicFrameChg>
        <pc:picChg chg="add mod">
          <ac:chgData name="Victor Stany Rozario" userId="dbb37ec6-3e12-44d7-b04d-09b867830cae" providerId="ADAL" clId="{8FFA7B61-51A8-4894-B9C0-ED9821FD9646}" dt="2020-04-23T16:44:56.318" v="563" actId="1076"/>
          <ac:picMkLst>
            <pc:docMk/>
            <pc:sldMk cId="382033663" sldId="273"/>
            <ac:picMk id="5" creationId="{AA723934-5068-4CEB-9CE5-7A6800A44C3C}"/>
          </ac:picMkLst>
        </pc:picChg>
      </pc:sldChg>
      <pc:sldChg chg="modSp add mod ord">
        <pc:chgData name="Victor Stany Rozario" userId="dbb37ec6-3e12-44d7-b04d-09b867830cae" providerId="ADAL" clId="{8FFA7B61-51A8-4894-B9C0-ED9821FD9646}" dt="2020-04-23T16:46:51.740" v="601" actId="27636"/>
        <pc:sldMkLst>
          <pc:docMk/>
          <pc:sldMk cId="739729977" sldId="274"/>
        </pc:sldMkLst>
        <pc:spChg chg="mod">
          <ac:chgData name="Victor Stany Rozario" userId="dbb37ec6-3e12-44d7-b04d-09b867830cae" providerId="ADAL" clId="{8FFA7B61-51A8-4894-B9C0-ED9821FD9646}" dt="2020-04-23T16:45:33.787" v="570"/>
          <ac:spMkLst>
            <pc:docMk/>
            <pc:sldMk cId="739729977" sldId="274"/>
            <ac:spMk id="2" creationId="{00000000-0000-0000-0000-000000000000}"/>
          </ac:spMkLst>
        </pc:spChg>
        <pc:spChg chg="mod">
          <ac:chgData name="Victor Stany Rozario" userId="dbb37ec6-3e12-44d7-b04d-09b867830cae" providerId="ADAL" clId="{8FFA7B61-51A8-4894-B9C0-ED9821FD9646}" dt="2020-04-23T16:46:51.740" v="601" actId="27636"/>
          <ac:spMkLst>
            <pc:docMk/>
            <pc:sldMk cId="739729977" sldId="274"/>
            <ac:spMk id="3" creationId="{2184D2EC-4A1A-4F2A-AE21-53C358060C00}"/>
          </ac:spMkLst>
        </pc:spChg>
      </pc:sldChg>
      <pc:sldChg chg="modSp add mod ord">
        <pc:chgData name="Victor Stany Rozario" userId="dbb37ec6-3e12-44d7-b04d-09b867830cae" providerId="ADAL" clId="{8FFA7B61-51A8-4894-B9C0-ED9821FD9646}" dt="2020-04-23T17:03:36.902" v="663" actId="20577"/>
        <pc:sldMkLst>
          <pc:docMk/>
          <pc:sldMk cId="1939018285" sldId="275"/>
        </pc:sldMkLst>
        <pc:spChg chg="mod">
          <ac:chgData name="Victor Stany Rozario" userId="dbb37ec6-3e12-44d7-b04d-09b867830cae" providerId="ADAL" clId="{8FFA7B61-51A8-4894-B9C0-ED9821FD9646}" dt="2020-04-23T16:56:42.400" v="636" actId="27636"/>
          <ac:spMkLst>
            <pc:docMk/>
            <pc:sldMk cId="1939018285" sldId="275"/>
            <ac:spMk id="2" creationId="{00000000-0000-0000-0000-000000000000}"/>
          </ac:spMkLst>
        </pc:spChg>
        <pc:spChg chg="mod">
          <ac:chgData name="Victor Stany Rozario" userId="dbb37ec6-3e12-44d7-b04d-09b867830cae" providerId="ADAL" clId="{8FFA7B61-51A8-4894-B9C0-ED9821FD9646}" dt="2020-04-23T17:03:36.902" v="663" actId="20577"/>
          <ac:spMkLst>
            <pc:docMk/>
            <pc:sldMk cId="1939018285" sldId="275"/>
            <ac:spMk id="3" creationId="{0958B012-DE7A-4245-841E-4B200C6F2722}"/>
          </ac:spMkLst>
        </pc:spChg>
      </pc:sldChg>
      <pc:sldChg chg="add del ord">
        <pc:chgData name="Victor Stany Rozario" userId="dbb37ec6-3e12-44d7-b04d-09b867830cae" providerId="ADAL" clId="{8FFA7B61-51A8-4894-B9C0-ED9821FD9646}" dt="2020-04-23T17:14:23.108" v="857" actId="47"/>
        <pc:sldMkLst>
          <pc:docMk/>
          <pc:sldMk cId="2295114291" sldId="276"/>
        </pc:sldMkLst>
      </pc:sldChg>
      <pc:sldChg chg="add del ord">
        <pc:chgData name="Victor Stany Rozario" userId="dbb37ec6-3e12-44d7-b04d-09b867830cae" providerId="ADAL" clId="{8FFA7B61-51A8-4894-B9C0-ED9821FD9646}" dt="2020-04-23T17:14:23.108" v="857" actId="47"/>
        <pc:sldMkLst>
          <pc:docMk/>
          <pc:sldMk cId="2492752139" sldId="277"/>
        </pc:sldMkLst>
      </pc:sldChg>
      <pc:sldChg chg="add del ord">
        <pc:chgData name="Victor Stany Rozario" userId="dbb37ec6-3e12-44d7-b04d-09b867830cae" providerId="ADAL" clId="{8FFA7B61-51A8-4894-B9C0-ED9821FD9646}" dt="2020-04-23T17:14:23.108" v="857" actId="47"/>
        <pc:sldMkLst>
          <pc:docMk/>
          <pc:sldMk cId="2346136653" sldId="278"/>
        </pc:sldMkLst>
      </pc:sldChg>
      <pc:sldChg chg="add del ord">
        <pc:chgData name="Victor Stany Rozario" userId="dbb37ec6-3e12-44d7-b04d-09b867830cae" providerId="ADAL" clId="{8FFA7B61-51A8-4894-B9C0-ED9821FD9646}" dt="2020-04-23T17:14:23.108" v="857" actId="47"/>
        <pc:sldMkLst>
          <pc:docMk/>
          <pc:sldMk cId="1536771613" sldId="279"/>
        </pc:sldMkLst>
      </pc:sldChg>
      <pc:sldChg chg="add del ord">
        <pc:chgData name="Victor Stany Rozario" userId="dbb37ec6-3e12-44d7-b04d-09b867830cae" providerId="ADAL" clId="{8FFA7B61-51A8-4894-B9C0-ED9821FD9646}" dt="2020-04-23T17:14:23.108" v="857" actId="47"/>
        <pc:sldMkLst>
          <pc:docMk/>
          <pc:sldMk cId="206245272" sldId="280"/>
        </pc:sldMkLst>
      </pc:sldChg>
      <pc:sldChg chg="add del ord">
        <pc:chgData name="Victor Stany Rozario" userId="dbb37ec6-3e12-44d7-b04d-09b867830cae" providerId="ADAL" clId="{8FFA7B61-51A8-4894-B9C0-ED9821FD9646}" dt="2020-04-23T17:14:23.108" v="857" actId="47"/>
        <pc:sldMkLst>
          <pc:docMk/>
          <pc:sldMk cId="2621991330" sldId="281"/>
        </pc:sldMkLst>
      </pc:sldChg>
      <pc:sldChg chg="add del ord">
        <pc:chgData name="Victor Stany Rozario" userId="dbb37ec6-3e12-44d7-b04d-09b867830cae" providerId="ADAL" clId="{8FFA7B61-51A8-4894-B9C0-ED9821FD9646}" dt="2020-04-23T17:14:23.108" v="857" actId="47"/>
        <pc:sldMkLst>
          <pc:docMk/>
          <pc:sldMk cId="1214117652" sldId="282"/>
        </pc:sldMkLst>
      </pc:sldChg>
      <pc:sldChg chg="add del ord">
        <pc:chgData name="Victor Stany Rozario" userId="dbb37ec6-3e12-44d7-b04d-09b867830cae" providerId="ADAL" clId="{8FFA7B61-51A8-4894-B9C0-ED9821FD9646}" dt="2020-04-23T17:14:23.108" v="857" actId="47"/>
        <pc:sldMkLst>
          <pc:docMk/>
          <pc:sldMk cId="4024448165" sldId="283"/>
        </pc:sldMkLst>
      </pc:sldChg>
      <pc:sldChg chg="add del ord">
        <pc:chgData name="Victor Stany Rozario" userId="dbb37ec6-3e12-44d7-b04d-09b867830cae" providerId="ADAL" clId="{8FFA7B61-51A8-4894-B9C0-ED9821FD9646}" dt="2020-04-23T17:14:23.108" v="857" actId="47"/>
        <pc:sldMkLst>
          <pc:docMk/>
          <pc:sldMk cId="2570263900" sldId="284"/>
        </pc:sldMkLst>
      </pc:sldChg>
      <pc:sldChg chg="add del ord">
        <pc:chgData name="Victor Stany Rozario" userId="dbb37ec6-3e12-44d7-b04d-09b867830cae" providerId="ADAL" clId="{8FFA7B61-51A8-4894-B9C0-ED9821FD9646}" dt="2020-04-23T17:14:23.108" v="857" actId="47"/>
        <pc:sldMkLst>
          <pc:docMk/>
          <pc:sldMk cId="1437318422" sldId="285"/>
        </pc:sldMkLst>
      </pc:sldChg>
      <pc:sldChg chg="add del ord">
        <pc:chgData name="Victor Stany Rozario" userId="dbb37ec6-3e12-44d7-b04d-09b867830cae" providerId="ADAL" clId="{8FFA7B61-51A8-4894-B9C0-ED9821FD9646}" dt="2020-04-23T17:14:23.108" v="857" actId="47"/>
        <pc:sldMkLst>
          <pc:docMk/>
          <pc:sldMk cId="1190532604" sldId="286"/>
        </pc:sldMkLst>
      </pc:sldChg>
      <pc:sldChg chg="add del ord">
        <pc:chgData name="Victor Stany Rozario" userId="dbb37ec6-3e12-44d7-b04d-09b867830cae" providerId="ADAL" clId="{8FFA7B61-51A8-4894-B9C0-ED9821FD9646}" dt="2020-04-23T17:14:23.108" v="857" actId="47"/>
        <pc:sldMkLst>
          <pc:docMk/>
          <pc:sldMk cId="3330325259" sldId="287"/>
        </pc:sldMkLst>
      </pc:sldChg>
      <pc:sldChg chg="add del ord">
        <pc:chgData name="Victor Stany Rozario" userId="dbb37ec6-3e12-44d7-b04d-09b867830cae" providerId="ADAL" clId="{8FFA7B61-51A8-4894-B9C0-ED9821FD9646}" dt="2020-04-23T17:14:23.108" v="857" actId="47"/>
        <pc:sldMkLst>
          <pc:docMk/>
          <pc:sldMk cId="3417142223" sldId="288"/>
        </pc:sldMkLst>
      </pc:sldChg>
      <pc:sldChg chg="add del ord">
        <pc:chgData name="Victor Stany Rozario" userId="dbb37ec6-3e12-44d7-b04d-09b867830cae" providerId="ADAL" clId="{8FFA7B61-51A8-4894-B9C0-ED9821FD9646}" dt="2020-04-23T17:14:23.108" v="857" actId="47"/>
        <pc:sldMkLst>
          <pc:docMk/>
          <pc:sldMk cId="305994238" sldId="289"/>
        </pc:sldMkLst>
      </pc:sldChg>
      <pc:sldChg chg="addSp delSp modSp add mod">
        <pc:chgData name="Victor Stany Rozario" userId="dbb37ec6-3e12-44d7-b04d-09b867830cae" providerId="ADAL" clId="{8FFA7B61-51A8-4894-B9C0-ED9821FD9646}" dt="2020-04-23T16:16:27.336" v="279" actId="14100"/>
        <pc:sldMkLst>
          <pc:docMk/>
          <pc:sldMk cId="509796211" sldId="290"/>
        </pc:sldMkLst>
        <pc:spChg chg="mod">
          <ac:chgData name="Victor Stany Rozario" userId="dbb37ec6-3e12-44d7-b04d-09b867830cae" providerId="ADAL" clId="{8FFA7B61-51A8-4894-B9C0-ED9821FD9646}" dt="2020-04-23T16:12:56.942" v="237"/>
          <ac:spMkLst>
            <pc:docMk/>
            <pc:sldMk cId="509796211" sldId="290"/>
            <ac:spMk id="2" creationId="{00000000-0000-0000-0000-000000000000}"/>
          </ac:spMkLst>
        </pc:spChg>
        <pc:spChg chg="del mod">
          <ac:chgData name="Victor Stany Rozario" userId="dbb37ec6-3e12-44d7-b04d-09b867830cae" providerId="ADAL" clId="{8FFA7B61-51A8-4894-B9C0-ED9821FD9646}" dt="2020-04-23T16:15:25.222" v="262" actId="21"/>
          <ac:spMkLst>
            <pc:docMk/>
            <pc:sldMk cId="509796211" sldId="290"/>
            <ac:spMk id="3" creationId="{A2A8C8C7-64AB-4F44-B806-13B5185FDE3F}"/>
          </ac:spMkLst>
        </pc:spChg>
        <pc:picChg chg="add mod">
          <ac:chgData name="Victor Stany Rozario" userId="dbb37ec6-3e12-44d7-b04d-09b867830cae" providerId="ADAL" clId="{8FFA7B61-51A8-4894-B9C0-ED9821FD9646}" dt="2020-04-23T16:16:27.336" v="279" actId="14100"/>
          <ac:picMkLst>
            <pc:docMk/>
            <pc:sldMk cId="509796211" sldId="290"/>
            <ac:picMk id="4" creationId="{1D04F428-D57B-4BE1-8F97-0B1E3797AEAF}"/>
          </ac:picMkLst>
        </pc:picChg>
      </pc:sldChg>
      <pc:sldChg chg="addSp delSp modSp add mod">
        <pc:chgData name="Victor Stany Rozario" userId="dbb37ec6-3e12-44d7-b04d-09b867830cae" providerId="ADAL" clId="{8FFA7B61-51A8-4894-B9C0-ED9821FD9646}" dt="2020-04-23T16:18:17.285" v="292" actId="11"/>
        <pc:sldMkLst>
          <pc:docMk/>
          <pc:sldMk cId="4034116045" sldId="291"/>
        </pc:sldMkLst>
        <pc:spChg chg="mod">
          <ac:chgData name="Victor Stany Rozario" userId="dbb37ec6-3e12-44d7-b04d-09b867830cae" providerId="ADAL" clId="{8FFA7B61-51A8-4894-B9C0-ED9821FD9646}" dt="2020-04-23T16:17:31.813" v="285" actId="1076"/>
          <ac:spMkLst>
            <pc:docMk/>
            <pc:sldMk cId="4034116045" sldId="291"/>
            <ac:spMk id="2" creationId="{00000000-0000-0000-0000-000000000000}"/>
          </ac:spMkLst>
        </pc:spChg>
        <pc:spChg chg="add del">
          <ac:chgData name="Victor Stany Rozario" userId="dbb37ec6-3e12-44d7-b04d-09b867830cae" providerId="ADAL" clId="{8FFA7B61-51A8-4894-B9C0-ED9821FD9646}" dt="2020-04-23T16:17:44.957" v="288"/>
          <ac:spMkLst>
            <pc:docMk/>
            <pc:sldMk cId="4034116045" sldId="291"/>
            <ac:spMk id="3" creationId="{B8ABA166-16B0-4D0A-BFA6-2126F7570C9E}"/>
          </ac:spMkLst>
        </pc:spChg>
        <pc:spChg chg="add mod">
          <ac:chgData name="Victor Stany Rozario" userId="dbb37ec6-3e12-44d7-b04d-09b867830cae" providerId="ADAL" clId="{8FFA7B61-51A8-4894-B9C0-ED9821FD9646}" dt="2020-04-23T16:18:17.285" v="292" actId="11"/>
          <ac:spMkLst>
            <pc:docMk/>
            <pc:sldMk cId="4034116045" sldId="291"/>
            <ac:spMk id="5" creationId="{1DA42B17-723E-4D07-B720-82E284EE19D0}"/>
          </ac:spMkLst>
        </pc:spChg>
        <pc:picChg chg="del">
          <ac:chgData name="Victor Stany Rozario" userId="dbb37ec6-3e12-44d7-b04d-09b867830cae" providerId="ADAL" clId="{8FFA7B61-51A8-4894-B9C0-ED9821FD9646}" dt="2020-04-23T16:17:34.063" v="286" actId="478"/>
          <ac:picMkLst>
            <pc:docMk/>
            <pc:sldMk cId="4034116045" sldId="291"/>
            <ac:picMk id="4" creationId="{1D04F428-D57B-4BE1-8F97-0B1E3797AEAF}"/>
          </ac:picMkLst>
        </pc:picChg>
      </pc:sldChg>
      <pc:sldChg chg="addSp delSp modSp add mod">
        <pc:chgData name="Victor Stany Rozario" userId="dbb37ec6-3e12-44d7-b04d-09b867830cae" providerId="ADAL" clId="{8FFA7B61-51A8-4894-B9C0-ED9821FD9646}" dt="2020-04-23T16:22:15.892" v="305" actId="14100"/>
        <pc:sldMkLst>
          <pc:docMk/>
          <pc:sldMk cId="2879367636" sldId="292"/>
        </pc:sldMkLst>
        <pc:spChg chg="mod">
          <ac:chgData name="Victor Stany Rozario" userId="dbb37ec6-3e12-44d7-b04d-09b867830cae" providerId="ADAL" clId="{8FFA7B61-51A8-4894-B9C0-ED9821FD9646}" dt="2020-04-23T16:21:45.293" v="299" actId="27636"/>
          <ac:spMkLst>
            <pc:docMk/>
            <pc:sldMk cId="2879367636" sldId="292"/>
            <ac:spMk id="2" creationId="{00000000-0000-0000-0000-000000000000}"/>
          </ac:spMkLst>
        </pc:spChg>
        <pc:spChg chg="del">
          <ac:chgData name="Victor Stany Rozario" userId="dbb37ec6-3e12-44d7-b04d-09b867830cae" providerId="ADAL" clId="{8FFA7B61-51A8-4894-B9C0-ED9821FD9646}" dt="2020-04-23T16:21:49.418" v="300" actId="478"/>
          <ac:spMkLst>
            <pc:docMk/>
            <pc:sldMk cId="2879367636" sldId="292"/>
            <ac:spMk id="5" creationId="{1DA42B17-723E-4D07-B720-82E284EE19D0}"/>
          </ac:spMkLst>
        </pc:spChg>
        <pc:picChg chg="add mod">
          <ac:chgData name="Victor Stany Rozario" userId="dbb37ec6-3e12-44d7-b04d-09b867830cae" providerId="ADAL" clId="{8FFA7B61-51A8-4894-B9C0-ED9821FD9646}" dt="2020-04-23T16:22:15.892" v="305" actId="14100"/>
          <ac:picMkLst>
            <pc:docMk/>
            <pc:sldMk cId="2879367636" sldId="292"/>
            <ac:picMk id="3" creationId="{34E432FB-392E-4087-A965-ECD7EEB2AA5D}"/>
          </ac:picMkLst>
        </pc:picChg>
      </pc:sldChg>
      <pc:sldChg chg="addSp delSp modSp add mod">
        <pc:chgData name="Victor Stany Rozario" userId="dbb37ec6-3e12-44d7-b04d-09b867830cae" providerId="ADAL" clId="{8FFA7B61-51A8-4894-B9C0-ED9821FD9646}" dt="2020-04-23T16:24:47.329" v="321" actId="14100"/>
        <pc:sldMkLst>
          <pc:docMk/>
          <pc:sldMk cId="2591764581" sldId="293"/>
        </pc:sldMkLst>
        <pc:spChg chg="mod">
          <ac:chgData name="Victor Stany Rozario" userId="dbb37ec6-3e12-44d7-b04d-09b867830cae" providerId="ADAL" clId="{8FFA7B61-51A8-4894-B9C0-ED9821FD9646}" dt="2020-04-23T16:22:49.341" v="308"/>
          <ac:spMkLst>
            <pc:docMk/>
            <pc:sldMk cId="2591764581" sldId="293"/>
            <ac:spMk id="2" creationId="{00000000-0000-0000-0000-000000000000}"/>
          </ac:spMkLst>
        </pc:spChg>
        <pc:graphicFrameChg chg="add mod modGraphic">
          <ac:chgData name="Victor Stany Rozario" userId="dbb37ec6-3e12-44d7-b04d-09b867830cae" providerId="ADAL" clId="{8FFA7B61-51A8-4894-B9C0-ED9821FD9646}" dt="2020-04-23T16:24:47.329" v="321" actId="14100"/>
          <ac:graphicFrameMkLst>
            <pc:docMk/>
            <pc:sldMk cId="2591764581" sldId="293"/>
            <ac:graphicFrameMk id="4" creationId="{0C943CD8-5978-41D3-9D91-9CE7FAA8574D}"/>
          </ac:graphicFrameMkLst>
        </pc:graphicFrameChg>
        <pc:picChg chg="del">
          <ac:chgData name="Victor Stany Rozario" userId="dbb37ec6-3e12-44d7-b04d-09b867830cae" providerId="ADAL" clId="{8FFA7B61-51A8-4894-B9C0-ED9821FD9646}" dt="2020-04-23T16:23:04.186" v="309" actId="478"/>
          <ac:picMkLst>
            <pc:docMk/>
            <pc:sldMk cId="2591764581" sldId="293"/>
            <ac:picMk id="3" creationId="{34E432FB-392E-4087-A965-ECD7EEB2AA5D}"/>
          </ac:picMkLst>
        </pc:picChg>
      </pc:sldChg>
      <pc:sldChg chg="addSp delSp modSp add mod">
        <pc:chgData name="Victor Stany Rozario" userId="dbb37ec6-3e12-44d7-b04d-09b867830cae" providerId="ADAL" clId="{8FFA7B61-51A8-4894-B9C0-ED9821FD9646}" dt="2020-04-23T16:25:57.289" v="334" actId="20577"/>
        <pc:sldMkLst>
          <pc:docMk/>
          <pc:sldMk cId="1236683622" sldId="294"/>
        </pc:sldMkLst>
        <pc:spChg chg="mod">
          <ac:chgData name="Victor Stany Rozario" userId="dbb37ec6-3e12-44d7-b04d-09b867830cae" providerId="ADAL" clId="{8FFA7B61-51A8-4894-B9C0-ED9821FD9646}" dt="2020-04-23T16:25:11.171" v="324"/>
          <ac:spMkLst>
            <pc:docMk/>
            <pc:sldMk cId="1236683622" sldId="294"/>
            <ac:spMk id="2" creationId="{00000000-0000-0000-0000-000000000000}"/>
          </ac:spMkLst>
        </pc:spChg>
        <pc:spChg chg="add mod">
          <ac:chgData name="Victor Stany Rozario" userId="dbb37ec6-3e12-44d7-b04d-09b867830cae" providerId="ADAL" clId="{8FFA7B61-51A8-4894-B9C0-ED9821FD9646}" dt="2020-04-23T16:25:57.289" v="334" actId="20577"/>
          <ac:spMkLst>
            <pc:docMk/>
            <pc:sldMk cId="1236683622" sldId="294"/>
            <ac:spMk id="3" creationId="{3111C335-5486-451D-B3D0-2910535E770B}"/>
          </ac:spMkLst>
        </pc:spChg>
        <pc:graphicFrameChg chg="del">
          <ac:chgData name="Victor Stany Rozario" userId="dbb37ec6-3e12-44d7-b04d-09b867830cae" providerId="ADAL" clId="{8FFA7B61-51A8-4894-B9C0-ED9821FD9646}" dt="2020-04-23T16:25:14.765" v="325" actId="478"/>
          <ac:graphicFrameMkLst>
            <pc:docMk/>
            <pc:sldMk cId="1236683622" sldId="294"/>
            <ac:graphicFrameMk id="4" creationId="{0C943CD8-5978-41D3-9D91-9CE7FAA8574D}"/>
          </ac:graphicFrameMkLst>
        </pc:graphicFrameChg>
      </pc:sldChg>
      <pc:sldChg chg="modSp add mod">
        <pc:chgData name="Victor Stany Rozario" userId="dbb37ec6-3e12-44d7-b04d-09b867830cae" providerId="ADAL" clId="{8FFA7B61-51A8-4894-B9C0-ED9821FD9646}" dt="2020-04-23T16:26:49.008" v="352" actId="20577"/>
        <pc:sldMkLst>
          <pc:docMk/>
          <pc:sldMk cId="3412160283" sldId="295"/>
        </pc:sldMkLst>
        <pc:spChg chg="mod">
          <ac:chgData name="Victor Stany Rozario" userId="dbb37ec6-3e12-44d7-b04d-09b867830cae" providerId="ADAL" clId="{8FFA7B61-51A8-4894-B9C0-ED9821FD9646}" dt="2020-04-23T16:26:14.313" v="345" actId="27636"/>
          <ac:spMkLst>
            <pc:docMk/>
            <pc:sldMk cId="3412160283" sldId="295"/>
            <ac:spMk id="2" creationId="{00000000-0000-0000-0000-000000000000}"/>
          </ac:spMkLst>
        </pc:spChg>
        <pc:spChg chg="mod">
          <ac:chgData name="Victor Stany Rozario" userId="dbb37ec6-3e12-44d7-b04d-09b867830cae" providerId="ADAL" clId="{8FFA7B61-51A8-4894-B9C0-ED9821FD9646}" dt="2020-04-23T16:26:49.008" v="352" actId="20577"/>
          <ac:spMkLst>
            <pc:docMk/>
            <pc:sldMk cId="3412160283" sldId="295"/>
            <ac:spMk id="3" creationId="{3111C335-5486-451D-B3D0-2910535E770B}"/>
          </ac:spMkLst>
        </pc:spChg>
      </pc:sldChg>
      <pc:sldChg chg="modSp add mod">
        <pc:chgData name="Victor Stany Rozario" userId="dbb37ec6-3e12-44d7-b04d-09b867830cae" providerId="ADAL" clId="{8FFA7B61-51A8-4894-B9C0-ED9821FD9646}" dt="2020-04-23T16:40:51.109" v="498" actId="403"/>
        <pc:sldMkLst>
          <pc:docMk/>
          <pc:sldMk cId="1779357725" sldId="296"/>
        </pc:sldMkLst>
        <pc:spChg chg="mod">
          <ac:chgData name="Victor Stany Rozario" userId="dbb37ec6-3e12-44d7-b04d-09b867830cae" providerId="ADAL" clId="{8FFA7B61-51A8-4894-B9C0-ED9821FD9646}" dt="2020-04-23T16:40:51.109" v="498" actId="403"/>
          <ac:spMkLst>
            <pc:docMk/>
            <pc:sldMk cId="1779357725" sldId="296"/>
            <ac:spMk id="5" creationId="{38749CCF-3DF5-441A-9BC0-7BD7FAC30CC6}"/>
          </ac:spMkLst>
        </pc:spChg>
      </pc:sldChg>
      <pc:sldChg chg="add del">
        <pc:chgData name="Victor Stany Rozario" userId="dbb37ec6-3e12-44d7-b04d-09b867830cae" providerId="ADAL" clId="{8FFA7B61-51A8-4894-B9C0-ED9821FD9646}" dt="2020-04-23T16:39:21.914" v="468" actId="47"/>
        <pc:sldMkLst>
          <pc:docMk/>
          <pc:sldMk cId="2272138478" sldId="296"/>
        </pc:sldMkLst>
      </pc:sldChg>
      <pc:sldChg chg="modSp add mod">
        <pc:chgData name="Victor Stany Rozario" userId="dbb37ec6-3e12-44d7-b04d-09b867830cae" providerId="ADAL" clId="{8FFA7B61-51A8-4894-B9C0-ED9821FD9646}" dt="2020-04-23T16:42:52.311" v="546" actId="403"/>
        <pc:sldMkLst>
          <pc:docMk/>
          <pc:sldMk cId="3492551710" sldId="297"/>
        </pc:sldMkLst>
        <pc:spChg chg="mod">
          <ac:chgData name="Victor Stany Rozario" userId="dbb37ec6-3e12-44d7-b04d-09b867830cae" providerId="ADAL" clId="{8FFA7B61-51A8-4894-B9C0-ED9821FD9646}" dt="2020-04-23T16:42:52.311" v="546" actId="403"/>
          <ac:spMkLst>
            <pc:docMk/>
            <pc:sldMk cId="3492551710" sldId="297"/>
            <ac:spMk id="5" creationId="{38749CCF-3DF5-441A-9BC0-7BD7FAC30CC6}"/>
          </ac:spMkLst>
        </pc:spChg>
      </pc:sldChg>
      <pc:sldChg chg="modSp add mod">
        <pc:chgData name="Victor Stany Rozario" userId="dbb37ec6-3e12-44d7-b04d-09b867830cae" providerId="ADAL" clId="{8FFA7B61-51A8-4894-B9C0-ED9821FD9646}" dt="2020-04-23T16:48:11.209" v="628" actId="20577"/>
        <pc:sldMkLst>
          <pc:docMk/>
          <pc:sldMk cId="3273637185" sldId="298"/>
        </pc:sldMkLst>
        <pc:spChg chg="mod">
          <ac:chgData name="Victor Stany Rozario" userId="dbb37ec6-3e12-44d7-b04d-09b867830cae" providerId="ADAL" clId="{8FFA7B61-51A8-4894-B9C0-ED9821FD9646}" dt="2020-04-23T16:48:11.209" v="628" actId="20577"/>
          <ac:spMkLst>
            <pc:docMk/>
            <pc:sldMk cId="3273637185" sldId="298"/>
            <ac:spMk id="3" creationId="{2184D2EC-4A1A-4F2A-AE21-53C358060C00}"/>
          </ac:spMkLst>
        </pc:spChg>
      </pc:sldChg>
      <pc:sldChg chg="addSp delSp modSp add mod">
        <pc:chgData name="Victor Stany Rozario" userId="dbb37ec6-3e12-44d7-b04d-09b867830cae" providerId="ADAL" clId="{8FFA7B61-51A8-4894-B9C0-ED9821FD9646}" dt="2020-04-23T17:05:07.183" v="678" actId="1036"/>
        <pc:sldMkLst>
          <pc:docMk/>
          <pc:sldMk cId="2039335981" sldId="300"/>
        </pc:sldMkLst>
        <pc:spChg chg="del">
          <ac:chgData name="Victor Stany Rozario" userId="dbb37ec6-3e12-44d7-b04d-09b867830cae" providerId="ADAL" clId="{8FFA7B61-51A8-4894-B9C0-ED9821FD9646}" dt="2020-04-23T17:04:45.183" v="665" actId="478"/>
          <ac:spMkLst>
            <pc:docMk/>
            <pc:sldMk cId="2039335981" sldId="300"/>
            <ac:spMk id="3" creationId="{0958B012-DE7A-4245-841E-4B200C6F2722}"/>
          </ac:spMkLst>
        </pc:spChg>
        <pc:picChg chg="add mod">
          <ac:chgData name="Victor Stany Rozario" userId="dbb37ec6-3e12-44d7-b04d-09b867830cae" providerId="ADAL" clId="{8FFA7B61-51A8-4894-B9C0-ED9821FD9646}" dt="2020-04-23T17:05:07.183" v="678" actId="1036"/>
          <ac:picMkLst>
            <pc:docMk/>
            <pc:sldMk cId="2039335981" sldId="300"/>
            <ac:picMk id="4" creationId="{82EB0E3F-2507-4900-AEF3-6B0236D59BE1}"/>
          </ac:picMkLst>
        </pc:picChg>
      </pc:sldChg>
      <pc:sldChg chg="addSp delSp modSp add mod">
        <pc:chgData name="Victor Stany Rozario" userId="dbb37ec6-3e12-44d7-b04d-09b867830cae" providerId="ADAL" clId="{8FFA7B61-51A8-4894-B9C0-ED9821FD9646}" dt="2020-04-23T17:07:35.667" v="715" actId="123"/>
        <pc:sldMkLst>
          <pc:docMk/>
          <pc:sldMk cId="3849889281" sldId="301"/>
        </pc:sldMkLst>
        <pc:spChg chg="mod">
          <ac:chgData name="Victor Stany Rozario" userId="dbb37ec6-3e12-44d7-b04d-09b867830cae" providerId="ADAL" clId="{8FFA7B61-51A8-4894-B9C0-ED9821FD9646}" dt="2020-04-23T17:06:05.277" v="683" actId="113"/>
          <ac:spMkLst>
            <pc:docMk/>
            <pc:sldMk cId="3849889281" sldId="301"/>
            <ac:spMk id="2" creationId="{00000000-0000-0000-0000-000000000000}"/>
          </ac:spMkLst>
        </pc:spChg>
        <pc:spChg chg="add del">
          <ac:chgData name="Victor Stany Rozario" userId="dbb37ec6-3e12-44d7-b04d-09b867830cae" providerId="ADAL" clId="{8FFA7B61-51A8-4894-B9C0-ED9821FD9646}" dt="2020-04-23T17:06:16.683" v="687"/>
          <ac:spMkLst>
            <pc:docMk/>
            <pc:sldMk cId="3849889281" sldId="301"/>
            <ac:spMk id="3" creationId="{DA51BCE5-A0C4-488B-A97D-848088B558C8}"/>
          </ac:spMkLst>
        </pc:spChg>
        <pc:spChg chg="add mod">
          <ac:chgData name="Victor Stany Rozario" userId="dbb37ec6-3e12-44d7-b04d-09b867830cae" providerId="ADAL" clId="{8FFA7B61-51A8-4894-B9C0-ED9821FD9646}" dt="2020-04-23T17:07:35.667" v="715" actId="123"/>
          <ac:spMkLst>
            <pc:docMk/>
            <pc:sldMk cId="3849889281" sldId="301"/>
            <ac:spMk id="5" creationId="{DDD7D5C8-B23D-49EA-9917-4A73F1764F08}"/>
          </ac:spMkLst>
        </pc:spChg>
        <pc:picChg chg="del">
          <ac:chgData name="Victor Stany Rozario" userId="dbb37ec6-3e12-44d7-b04d-09b867830cae" providerId="ADAL" clId="{8FFA7B61-51A8-4894-B9C0-ED9821FD9646}" dt="2020-04-23T17:06:01.542" v="682" actId="478"/>
          <ac:picMkLst>
            <pc:docMk/>
            <pc:sldMk cId="3849889281" sldId="301"/>
            <ac:picMk id="4" creationId="{82EB0E3F-2507-4900-AEF3-6B0236D59BE1}"/>
          </ac:picMkLst>
        </pc:picChg>
      </pc:sldChg>
      <pc:sldChg chg="modSp add mod">
        <pc:chgData name="Victor Stany Rozario" userId="dbb37ec6-3e12-44d7-b04d-09b867830cae" providerId="ADAL" clId="{8FFA7B61-51A8-4894-B9C0-ED9821FD9646}" dt="2020-04-23T17:09:21.683" v="736" actId="1076"/>
        <pc:sldMkLst>
          <pc:docMk/>
          <pc:sldMk cId="2191573281" sldId="302"/>
        </pc:sldMkLst>
        <pc:spChg chg="mod">
          <ac:chgData name="Victor Stany Rozario" userId="dbb37ec6-3e12-44d7-b04d-09b867830cae" providerId="ADAL" clId="{8FFA7B61-51A8-4894-B9C0-ED9821FD9646}" dt="2020-04-23T17:07:53.917" v="718"/>
          <ac:spMkLst>
            <pc:docMk/>
            <pc:sldMk cId="2191573281" sldId="302"/>
            <ac:spMk id="2" creationId="{00000000-0000-0000-0000-000000000000}"/>
          </ac:spMkLst>
        </pc:spChg>
        <pc:spChg chg="mod">
          <ac:chgData name="Victor Stany Rozario" userId="dbb37ec6-3e12-44d7-b04d-09b867830cae" providerId="ADAL" clId="{8FFA7B61-51A8-4894-B9C0-ED9821FD9646}" dt="2020-04-23T17:09:21.683" v="736" actId="1076"/>
          <ac:spMkLst>
            <pc:docMk/>
            <pc:sldMk cId="2191573281" sldId="302"/>
            <ac:spMk id="5" creationId="{DDD7D5C8-B23D-49EA-9917-4A73F1764F08}"/>
          </ac:spMkLst>
        </pc:spChg>
      </pc:sldChg>
      <pc:sldChg chg="modSp add mod">
        <pc:chgData name="Victor Stany Rozario" userId="dbb37ec6-3e12-44d7-b04d-09b867830cae" providerId="ADAL" clId="{8FFA7B61-51A8-4894-B9C0-ED9821FD9646}" dt="2020-04-23T17:13:45.937" v="856" actId="14100"/>
        <pc:sldMkLst>
          <pc:docMk/>
          <pc:sldMk cId="1992282473" sldId="303"/>
        </pc:sldMkLst>
        <pc:spChg chg="mod">
          <ac:chgData name="Victor Stany Rozario" userId="dbb37ec6-3e12-44d7-b04d-09b867830cae" providerId="ADAL" clId="{8FFA7B61-51A8-4894-B9C0-ED9821FD9646}" dt="2020-04-23T17:10:38.933" v="760" actId="20577"/>
          <ac:spMkLst>
            <pc:docMk/>
            <pc:sldMk cId="1992282473" sldId="303"/>
            <ac:spMk id="2" creationId="{00000000-0000-0000-0000-000000000000}"/>
          </ac:spMkLst>
        </pc:spChg>
        <pc:spChg chg="mod">
          <ac:chgData name="Victor Stany Rozario" userId="dbb37ec6-3e12-44d7-b04d-09b867830cae" providerId="ADAL" clId="{8FFA7B61-51A8-4894-B9C0-ED9821FD9646}" dt="2020-04-23T17:13:45.937" v="856" actId="14100"/>
          <ac:spMkLst>
            <pc:docMk/>
            <pc:sldMk cId="1992282473" sldId="303"/>
            <ac:spMk id="5" creationId="{DDD7D5C8-B23D-49EA-9917-4A73F1764F08}"/>
          </ac:spMkLst>
        </pc:spChg>
      </pc:sldChg>
      <pc:sldChg chg="add">
        <pc:chgData name="Victor Stany Rozario" userId="dbb37ec6-3e12-44d7-b04d-09b867830cae" providerId="ADAL" clId="{8FFA7B61-51A8-4894-B9C0-ED9821FD9646}" dt="2020-04-23T17:14:28.108" v="858"/>
        <pc:sldMkLst>
          <pc:docMk/>
          <pc:sldMk cId="4118150728" sldId="304"/>
        </pc:sldMkLst>
      </pc:sldChg>
      <pc:sldChg chg="modSp add mod">
        <pc:chgData name="Victor Stany Rozario" userId="dbb37ec6-3e12-44d7-b04d-09b867830cae" providerId="ADAL" clId="{8FFA7B61-51A8-4894-B9C0-ED9821FD9646}" dt="2020-04-24T12:43:25.149" v="1149" actId="20577"/>
        <pc:sldMkLst>
          <pc:docMk/>
          <pc:sldMk cId="3433734784" sldId="305"/>
        </pc:sldMkLst>
        <pc:spChg chg="mod">
          <ac:chgData name="Victor Stany Rozario" userId="dbb37ec6-3e12-44d7-b04d-09b867830cae" providerId="ADAL" clId="{8FFA7B61-51A8-4894-B9C0-ED9821FD9646}" dt="2020-04-24T12:41:46.648" v="1122" actId="20577"/>
          <ac:spMkLst>
            <pc:docMk/>
            <pc:sldMk cId="3433734784" sldId="305"/>
            <ac:spMk id="2" creationId="{00000000-0000-0000-0000-000000000000}"/>
          </ac:spMkLst>
        </pc:spChg>
        <pc:spChg chg="mod">
          <ac:chgData name="Victor Stany Rozario" userId="dbb37ec6-3e12-44d7-b04d-09b867830cae" providerId="ADAL" clId="{8FFA7B61-51A8-4894-B9C0-ED9821FD9646}" dt="2020-04-24T12:43:25.149" v="1149" actId="20577"/>
          <ac:spMkLst>
            <pc:docMk/>
            <pc:sldMk cId="3433734784" sldId="305"/>
            <ac:spMk id="3" creationId="{3111C335-5486-451D-B3D0-2910535E770B}"/>
          </ac:spMkLst>
        </pc:spChg>
      </pc:sldChg>
      <pc:sldChg chg="modSp add mod">
        <pc:chgData name="Victor Stany Rozario" userId="dbb37ec6-3e12-44d7-b04d-09b867830cae" providerId="ADAL" clId="{8FFA7B61-51A8-4894-B9C0-ED9821FD9646}" dt="2020-04-24T12:44:36.230" v="1161" actId="20577"/>
        <pc:sldMkLst>
          <pc:docMk/>
          <pc:sldMk cId="4002493395" sldId="306"/>
        </pc:sldMkLst>
        <pc:spChg chg="mod">
          <ac:chgData name="Victor Stany Rozario" userId="dbb37ec6-3e12-44d7-b04d-09b867830cae" providerId="ADAL" clId="{8FFA7B61-51A8-4894-B9C0-ED9821FD9646}" dt="2020-04-24T12:44:36.230" v="1161" actId="20577"/>
          <ac:spMkLst>
            <pc:docMk/>
            <pc:sldMk cId="4002493395" sldId="306"/>
            <ac:spMk id="3" creationId="{3111C335-5486-451D-B3D0-2910535E770B}"/>
          </ac:spMkLst>
        </pc:spChg>
      </pc:sldChg>
    </pc:docChg>
  </pc:docChgLst>
  <pc:docChgLst>
    <pc:chgData name="Victor Stany Rozario" userId="dbb37ec6-3e12-44d7-b04d-09b867830cae" providerId="ADAL" clId="{DC7932BA-74AC-4622-B576-6D83C2B899EE}"/>
    <pc:docChg chg="undo redo custSel addSld delSld modSld">
      <pc:chgData name="Victor Stany Rozario" userId="dbb37ec6-3e12-44d7-b04d-09b867830cae" providerId="ADAL" clId="{DC7932BA-74AC-4622-B576-6D83C2B899EE}" dt="2020-04-25T12:22:02.306" v="473" actId="14100"/>
      <pc:docMkLst>
        <pc:docMk/>
      </pc:docMkLst>
      <pc:sldChg chg="modSp mod">
        <pc:chgData name="Victor Stany Rozario" userId="dbb37ec6-3e12-44d7-b04d-09b867830cae" providerId="ADAL" clId="{DC7932BA-74AC-4622-B576-6D83C2B899EE}" dt="2020-04-25T11:58:41.409" v="6" actId="20577"/>
        <pc:sldMkLst>
          <pc:docMk/>
          <pc:sldMk cId="700707328" sldId="256"/>
        </pc:sldMkLst>
        <pc:spChg chg="mod">
          <ac:chgData name="Victor Stany Rozario" userId="dbb37ec6-3e12-44d7-b04d-09b867830cae" providerId="ADAL" clId="{DC7932BA-74AC-4622-B576-6D83C2B899EE}" dt="2020-04-25T11:58:31.455" v="2"/>
          <ac:spMkLst>
            <pc:docMk/>
            <pc:sldMk cId="700707328" sldId="256"/>
            <ac:spMk id="2" creationId="{00000000-0000-0000-0000-000000000000}"/>
          </ac:spMkLst>
        </pc:spChg>
        <pc:graphicFrameChg chg="modGraphic">
          <ac:chgData name="Victor Stany Rozario" userId="dbb37ec6-3e12-44d7-b04d-09b867830cae" providerId="ADAL" clId="{DC7932BA-74AC-4622-B576-6D83C2B899EE}" dt="2020-04-25T11:58:41.409" v="6"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DC7932BA-74AC-4622-B576-6D83C2B899EE}" dt="2020-04-25T11:59:50.252" v="40" actId="1076"/>
        <pc:sldMkLst>
          <pc:docMk/>
          <pc:sldMk cId="424874041" sldId="257"/>
        </pc:sldMkLst>
        <pc:spChg chg="mod">
          <ac:chgData name="Victor Stany Rozario" userId="dbb37ec6-3e12-44d7-b04d-09b867830cae" providerId="ADAL" clId="{DC7932BA-74AC-4622-B576-6D83C2B899EE}" dt="2020-04-25T11:59:50.252" v="40" actId="1076"/>
          <ac:spMkLst>
            <pc:docMk/>
            <pc:sldMk cId="424874041" sldId="257"/>
            <ac:spMk id="3" creationId="{00000000-0000-0000-0000-000000000000}"/>
          </ac:spMkLst>
        </pc:spChg>
      </pc:sldChg>
      <pc:sldChg chg="modSp mod">
        <pc:chgData name="Victor Stany Rozario" userId="dbb37ec6-3e12-44d7-b04d-09b867830cae" providerId="ADAL" clId="{DC7932BA-74AC-4622-B576-6D83C2B899EE}" dt="2020-04-25T12:02:02.705" v="104" actId="20577"/>
        <pc:sldMkLst>
          <pc:docMk/>
          <pc:sldMk cId="2134390752" sldId="266"/>
        </pc:sldMkLst>
        <pc:spChg chg="mod">
          <ac:chgData name="Victor Stany Rozario" userId="dbb37ec6-3e12-44d7-b04d-09b867830cae" providerId="ADAL" clId="{DC7932BA-74AC-4622-B576-6D83C2B899EE}" dt="2020-04-25T12:00:31.299" v="51" actId="27636"/>
          <ac:spMkLst>
            <pc:docMk/>
            <pc:sldMk cId="2134390752" sldId="266"/>
            <ac:spMk id="2" creationId="{00000000-0000-0000-0000-000000000000}"/>
          </ac:spMkLst>
        </pc:spChg>
        <pc:spChg chg="mod">
          <ac:chgData name="Victor Stany Rozario" userId="dbb37ec6-3e12-44d7-b04d-09b867830cae" providerId="ADAL" clId="{DC7932BA-74AC-4622-B576-6D83C2B899EE}" dt="2020-04-25T12:02:02.705" v="104" actId="20577"/>
          <ac:spMkLst>
            <pc:docMk/>
            <pc:sldMk cId="2134390752" sldId="266"/>
            <ac:spMk id="9" creationId="{B133BB3B-BD66-4C13-8798-5F6C89538717}"/>
          </ac:spMkLst>
        </pc:spChg>
      </pc:sldChg>
      <pc:sldChg chg="modSp add mod">
        <pc:chgData name="Victor Stany Rozario" userId="dbb37ec6-3e12-44d7-b04d-09b867830cae" providerId="ADAL" clId="{DC7932BA-74AC-4622-B576-6D83C2B899EE}" dt="2020-04-25T12:03:17.455" v="125" actId="14100"/>
        <pc:sldMkLst>
          <pc:docMk/>
          <pc:sldMk cId="1565447819" sldId="267"/>
        </pc:sldMkLst>
        <pc:spChg chg="mod">
          <ac:chgData name="Victor Stany Rozario" userId="dbb37ec6-3e12-44d7-b04d-09b867830cae" providerId="ADAL" clId="{DC7932BA-74AC-4622-B576-6D83C2B899EE}" dt="2020-04-25T12:02:33.299" v="115" actId="27636"/>
          <ac:spMkLst>
            <pc:docMk/>
            <pc:sldMk cId="1565447819" sldId="267"/>
            <ac:spMk id="2" creationId="{00000000-0000-0000-0000-000000000000}"/>
          </ac:spMkLst>
        </pc:spChg>
        <pc:spChg chg="mod">
          <ac:chgData name="Victor Stany Rozario" userId="dbb37ec6-3e12-44d7-b04d-09b867830cae" providerId="ADAL" clId="{DC7932BA-74AC-4622-B576-6D83C2B899EE}" dt="2020-04-25T12:03:17.455" v="125" actId="14100"/>
          <ac:spMkLst>
            <pc:docMk/>
            <pc:sldMk cId="1565447819" sldId="26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057552827" sldId="267"/>
        </pc:sldMkLst>
      </pc:sldChg>
      <pc:sldChg chg="modSp add mod">
        <pc:chgData name="Victor Stany Rozario" userId="dbb37ec6-3e12-44d7-b04d-09b867830cae" providerId="ADAL" clId="{DC7932BA-74AC-4622-B576-6D83C2B899EE}" dt="2020-04-25T12:04:14.221" v="146" actId="20577"/>
        <pc:sldMkLst>
          <pc:docMk/>
          <pc:sldMk cId="1337077065" sldId="268"/>
        </pc:sldMkLst>
        <pc:spChg chg="mod">
          <ac:chgData name="Victor Stany Rozario" userId="dbb37ec6-3e12-44d7-b04d-09b867830cae" providerId="ADAL" clId="{DC7932BA-74AC-4622-B576-6D83C2B899EE}" dt="2020-04-25T12:03:38.862" v="129" actId="20577"/>
          <ac:spMkLst>
            <pc:docMk/>
            <pc:sldMk cId="1337077065" sldId="268"/>
            <ac:spMk id="2" creationId="{00000000-0000-0000-0000-000000000000}"/>
          </ac:spMkLst>
        </pc:spChg>
        <pc:spChg chg="mod">
          <ac:chgData name="Victor Stany Rozario" userId="dbb37ec6-3e12-44d7-b04d-09b867830cae" providerId="ADAL" clId="{DC7932BA-74AC-4622-B576-6D83C2B899EE}" dt="2020-04-25T12:04:14.221" v="146" actId="20577"/>
          <ac:spMkLst>
            <pc:docMk/>
            <pc:sldMk cId="1337077065" sldId="26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08372267" sldId="268"/>
        </pc:sldMkLst>
      </pc:sldChg>
      <pc:sldChg chg="modSp add mod">
        <pc:chgData name="Victor Stany Rozario" userId="dbb37ec6-3e12-44d7-b04d-09b867830cae" providerId="ADAL" clId="{DC7932BA-74AC-4622-B576-6D83C2B899EE}" dt="2020-04-25T12:05:54.940" v="188" actId="20577"/>
        <pc:sldMkLst>
          <pc:docMk/>
          <pc:sldMk cId="332365070" sldId="269"/>
        </pc:sldMkLst>
        <pc:spChg chg="mod">
          <ac:chgData name="Victor Stany Rozario" userId="dbb37ec6-3e12-44d7-b04d-09b867830cae" providerId="ADAL" clId="{DC7932BA-74AC-4622-B576-6D83C2B899EE}" dt="2020-04-25T12:05:54.940" v="188" actId="20577"/>
          <ac:spMkLst>
            <pc:docMk/>
            <pc:sldMk cId="332365070" sldId="269"/>
            <ac:spMk id="2" creationId="{00000000-0000-0000-0000-000000000000}"/>
          </ac:spMkLst>
        </pc:spChg>
        <pc:spChg chg="mod">
          <ac:chgData name="Victor Stany Rozario" userId="dbb37ec6-3e12-44d7-b04d-09b867830cae" providerId="ADAL" clId="{DC7932BA-74AC-4622-B576-6D83C2B899EE}" dt="2020-04-25T12:05:38.799" v="182" actId="27636"/>
          <ac:spMkLst>
            <pc:docMk/>
            <pc:sldMk cId="332365070" sldId="269"/>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473748817" sldId="269"/>
        </pc:sldMkLst>
      </pc:sldChg>
      <pc:sldChg chg="delSp modSp add mod">
        <pc:chgData name="Victor Stany Rozario" userId="dbb37ec6-3e12-44d7-b04d-09b867830cae" providerId="ADAL" clId="{DC7932BA-74AC-4622-B576-6D83C2B899EE}" dt="2020-04-25T12:07:10.721" v="207" actId="122"/>
        <pc:sldMkLst>
          <pc:docMk/>
          <pc:sldMk cId="1334686845" sldId="270"/>
        </pc:sldMkLst>
        <pc:spChg chg="mod">
          <ac:chgData name="Victor Stany Rozario" userId="dbb37ec6-3e12-44d7-b04d-09b867830cae" providerId="ADAL" clId="{DC7932BA-74AC-4622-B576-6D83C2B899EE}" dt="2020-04-25T12:07:10.721" v="207" actId="122"/>
          <ac:spMkLst>
            <pc:docMk/>
            <pc:sldMk cId="1334686845" sldId="270"/>
            <ac:spMk id="2" creationId="{00000000-0000-0000-0000-000000000000}"/>
          </ac:spMkLst>
        </pc:spChg>
        <pc:spChg chg="del">
          <ac:chgData name="Victor Stany Rozario" userId="dbb37ec6-3e12-44d7-b04d-09b867830cae" providerId="ADAL" clId="{DC7932BA-74AC-4622-B576-6D83C2B899EE}" dt="2020-04-25T12:06:47.549" v="201" actId="478"/>
          <ac:spMkLst>
            <pc:docMk/>
            <pc:sldMk cId="1334686845" sldId="27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505491121" sldId="270"/>
        </pc:sldMkLst>
      </pc:sldChg>
      <pc:sldChg chg="del">
        <pc:chgData name="Victor Stany Rozario" userId="dbb37ec6-3e12-44d7-b04d-09b867830cae" providerId="ADAL" clId="{DC7932BA-74AC-4622-B576-6D83C2B899EE}" dt="2020-04-25T12:00:03.877" v="41" actId="47"/>
        <pc:sldMkLst>
          <pc:docMk/>
          <pc:sldMk cId="750163167" sldId="271"/>
        </pc:sldMkLst>
      </pc:sldChg>
      <pc:sldChg chg="modSp add mod">
        <pc:chgData name="Victor Stany Rozario" userId="dbb37ec6-3e12-44d7-b04d-09b867830cae" providerId="ADAL" clId="{DC7932BA-74AC-4622-B576-6D83C2B899EE}" dt="2020-04-25T12:08:33.971" v="225" actId="404"/>
        <pc:sldMkLst>
          <pc:docMk/>
          <pc:sldMk cId="1543957685" sldId="271"/>
        </pc:sldMkLst>
        <pc:spChg chg="mod">
          <ac:chgData name="Victor Stany Rozario" userId="dbb37ec6-3e12-44d7-b04d-09b867830cae" providerId="ADAL" clId="{DC7932BA-74AC-4622-B576-6D83C2B899EE}" dt="2020-04-25T12:07:31.737" v="209"/>
          <ac:spMkLst>
            <pc:docMk/>
            <pc:sldMk cId="1543957685" sldId="271"/>
            <ac:spMk id="2" creationId="{00000000-0000-0000-0000-000000000000}"/>
          </ac:spMkLst>
        </pc:spChg>
        <pc:spChg chg="mod">
          <ac:chgData name="Victor Stany Rozario" userId="dbb37ec6-3e12-44d7-b04d-09b867830cae" providerId="ADAL" clId="{DC7932BA-74AC-4622-B576-6D83C2B899EE}" dt="2020-04-25T12:08:33.971" v="225" actId="404"/>
          <ac:spMkLst>
            <pc:docMk/>
            <pc:sldMk cId="1543957685" sldId="27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23070272" sldId="272"/>
        </pc:sldMkLst>
      </pc:sldChg>
      <pc:sldChg chg="modSp add mod">
        <pc:chgData name="Victor Stany Rozario" userId="dbb37ec6-3e12-44d7-b04d-09b867830cae" providerId="ADAL" clId="{DC7932BA-74AC-4622-B576-6D83C2B899EE}" dt="2020-04-25T12:09:35.360" v="240" actId="20577"/>
        <pc:sldMkLst>
          <pc:docMk/>
          <pc:sldMk cId="3635848884" sldId="272"/>
        </pc:sldMkLst>
        <pc:spChg chg="mod">
          <ac:chgData name="Victor Stany Rozario" userId="dbb37ec6-3e12-44d7-b04d-09b867830cae" providerId="ADAL" clId="{DC7932BA-74AC-4622-B576-6D83C2B899EE}" dt="2020-04-25T12:09:35.360" v="240" actId="20577"/>
          <ac:spMkLst>
            <pc:docMk/>
            <pc:sldMk cId="3635848884" sldId="27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91656954" sldId="273"/>
        </pc:sldMkLst>
      </pc:sldChg>
      <pc:sldChg chg="modSp add mod">
        <pc:chgData name="Victor Stany Rozario" userId="dbb37ec6-3e12-44d7-b04d-09b867830cae" providerId="ADAL" clId="{DC7932BA-74AC-4622-B576-6D83C2B899EE}" dt="2020-04-25T12:10:32.171" v="261" actId="403"/>
        <pc:sldMkLst>
          <pc:docMk/>
          <pc:sldMk cId="878003078" sldId="273"/>
        </pc:sldMkLst>
        <pc:spChg chg="mod">
          <ac:chgData name="Victor Stany Rozario" userId="dbb37ec6-3e12-44d7-b04d-09b867830cae" providerId="ADAL" clId="{DC7932BA-74AC-4622-B576-6D83C2B899EE}" dt="2020-04-25T12:09:54.109" v="246" actId="20577"/>
          <ac:spMkLst>
            <pc:docMk/>
            <pc:sldMk cId="878003078" sldId="273"/>
            <ac:spMk id="2" creationId="{00000000-0000-0000-0000-000000000000}"/>
          </ac:spMkLst>
        </pc:spChg>
        <pc:spChg chg="mod">
          <ac:chgData name="Victor Stany Rozario" userId="dbb37ec6-3e12-44d7-b04d-09b867830cae" providerId="ADAL" clId="{DC7932BA-74AC-4622-B576-6D83C2B899EE}" dt="2020-04-25T12:10:32.171" v="261" actId="403"/>
          <ac:spMkLst>
            <pc:docMk/>
            <pc:sldMk cId="878003078" sldId="273"/>
            <ac:spMk id="9" creationId="{B133BB3B-BD66-4C13-8798-5F6C89538717}"/>
          </ac:spMkLst>
        </pc:spChg>
      </pc:sldChg>
      <pc:sldChg chg="modSp add mod">
        <pc:chgData name="Victor Stany Rozario" userId="dbb37ec6-3e12-44d7-b04d-09b867830cae" providerId="ADAL" clId="{DC7932BA-74AC-4622-B576-6D83C2B899EE}" dt="2020-04-25T12:12:08.452" v="291" actId="20577"/>
        <pc:sldMkLst>
          <pc:docMk/>
          <pc:sldMk cId="1486337279" sldId="274"/>
        </pc:sldMkLst>
        <pc:spChg chg="mod">
          <ac:chgData name="Victor Stany Rozario" userId="dbb37ec6-3e12-44d7-b04d-09b867830cae" providerId="ADAL" clId="{DC7932BA-74AC-4622-B576-6D83C2B899EE}" dt="2020-04-25T12:11:42.812" v="280" actId="20577"/>
          <ac:spMkLst>
            <pc:docMk/>
            <pc:sldMk cId="1486337279" sldId="274"/>
            <ac:spMk id="2" creationId="{00000000-0000-0000-0000-000000000000}"/>
          </ac:spMkLst>
        </pc:spChg>
        <pc:spChg chg="mod">
          <ac:chgData name="Victor Stany Rozario" userId="dbb37ec6-3e12-44d7-b04d-09b867830cae" providerId="ADAL" clId="{DC7932BA-74AC-4622-B576-6D83C2B899EE}" dt="2020-04-25T12:12:08.452" v="291" actId="20577"/>
          <ac:spMkLst>
            <pc:docMk/>
            <pc:sldMk cId="1486337279" sldId="27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885728753" sldId="274"/>
        </pc:sldMkLst>
      </pc:sldChg>
      <pc:sldChg chg="modSp add mod">
        <pc:chgData name="Victor Stany Rozario" userId="dbb37ec6-3e12-44d7-b04d-09b867830cae" providerId="ADAL" clId="{DC7932BA-74AC-4622-B576-6D83C2B899EE}" dt="2020-04-25T12:13:01.437" v="310" actId="20577"/>
        <pc:sldMkLst>
          <pc:docMk/>
          <pc:sldMk cId="207395445" sldId="275"/>
        </pc:sldMkLst>
        <pc:spChg chg="mod">
          <ac:chgData name="Victor Stany Rozario" userId="dbb37ec6-3e12-44d7-b04d-09b867830cae" providerId="ADAL" clId="{DC7932BA-74AC-4622-B576-6D83C2B899EE}" dt="2020-04-25T12:12:35.218" v="299" actId="20577"/>
          <ac:spMkLst>
            <pc:docMk/>
            <pc:sldMk cId="207395445" sldId="275"/>
            <ac:spMk id="2" creationId="{00000000-0000-0000-0000-000000000000}"/>
          </ac:spMkLst>
        </pc:spChg>
        <pc:spChg chg="mod">
          <ac:chgData name="Victor Stany Rozario" userId="dbb37ec6-3e12-44d7-b04d-09b867830cae" providerId="ADAL" clId="{DC7932BA-74AC-4622-B576-6D83C2B899EE}" dt="2020-04-25T12:13:01.437" v="310" actId="20577"/>
          <ac:spMkLst>
            <pc:docMk/>
            <pc:sldMk cId="207395445" sldId="275"/>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983338724" sldId="275"/>
        </pc:sldMkLst>
      </pc:sldChg>
      <pc:sldChg chg="del">
        <pc:chgData name="Victor Stany Rozario" userId="dbb37ec6-3e12-44d7-b04d-09b867830cae" providerId="ADAL" clId="{DC7932BA-74AC-4622-B576-6D83C2B899EE}" dt="2020-04-25T12:00:03.877" v="41" actId="47"/>
        <pc:sldMkLst>
          <pc:docMk/>
          <pc:sldMk cId="694835650" sldId="276"/>
        </pc:sldMkLst>
      </pc:sldChg>
      <pc:sldChg chg="modSp add mod">
        <pc:chgData name="Victor Stany Rozario" userId="dbb37ec6-3e12-44d7-b04d-09b867830cae" providerId="ADAL" clId="{DC7932BA-74AC-4622-B576-6D83C2B899EE}" dt="2020-04-25T12:13:45.140" v="329" actId="20577"/>
        <pc:sldMkLst>
          <pc:docMk/>
          <pc:sldMk cId="2583036960" sldId="276"/>
        </pc:sldMkLst>
        <pc:spChg chg="mod">
          <ac:chgData name="Victor Stany Rozario" userId="dbb37ec6-3e12-44d7-b04d-09b867830cae" providerId="ADAL" clId="{DC7932BA-74AC-4622-B576-6D83C2B899EE}" dt="2020-04-25T12:13:22.952" v="322" actId="20577"/>
          <ac:spMkLst>
            <pc:docMk/>
            <pc:sldMk cId="2583036960" sldId="276"/>
            <ac:spMk id="2" creationId="{00000000-0000-0000-0000-000000000000}"/>
          </ac:spMkLst>
        </pc:spChg>
        <pc:spChg chg="mod">
          <ac:chgData name="Victor Stany Rozario" userId="dbb37ec6-3e12-44d7-b04d-09b867830cae" providerId="ADAL" clId="{DC7932BA-74AC-4622-B576-6D83C2B899EE}" dt="2020-04-25T12:13:45.140" v="329" actId="20577"/>
          <ac:spMkLst>
            <pc:docMk/>
            <pc:sldMk cId="2583036960" sldId="276"/>
            <ac:spMk id="9" creationId="{B133BB3B-BD66-4C13-8798-5F6C89538717}"/>
          </ac:spMkLst>
        </pc:spChg>
      </pc:sldChg>
      <pc:sldChg chg="modSp add mod">
        <pc:chgData name="Victor Stany Rozario" userId="dbb37ec6-3e12-44d7-b04d-09b867830cae" providerId="ADAL" clId="{DC7932BA-74AC-4622-B576-6D83C2B899EE}" dt="2020-04-25T12:15:17.624" v="360" actId="27636"/>
        <pc:sldMkLst>
          <pc:docMk/>
          <pc:sldMk cId="2167297559" sldId="277"/>
        </pc:sldMkLst>
        <pc:spChg chg="mod">
          <ac:chgData name="Victor Stany Rozario" userId="dbb37ec6-3e12-44d7-b04d-09b867830cae" providerId="ADAL" clId="{DC7932BA-74AC-4622-B576-6D83C2B899EE}" dt="2020-04-25T12:14:20.030" v="335"/>
          <ac:spMkLst>
            <pc:docMk/>
            <pc:sldMk cId="2167297559" sldId="277"/>
            <ac:spMk id="2" creationId="{00000000-0000-0000-0000-000000000000}"/>
          </ac:spMkLst>
        </pc:spChg>
        <pc:spChg chg="mod">
          <ac:chgData name="Victor Stany Rozario" userId="dbb37ec6-3e12-44d7-b04d-09b867830cae" providerId="ADAL" clId="{DC7932BA-74AC-4622-B576-6D83C2B899EE}" dt="2020-04-25T12:15:17.624" v="360" actId="27636"/>
          <ac:spMkLst>
            <pc:docMk/>
            <pc:sldMk cId="2167297559" sldId="277"/>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4228572538" sldId="277"/>
        </pc:sldMkLst>
      </pc:sldChg>
      <pc:sldChg chg="modSp add mod">
        <pc:chgData name="Victor Stany Rozario" userId="dbb37ec6-3e12-44d7-b04d-09b867830cae" providerId="ADAL" clId="{DC7932BA-74AC-4622-B576-6D83C2B899EE}" dt="2020-04-25T12:16:12.202" v="375" actId="20577"/>
        <pc:sldMkLst>
          <pc:docMk/>
          <pc:sldMk cId="1169671545" sldId="278"/>
        </pc:sldMkLst>
        <pc:spChg chg="mod">
          <ac:chgData name="Victor Stany Rozario" userId="dbb37ec6-3e12-44d7-b04d-09b867830cae" providerId="ADAL" clId="{DC7932BA-74AC-4622-B576-6D83C2B899EE}" dt="2020-04-25T12:16:12.202" v="375" actId="20577"/>
          <ac:spMkLst>
            <pc:docMk/>
            <pc:sldMk cId="1169671545" sldId="278"/>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684010109" sldId="278"/>
        </pc:sldMkLst>
      </pc:sldChg>
      <pc:sldChg chg="del">
        <pc:chgData name="Victor Stany Rozario" userId="dbb37ec6-3e12-44d7-b04d-09b867830cae" providerId="ADAL" clId="{DC7932BA-74AC-4622-B576-6D83C2B899EE}" dt="2020-04-25T12:00:03.877" v="41" actId="47"/>
        <pc:sldMkLst>
          <pc:docMk/>
          <pc:sldMk cId="524441894" sldId="279"/>
        </pc:sldMkLst>
      </pc:sldChg>
      <pc:sldChg chg="modSp add mod">
        <pc:chgData name="Victor Stany Rozario" userId="dbb37ec6-3e12-44d7-b04d-09b867830cae" providerId="ADAL" clId="{DC7932BA-74AC-4622-B576-6D83C2B899EE}" dt="2020-04-25T12:17:21.912" v="384" actId="20577"/>
        <pc:sldMkLst>
          <pc:docMk/>
          <pc:sldMk cId="1433248184" sldId="279"/>
        </pc:sldMkLst>
        <pc:spChg chg="mod">
          <ac:chgData name="Victor Stany Rozario" userId="dbb37ec6-3e12-44d7-b04d-09b867830cae" providerId="ADAL" clId="{DC7932BA-74AC-4622-B576-6D83C2B899EE}" dt="2020-04-25T12:17:21.912" v="384" actId="20577"/>
          <ac:spMkLst>
            <pc:docMk/>
            <pc:sldMk cId="1433248184" sldId="279"/>
            <ac:spMk id="9" creationId="{B133BB3B-BD66-4C13-8798-5F6C89538717}"/>
          </ac:spMkLst>
        </pc:spChg>
      </pc:sldChg>
      <pc:sldChg chg="modSp add mod">
        <pc:chgData name="Victor Stany Rozario" userId="dbb37ec6-3e12-44d7-b04d-09b867830cae" providerId="ADAL" clId="{DC7932BA-74AC-4622-B576-6D83C2B899EE}" dt="2020-04-25T12:18:47.537" v="402" actId="20577"/>
        <pc:sldMkLst>
          <pc:docMk/>
          <pc:sldMk cId="9721230" sldId="280"/>
        </pc:sldMkLst>
        <pc:spChg chg="mod">
          <ac:chgData name="Victor Stany Rozario" userId="dbb37ec6-3e12-44d7-b04d-09b867830cae" providerId="ADAL" clId="{DC7932BA-74AC-4622-B576-6D83C2B899EE}" dt="2020-04-25T12:18:47.537" v="402" actId="20577"/>
          <ac:spMkLst>
            <pc:docMk/>
            <pc:sldMk cId="9721230" sldId="280"/>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676983731" sldId="280"/>
        </pc:sldMkLst>
      </pc:sldChg>
      <pc:sldChg chg="modSp add mod">
        <pc:chgData name="Victor Stany Rozario" userId="dbb37ec6-3e12-44d7-b04d-09b867830cae" providerId="ADAL" clId="{DC7932BA-74AC-4622-B576-6D83C2B899EE}" dt="2020-04-25T12:19:26.619" v="411" actId="20577"/>
        <pc:sldMkLst>
          <pc:docMk/>
          <pc:sldMk cId="2586880624" sldId="281"/>
        </pc:sldMkLst>
        <pc:spChg chg="mod">
          <ac:chgData name="Victor Stany Rozario" userId="dbb37ec6-3e12-44d7-b04d-09b867830cae" providerId="ADAL" clId="{DC7932BA-74AC-4622-B576-6D83C2B899EE}" dt="2020-04-25T12:19:26.619" v="411" actId="20577"/>
          <ac:spMkLst>
            <pc:docMk/>
            <pc:sldMk cId="2586880624" sldId="281"/>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2783246869" sldId="281"/>
        </pc:sldMkLst>
      </pc:sldChg>
      <pc:sldChg chg="del">
        <pc:chgData name="Victor Stany Rozario" userId="dbb37ec6-3e12-44d7-b04d-09b867830cae" providerId="ADAL" clId="{DC7932BA-74AC-4622-B576-6D83C2B899EE}" dt="2020-04-25T12:00:03.877" v="41" actId="47"/>
        <pc:sldMkLst>
          <pc:docMk/>
          <pc:sldMk cId="3191632281" sldId="282"/>
        </pc:sldMkLst>
      </pc:sldChg>
      <pc:sldChg chg="modSp add mod">
        <pc:chgData name="Victor Stany Rozario" userId="dbb37ec6-3e12-44d7-b04d-09b867830cae" providerId="ADAL" clId="{DC7932BA-74AC-4622-B576-6D83C2B899EE}" dt="2020-04-25T12:20:17.728" v="432" actId="20577"/>
        <pc:sldMkLst>
          <pc:docMk/>
          <pc:sldMk cId="3846522069" sldId="282"/>
        </pc:sldMkLst>
        <pc:spChg chg="mod">
          <ac:chgData name="Victor Stany Rozario" userId="dbb37ec6-3e12-44d7-b04d-09b867830cae" providerId="ADAL" clId="{DC7932BA-74AC-4622-B576-6D83C2B899EE}" dt="2020-04-25T12:20:17.728" v="432" actId="20577"/>
          <ac:spMkLst>
            <pc:docMk/>
            <pc:sldMk cId="3846522069" sldId="282"/>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180306446" sldId="283"/>
        </pc:sldMkLst>
      </pc:sldChg>
      <pc:sldChg chg="modSp add mod">
        <pc:chgData name="Victor Stany Rozario" userId="dbb37ec6-3e12-44d7-b04d-09b867830cae" providerId="ADAL" clId="{DC7932BA-74AC-4622-B576-6D83C2B899EE}" dt="2020-04-25T12:21:13.650" v="455" actId="20577"/>
        <pc:sldMkLst>
          <pc:docMk/>
          <pc:sldMk cId="2517484207" sldId="283"/>
        </pc:sldMkLst>
        <pc:spChg chg="mod">
          <ac:chgData name="Victor Stany Rozario" userId="dbb37ec6-3e12-44d7-b04d-09b867830cae" providerId="ADAL" clId="{DC7932BA-74AC-4622-B576-6D83C2B899EE}" dt="2020-04-25T12:20:44.259" v="439" actId="27636"/>
          <ac:spMkLst>
            <pc:docMk/>
            <pc:sldMk cId="2517484207" sldId="283"/>
            <ac:spMk id="2" creationId="{00000000-0000-0000-0000-000000000000}"/>
          </ac:spMkLst>
        </pc:spChg>
        <pc:spChg chg="mod">
          <ac:chgData name="Victor Stany Rozario" userId="dbb37ec6-3e12-44d7-b04d-09b867830cae" providerId="ADAL" clId="{DC7932BA-74AC-4622-B576-6D83C2B899EE}" dt="2020-04-25T12:21:13.650" v="455" actId="20577"/>
          <ac:spMkLst>
            <pc:docMk/>
            <pc:sldMk cId="2517484207" sldId="283"/>
            <ac:spMk id="9" creationId="{B133BB3B-BD66-4C13-8798-5F6C89538717}"/>
          </ac:spMkLst>
        </pc:spChg>
      </pc:sldChg>
      <pc:sldChg chg="modSp add mod">
        <pc:chgData name="Victor Stany Rozario" userId="dbb37ec6-3e12-44d7-b04d-09b867830cae" providerId="ADAL" clId="{DC7932BA-74AC-4622-B576-6D83C2B899EE}" dt="2020-04-25T12:22:02.306" v="473" actId="14100"/>
        <pc:sldMkLst>
          <pc:docMk/>
          <pc:sldMk cId="2482975154" sldId="284"/>
        </pc:sldMkLst>
        <pc:spChg chg="mod">
          <ac:chgData name="Victor Stany Rozario" userId="dbb37ec6-3e12-44d7-b04d-09b867830cae" providerId="ADAL" clId="{DC7932BA-74AC-4622-B576-6D83C2B899EE}" dt="2020-04-25T12:21:34.634" v="458"/>
          <ac:spMkLst>
            <pc:docMk/>
            <pc:sldMk cId="2482975154" sldId="284"/>
            <ac:spMk id="2" creationId="{00000000-0000-0000-0000-000000000000}"/>
          </ac:spMkLst>
        </pc:spChg>
        <pc:spChg chg="mod">
          <ac:chgData name="Victor Stany Rozario" userId="dbb37ec6-3e12-44d7-b04d-09b867830cae" providerId="ADAL" clId="{DC7932BA-74AC-4622-B576-6D83C2B899EE}" dt="2020-04-25T12:22:02.306" v="473" actId="14100"/>
          <ac:spMkLst>
            <pc:docMk/>
            <pc:sldMk cId="2482975154" sldId="284"/>
            <ac:spMk id="9" creationId="{B133BB3B-BD66-4C13-8798-5F6C89538717}"/>
          </ac:spMkLst>
        </pc:spChg>
      </pc:sldChg>
      <pc:sldChg chg="del">
        <pc:chgData name="Victor Stany Rozario" userId="dbb37ec6-3e12-44d7-b04d-09b867830cae" providerId="ADAL" clId="{DC7932BA-74AC-4622-B576-6D83C2B899EE}" dt="2020-04-25T12:00:03.877" v="41" actId="47"/>
        <pc:sldMkLst>
          <pc:docMk/>
          <pc:sldMk cId="3838555516" sldId="284"/>
        </pc:sldMkLst>
      </pc:sldChg>
      <pc:sldChg chg="del">
        <pc:chgData name="Victor Stany Rozario" userId="dbb37ec6-3e12-44d7-b04d-09b867830cae" providerId="ADAL" clId="{DC7932BA-74AC-4622-B576-6D83C2B899EE}" dt="2020-04-25T12:00:03.877" v="41" actId="47"/>
        <pc:sldMkLst>
          <pc:docMk/>
          <pc:sldMk cId="1872760812" sldId="285"/>
        </pc:sldMkLst>
      </pc:sldChg>
      <pc:sldChg chg="del">
        <pc:chgData name="Victor Stany Rozario" userId="dbb37ec6-3e12-44d7-b04d-09b867830cae" providerId="ADAL" clId="{DC7932BA-74AC-4622-B576-6D83C2B899EE}" dt="2020-04-25T12:00:03.877" v="41" actId="47"/>
        <pc:sldMkLst>
          <pc:docMk/>
          <pc:sldMk cId="2757674646" sldId="286"/>
        </pc:sldMkLst>
      </pc:sldChg>
      <pc:sldChg chg="del">
        <pc:chgData name="Victor Stany Rozario" userId="dbb37ec6-3e12-44d7-b04d-09b867830cae" providerId="ADAL" clId="{DC7932BA-74AC-4622-B576-6D83C2B899EE}" dt="2020-04-25T12:00:03.877" v="41" actId="47"/>
        <pc:sldMkLst>
          <pc:docMk/>
          <pc:sldMk cId="1912529921" sldId="287"/>
        </pc:sldMkLst>
      </pc:sldChg>
      <pc:sldChg chg="del">
        <pc:chgData name="Victor Stany Rozario" userId="dbb37ec6-3e12-44d7-b04d-09b867830cae" providerId="ADAL" clId="{DC7932BA-74AC-4622-B576-6D83C2B899EE}" dt="2020-04-25T12:00:03.877" v="41" actId="47"/>
        <pc:sldMkLst>
          <pc:docMk/>
          <pc:sldMk cId="806882475" sldId="288"/>
        </pc:sldMkLst>
      </pc:sldChg>
      <pc:sldChg chg="del">
        <pc:chgData name="Victor Stany Rozario" userId="dbb37ec6-3e12-44d7-b04d-09b867830cae" providerId="ADAL" clId="{DC7932BA-74AC-4622-B576-6D83C2B899EE}" dt="2020-04-25T12:00:03.877" v="41" actId="47"/>
        <pc:sldMkLst>
          <pc:docMk/>
          <pc:sldMk cId="580063956" sldId="289"/>
        </pc:sldMkLst>
      </pc:sldChg>
      <pc:sldChg chg="del">
        <pc:chgData name="Victor Stany Rozario" userId="dbb37ec6-3e12-44d7-b04d-09b867830cae" providerId="ADAL" clId="{DC7932BA-74AC-4622-B576-6D83C2B899EE}" dt="2020-04-25T12:00:03.877" v="41" actId="47"/>
        <pc:sldMkLst>
          <pc:docMk/>
          <pc:sldMk cId="2969908534" sldId="290"/>
        </pc:sldMkLst>
      </pc:sldChg>
      <pc:sldChg chg="del">
        <pc:chgData name="Victor Stany Rozario" userId="dbb37ec6-3e12-44d7-b04d-09b867830cae" providerId="ADAL" clId="{DC7932BA-74AC-4622-B576-6D83C2B899EE}" dt="2020-04-25T12:00:03.877" v="41" actId="47"/>
        <pc:sldMkLst>
          <pc:docMk/>
          <pc:sldMk cId="1275339625" sldId="291"/>
        </pc:sldMkLst>
      </pc:sldChg>
      <pc:sldChg chg="del">
        <pc:chgData name="Victor Stany Rozario" userId="dbb37ec6-3e12-44d7-b04d-09b867830cae" providerId="ADAL" clId="{DC7932BA-74AC-4622-B576-6D83C2B899EE}" dt="2020-04-25T12:00:03.877" v="41" actId="47"/>
        <pc:sldMkLst>
          <pc:docMk/>
          <pc:sldMk cId="2228164672" sldId="292"/>
        </pc:sldMkLst>
      </pc:sldChg>
      <pc:sldChg chg="del">
        <pc:chgData name="Victor Stany Rozario" userId="dbb37ec6-3e12-44d7-b04d-09b867830cae" providerId="ADAL" clId="{DC7932BA-74AC-4622-B576-6D83C2B899EE}" dt="2020-04-25T12:00:03.877" v="41" actId="47"/>
        <pc:sldMkLst>
          <pc:docMk/>
          <pc:sldMk cId="262697945" sldId="293"/>
        </pc:sldMkLst>
      </pc:sldChg>
      <pc:sldChg chg="del">
        <pc:chgData name="Victor Stany Rozario" userId="dbb37ec6-3e12-44d7-b04d-09b867830cae" providerId="ADAL" clId="{DC7932BA-74AC-4622-B576-6D83C2B899EE}" dt="2020-04-25T12:00:03.877" v="41" actId="47"/>
        <pc:sldMkLst>
          <pc:docMk/>
          <pc:sldMk cId="1589256683" sldId="294"/>
        </pc:sldMkLst>
      </pc:sldChg>
      <pc:sldChg chg="del">
        <pc:chgData name="Victor Stany Rozario" userId="dbb37ec6-3e12-44d7-b04d-09b867830cae" providerId="ADAL" clId="{DC7932BA-74AC-4622-B576-6D83C2B899EE}" dt="2020-04-25T12:00:03.877" v="41" actId="47"/>
        <pc:sldMkLst>
          <pc:docMk/>
          <pc:sldMk cId="730151500" sldId="295"/>
        </pc:sldMkLst>
      </pc:sldChg>
      <pc:sldChg chg="del">
        <pc:chgData name="Victor Stany Rozario" userId="dbb37ec6-3e12-44d7-b04d-09b867830cae" providerId="ADAL" clId="{DC7932BA-74AC-4622-B576-6D83C2B899EE}" dt="2020-04-25T12:00:03.877" v="41" actId="47"/>
        <pc:sldMkLst>
          <pc:docMk/>
          <pc:sldMk cId="1756968147" sldId="296"/>
        </pc:sldMkLst>
      </pc:sldChg>
      <pc:sldChg chg="del">
        <pc:chgData name="Victor Stany Rozario" userId="dbb37ec6-3e12-44d7-b04d-09b867830cae" providerId="ADAL" clId="{DC7932BA-74AC-4622-B576-6D83C2B899EE}" dt="2020-04-25T12:00:03.877" v="41" actId="47"/>
        <pc:sldMkLst>
          <pc:docMk/>
          <pc:sldMk cId="3193470642" sldId="297"/>
        </pc:sldMkLst>
      </pc:sldChg>
      <pc:sldChg chg="del">
        <pc:chgData name="Victor Stany Rozario" userId="dbb37ec6-3e12-44d7-b04d-09b867830cae" providerId="ADAL" clId="{DC7932BA-74AC-4622-B576-6D83C2B899EE}" dt="2020-04-25T12:00:03.877" v="41" actId="47"/>
        <pc:sldMkLst>
          <pc:docMk/>
          <pc:sldMk cId="3551943012" sldId="29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api.example.org/My-Folder/my-doc%20/3"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web-api" TargetMode="External"/><Relationship Id="rId2" Type="http://schemas.openxmlformats.org/officeDocument/2006/relationships/hyperlink" Target="https://www.tutorialsteacher.com/"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REST Resource Naming Guide</a:t>
            </a:r>
          </a:p>
        </p:txBody>
      </p:sp>
      <p:sp>
        <p:nvSpPr>
          <p:cNvPr id="3" name="Subtitle 2"/>
          <p:cNvSpPr>
            <a:spLocks noGrp="1"/>
          </p:cNvSpPr>
          <p:nvPr>
            <p:ph type="subTitle" idx="1"/>
          </p:nvPr>
        </p:nvSpPr>
        <p:spPr>
          <a:xfrm>
            <a:off x="281354" y="1281037"/>
            <a:ext cx="2433712" cy="707886"/>
          </a:xfrm>
        </p:spPr>
        <p:txBody>
          <a:bodyPr/>
          <a:lstStyle/>
          <a:p>
            <a:r>
              <a:rPr lang="en-US" dirty="0"/>
              <a:t> Course Code: CSC 4164</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79149174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13</a:t>
                      </a:r>
                      <a:endParaRPr lang="en-US" dirty="0"/>
                    </a:p>
                  </a:txBody>
                  <a:tcPr/>
                </a:tc>
                <a:tc>
                  <a:txBody>
                    <a:bodyPr/>
                    <a:lstStyle/>
                    <a:p>
                      <a:r>
                        <a:rPr lang="en-US" dirty="0"/>
                        <a:t>Week No:</a:t>
                      </a:r>
                    </a:p>
                  </a:txBody>
                  <a:tcPr/>
                </a:tc>
                <a:tc>
                  <a:txBody>
                    <a:bodyPr/>
                    <a:lstStyle/>
                    <a:p>
                      <a:r>
                        <a:rPr lang="en-US" dirty="0"/>
                        <a:t>10</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1. Document</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A document resource is a singular concept that is akin to an object instance or database record. In REST, you can view it as a single resource inside resource collection. A document’s state representation typically includes both fields with values and links to other related resources. Use “singular” name to denote document resource archetype.</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http://api.example.com/device-management/managed-devices/{device-id}</a:t>
            </a:r>
          </a:p>
          <a:p>
            <a:pPr algn="just">
              <a:buClr>
                <a:schemeClr val="tx1"/>
              </a:buClr>
            </a:pPr>
            <a:r>
              <a:rPr lang="en-US" sz="2000" dirty="0">
                <a:solidFill>
                  <a:schemeClr val="tx1"/>
                </a:solidFill>
              </a:rPr>
              <a:t>http://api.example.com/user-management/users/{id}</a:t>
            </a:r>
          </a:p>
          <a:p>
            <a:pPr algn="just">
              <a:buClr>
                <a:schemeClr val="tx1"/>
              </a:buClr>
            </a:pPr>
            <a:r>
              <a:rPr lang="en-US" sz="2000" dirty="0">
                <a:solidFill>
                  <a:schemeClr val="tx1"/>
                </a:solidFill>
              </a:rPr>
              <a:t>http://api.example.com/user-management/users/admin</a:t>
            </a:r>
          </a:p>
        </p:txBody>
      </p:sp>
    </p:spTree>
    <p:extLst>
      <p:ext uri="{BB962C8B-B14F-4D97-AF65-F5344CB8AC3E}">
        <p14:creationId xmlns:p14="http://schemas.microsoft.com/office/powerpoint/2010/main" val="87800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2. Collection</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A collection resource is a server-managed directory of resources. Clients may propose new resources to be added to a collection. However, it is up to the collection to choose to create a new resource, or not. A collection resource chooses what it wants to contain and also decides the URIs of each contained resource. Use “plural” name to denote collection resource archetype.</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http://api.example.com/user-management/users</a:t>
            </a:r>
          </a:p>
          <a:p>
            <a:pPr algn="just">
              <a:buClr>
                <a:schemeClr val="tx1"/>
              </a:buClr>
            </a:pPr>
            <a:r>
              <a:rPr lang="en-US" sz="2000" dirty="0">
                <a:solidFill>
                  <a:schemeClr val="tx1"/>
                </a:solidFill>
              </a:rPr>
              <a:t>http://api.example.com/user-management/users/{id}/accounts</a:t>
            </a:r>
          </a:p>
        </p:txBody>
      </p:sp>
    </p:spTree>
    <p:extLst>
      <p:ext uri="{BB962C8B-B14F-4D97-AF65-F5344CB8AC3E}">
        <p14:creationId xmlns:p14="http://schemas.microsoft.com/office/powerpoint/2010/main" val="148633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3. Store</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A store is a client-managed resource repository. A store resource lets an API client put resources in, get them back out, and decide when to delete them. A store never generates new URIs. Instead, each stored resource has a URI that was chosen by a client when it was initially put into the store. Use “plural” name to denote store resource archetype.</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http://api.example.com/cart-management/users/{id}/carts</a:t>
            </a:r>
          </a:p>
          <a:p>
            <a:pPr algn="just">
              <a:buClr>
                <a:schemeClr val="tx1"/>
              </a:buClr>
            </a:pPr>
            <a:r>
              <a:rPr lang="en-US" sz="2000" dirty="0">
                <a:solidFill>
                  <a:schemeClr val="tx1"/>
                </a:solidFill>
              </a:rPr>
              <a:t>http://api.example.com/song-management/users/{id}/playlists</a:t>
            </a:r>
          </a:p>
        </p:txBody>
      </p:sp>
    </p:spTree>
    <p:extLst>
      <p:ext uri="{BB962C8B-B14F-4D97-AF65-F5344CB8AC3E}">
        <p14:creationId xmlns:p14="http://schemas.microsoft.com/office/powerpoint/2010/main" val="207395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4. Controller</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A controller resource models a procedural concept. Controller resources are like executable functions, with parameters and return values; inputs and outputs. Use “verb” to denote controller archetype.</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http://api.example.com/cart-management/users/{id}/cart/checkout</a:t>
            </a:r>
          </a:p>
          <a:p>
            <a:pPr algn="just">
              <a:buClr>
                <a:schemeClr val="tx1"/>
              </a:buClr>
            </a:pPr>
            <a:r>
              <a:rPr lang="en-US" sz="2000" dirty="0">
                <a:solidFill>
                  <a:schemeClr val="tx1"/>
                </a:solidFill>
              </a:rPr>
              <a:t>http://api.example.com/song-management/users/{id}/playlist/play</a:t>
            </a:r>
          </a:p>
        </p:txBody>
      </p:sp>
    </p:spTree>
    <p:extLst>
      <p:ext uri="{BB962C8B-B14F-4D97-AF65-F5344CB8AC3E}">
        <p14:creationId xmlns:p14="http://schemas.microsoft.com/office/powerpoint/2010/main" val="2583036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Consistency is the key</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Use consistent resource naming conventions and URI formatting for minimum ambiguity and maximum readability and maintainability. You may implement below design hints to achieve consistency:</a:t>
            </a:r>
          </a:p>
          <a:p>
            <a:pPr algn="just">
              <a:buClr>
                <a:schemeClr val="tx1"/>
              </a:buClr>
            </a:pPr>
            <a:endParaRPr lang="en-US" sz="2000" dirty="0">
              <a:solidFill>
                <a:schemeClr val="tx1"/>
              </a:solidFill>
            </a:endParaRPr>
          </a:p>
          <a:p>
            <a:pPr marL="457200" indent="-457200" algn="just">
              <a:buClr>
                <a:schemeClr val="tx1"/>
              </a:buClr>
              <a:buAutoNum type="arabicPeriod"/>
            </a:pPr>
            <a:r>
              <a:rPr lang="en-US" sz="2000" dirty="0">
                <a:solidFill>
                  <a:schemeClr val="tx1"/>
                </a:solidFill>
              </a:rPr>
              <a:t>Use forward slash (/) to indicate a hierarchical relationships The forward slash (/) character is used in the path portion of the URI to indicate a hierarchical relationship between resources. e.g.</a:t>
            </a:r>
          </a:p>
          <a:p>
            <a:pPr marL="457200" indent="-457200" algn="just">
              <a:buClr>
                <a:schemeClr val="tx1"/>
              </a:buClr>
              <a:buAutoNum type="arabicPeriod"/>
            </a:pPr>
            <a:endParaRPr lang="en-US" sz="2000" dirty="0">
              <a:solidFill>
                <a:schemeClr val="tx1"/>
              </a:solidFill>
            </a:endParaRPr>
          </a:p>
          <a:p>
            <a:pPr algn="just">
              <a:buClr>
                <a:schemeClr val="tx1"/>
              </a:buClr>
            </a:pPr>
            <a:r>
              <a:rPr lang="en-US" sz="2000" dirty="0">
                <a:solidFill>
                  <a:schemeClr val="tx1"/>
                </a:solidFill>
              </a:rPr>
              <a:t>http://api.example.com/device-management</a:t>
            </a: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http://api.example.com/device-management/managed-devices/{id}</a:t>
            </a:r>
          </a:p>
          <a:p>
            <a:pPr algn="just">
              <a:buClr>
                <a:schemeClr val="tx1"/>
              </a:buClr>
            </a:pPr>
            <a:r>
              <a:rPr lang="en-US" sz="2000" dirty="0">
                <a:solidFill>
                  <a:schemeClr val="tx1"/>
                </a:solidFill>
              </a:rPr>
              <a:t>http://api.example.com/device-management/managed-devices/{id}/scripts</a:t>
            </a:r>
          </a:p>
          <a:p>
            <a:pPr algn="just">
              <a:buClr>
                <a:schemeClr val="tx1"/>
              </a:buClr>
            </a:pPr>
            <a:r>
              <a:rPr lang="en-US" sz="2000" dirty="0">
                <a:solidFill>
                  <a:schemeClr val="tx1"/>
                </a:solidFill>
              </a:rPr>
              <a:t>http://api.example.com/device-management/manageddevices/{id}/scripts/{id}</a:t>
            </a:r>
          </a:p>
        </p:txBody>
      </p:sp>
    </p:spTree>
    <p:extLst>
      <p:ext uri="{BB962C8B-B14F-4D97-AF65-F5344CB8AC3E}">
        <p14:creationId xmlns:p14="http://schemas.microsoft.com/office/powerpoint/2010/main" val="2167297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Consistency is the key</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2. Do not use trailing forward slash (/) in URIs As the last character within a URI’s path, a forward slash (/) adds no semantic value and may cause confusion. It’s better to drop them completely.</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/*This is much better version*/</a:t>
            </a:r>
          </a:p>
        </p:txBody>
      </p:sp>
    </p:spTree>
    <p:extLst>
      <p:ext uri="{BB962C8B-B14F-4D97-AF65-F5344CB8AC3E}">
        <p14:creationId xmlns:p14="http://schemas.microsoft.com/office/powerpoint/2010/main" val="116967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Consistency is the key</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3. Use hyphens (-) to improve the readability of URIs To make your URIs easy for people to scan and interpret, use the hyphen (-) character to improve the readability of names in long path segments.</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http://api.example.com/inventory-management/managedentities/{id}/install-script-location //More readable</a:t>
            </a:r>
          </a:p>
          <a:p>
            <a:pPr algn="just">
              <a:buClr>
                <a:schemeClr val="tx1"/>
              </a:buClr>
            </a:pPr>
            <a:r>
              <a:rPr lang="en-US" sz="2000" dirty="0">
                <a:solidFill>
                  <a:schemeClr val="tx1"/>
                </a:solidFill>
              </a:rPr>
              <a:t>http://api.example.com/inventory-management/managedEntities/{id}/installScriptLocation //Less</a:t>
            </a:r>
          </a:p>
          <a:p>
            <a:pPr algn="just">
              <a:buClr>
                <a:schemeClr val="tx1"/>
              </a:buClr>
            </a:pPr>
            <a:r>
              <a:rPr lang="en-US" sz="2000" dirty="0">
                <a:solidFill>
                  <a:schemeClr val="tx1"/>
                </a:solidFill>
              </a:rPr>
              <a:t>readable</a:t>
            </a:r>
          </a:p>
        </p:txBody>
      </p:sp>
    </p:spTree>
    <p:extLst>
      <p:ext uri="{BB962C8B-B14F-4D97-AF65-F5344CB8AC3E}">
        <p14:creationId xmlns:p14="http://schemas.microsoft.com/office/powerpoint/2010/main" val="143324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Consistency is the key</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4. Do not use underscores ( _ ). It’s </a:t>
            </a:r>
            <a:r>
              <a:rPr lang="en-US" sz="2000" dirty="0" err="1">
                <a:solidFill>
                  <a:schemeClr val="tx1"/>
                </a:solidFill>
              </a:rPr>
              <a:t>posible</a:t>
            </a:r>
            <a:r>
              <a:rPr lang="en-US" sz="2000" dirty="0">
                <a:solidFill>
                  <a:schemeClr val="tx1"/>
                </a:solidFill>
              </a:rPr>
              <a:t> to use an underscore in place of hyphen to be used as </a:t>
            </a:r>
            <a:r>
              <a:rPr lang="en-US" sz="2000" dirty="0" err="1">
                <a:solidFill>
                  <a:schemeClr val="tx1"/>
                </a:solidFill>
              </a:rPr>
              <a:t>seperator</a:t>
            </a:r>
            <a:r>
              <a:rPr lang="en-US" sz="2000" dirty="0">
                <a:solidFill>
                  <a:schemeClr val="tx1"/>
                </a:solidFill>
              </a:rPr>
              <a:t> – But depending on the application’s font, it’s possible that the underscore (_) character can either get partially obscured or completely hidden in some browsers or screens. To avoid this confusion, use hyphens (-) instead of underscores ( _ ).</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http://api.example.com/inventory-management/managedentities/{id}/install-script-location //More readable</a:t>
            </a:r>
          </a:p>
          <a:p>
            <a:pPr algn="just">
              <a:buClr>
                <a:schemeClr val="tx1"/>
              </a:buClr>
            </a:pPr>
            <a:r>
              <a:rPr lang="en-US" sz="2000" dirty="0">
                <a:solidFill>
                  <a:schemeClr val="tx1"/>
                </a:solidFill>
              </a:rPr>
              <a:t>http://api.example.com/inventory_management/managed_entities/{id}/instal</a:t>
            </a:r>
          </a:p>
          <a:p>
            <a:pPr algn="just">
              <a:buClr>
                <a:schemeClr val="tx1"/>
              </a:buClr>
            </a:pPr>
            <a:r>
              <a:rPr lang="en-US" sz="2000" dirty="0">
                <a:solidFill>
                  <a:schemeClr val="tx1"/>
                </a:solidFill>
              </a:rPr>
              <a:t>//More error prone</a:t>
            </a:r>
          </a:p>
          <a:p>
            <a:pPr algn="just">
              <a:buClr>
                <a:schemeClr val="tx1"/>
              </a:buClr>
            </a:pPr>
            <a:endParaRPr lang="en-US" sz="2000" dirty="0">
              <a:solidFill>
                <a:schemeClr val="tx1"/>
              </a:solidFill>
            </a:endParaRPr>
          </a:p>
          <a:p>
            <a:pPr algn="just">
              <a:buClr>
                <a:schemeClr val="tx1"/>
              </a:buClr>
            </a:pPr>
            <a:endParaRPr lang="en-US" sz="2000" dirty="0">
              <a:solidFill>
                <a:schemeClr val="tx1"/>
              </a:solidFill>
            </a:endParaRPr>
          </a:p>
        </p:txBody>
      </p:sp>
    </p:spTree>
    <p:extLst>
      <p:ext uri="{BB962C8B-B14F-4D97-AF65-F5344CB8AC3E}">
        <p14:creationId xmlns:p14="http://schemas.microsoft.com/office/powerpoint/2010/main" val="9721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Consistency is the key</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5. Use lowercase letters in URIs When convenient, lowercase letters should be consistently preferred in URI paths. RFC 3986 defines URIs as case-sensitive except for the scheme and host components. e.g.</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http://api.example.org/my-folder/my-doc //1</a:t>
            </a:r>
          </a:p>
          <a:p>
            <a:pPr algn="just">
              <a:buClr>
                <a:schemeClr val="tx1"/>
              </a:buClr>
            </a:pPr>
            <a:r>
              <a:rPr lang="en-US" sz="2000" dirty="0">
                <a:solidFill>
                  <a:schemeClr val="tx1"/>
                </a:solidFill>
              </a:rPr>
              <a:t>HTTP://API.EXAMPLE.ORG/my-folder/my-doc //2</a:t>
            </a:r>
          </a:p>
          <a:p>
            <a:pPr algn="just">
              <a:buClr>
                <a:schemeClr val="tx1"/>
              </a:buClr>
            </a:pPr>
            <a:r>
              <a:rPr lang="en-US" sz="2000" dirty="0">
                <a:solidFill>
                  <a:schemeClr val="tx1"/>
                </a:solidFill>
                <a:hlinkClick r:id="rId2"/>
              </a:rPr>
              <a:t>http://api.example.org/My-Folder/my-doc //3</a:t>
            </a:r>
            <a:endParaRPr lang="en-US" sz="2000" dirty="0">
              <a:solidFill>
                <a:schemeClr val="tx1"/>
              </a:solidFill>
            </a:endParaRP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In above examples, 1 and 2 are same but 3 is not as it uses My-Folder in capital letters.</a:t>
            </a:r>
          </a:p>
        </p:txBody>
      </p:sp>
    </p:spTree>
    <p:extLst>
      <p:ext uri="{BB962C8B-B14F-4D97-AF65-F5344CB8AC3E}">
        <p14:creationId xmlns:p14="http://schemas.microsoft.com/office/powerpoint/2010/main" val="2586880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Consistency is the key</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6. Do not use file extensions File extensions look bad and do not add any advantage. Removing them decrease the length of URIs as well. No reason to keep them. Apart from above reason, if you want to highlight the media type of API using file extension then you should rely on the media type, as communicated through the Content-Type header, to determine how to process the body’s content.</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http://api.example.com/device-management/managed-devices.xml </a:t>
            </a:r>
          </a:p>
          <a:p>
            <a:pPr algn="just">
              <a:buClr>
                <a:schemeClr val="tx1"/>
              </a:buClr>
            </a:pPr>
            <a:r>
              <a:rPr lang="en-US" sz="2000" dirty="0">
                <a:solidFill>
                  <a:schemeClr val="tx1"/>
                </a:solidFill>
              </a:rPr>
              <a:t>/*Do not use it*/</a:t>
            </a: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/*This is correct URI*/</a:t>
            </a:r>
          </a:p>
        </p:txBody>
      </p:sp>
    </p:spTree>
    <p:extLst>
      <p:ext uri="{BB962C8B-B14F-4D97-AF65-F5344CB8AC3E}">
        <p14:creationId xmlns:p14="http://schemas.microsoft.com/office/powerpoint/2010/main" val="384652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3429000"/>
            <a:ext cx="7754112" cy="730965"/>
          </a:xfrm>
        </p:spPr>
        <p:txBody>
          <a:bodyPr>
            <a:normAutofit/>
          </a:bodyPr>
          <a:lstStyle/>
          <a:p>
            <a:pPr marL="342900" indent="-342900">
              <a:buClr>
                <a:schemeClr val="tx1"/>
              </a:buClr>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REST Resource Naming Best Practices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Never use CRUD function names in URIs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URIs should not be used to indicate that a CRUD function is performed. URIs should be used to uniquely identify resources and not any action upon them. HTTP request methods should be used to indicate which CRUD function is performed.</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 GET http://api.example.com/device-management/managed-devices </a:t>
            </a:r>
          </a:p>
          <a:p>
            <a:pPr algn="just">
              <a:buClr>
                <a:schemeClr val="tx1"/>
              </a:buClr>
            </a:pPr>
            <a:r>
              <a:rPr lang="en-US" sz="2000" dirty="0">
                <a:solidFill>
                  <a:schemeClr val="tx1"/>
                </a:solidFill>
              </a:rPr>
              <a:t>//Get all devices</a:t>
            </a:r>
          </a:p>
          <a:p>
            <a:pPr algn="just">
              <a:buClr>
                <a:schemeClr val="tx1"/>
              </a:buClr>
            </a:pPr>
            <a:r>
              <a:rPr lang="en-US" sz="2000" dirty="0">
                <a:solidFill>
                  <a:schemeClr val="tx1"/>
                </a:solidFill>
              </a:rPr>
              <a:t>HTTP POST http://api.example.com/device-management/managed-devices</a:t>
            </a:r>
          </a:p>
          <a:p>
            <a:pPr algn="just">
              <a:buClr>
                <a:schemeClr val="tx1"/>
              </a:buClr>
            </a:pPr>
            <a:r>
              <a:rPr lang="en-US" sz="2000" dirty="0">
                <a:solidFill>
                  <a:schemeClr val="tx1"/>
                </a:solidFill>
              </a:rPr>
              <a:t>//Create new Device</a:t>
            </a:r>
          </a:p>
          <a:p>
            <a:pPr algn="just">
              <a:buClr>
                <a:schemeClr val="tx1"/>
              </a:buClr>
            </a:pPr>
            <a:r>
              <a:rPr lang="en-US" sz="2000" dirty="0">
                <a:solidFill>
                  <a:schemeClr val="tx1"/>
                </a:solidFill>
              </a:rPr>
              <a:t>HTTP GET http://api.example.com/device-management/managed-devices/{id}</a:t>
            </a:r>
          </a:p>
          <a:p>
            <a:pPr algn="just">
              <a:buClr>
                <a:schemeClr val="tx1"/>
              </a:buClr>
            </a:pPr>
            <a:r>
              <a:rPr lang="en-US" sz="2000" dirty="0">
                <a:solidFill>
                  <a:schemeClr val="tx1"/>
                </a:solidFill>
              </a:rPr>
              <a:t>//Get device for given Id</a:t>
            </a:r>
          </a:p>
          <a:p>
            <a:pPr algn="just">
              <a:buClr>
                <a:schemeClr val="tx1"/>
              </a:buClr>
            </a:pPr>
            <a:r>
              <a:rPr lang="en-US" sz="2000" dirty="0">
                <a:solidFill>
                  <a:schemeClr val="tx1"/>
                </a:solidFill>
              </a:rPr>
              <a:t>HTTP PUT http://api.example.com/device-management/managed-devices/{id}</a:t>
            </a:r>
          </a:p>
          <a:p>
            <a:pPr algn="just">
              <a:buClr>
                <a:schemeClr val="tx1"/>
              </a:buClr>
            </a:pPr>
            <a:r>
              <a:rPr lang="en-US" sz="2000" dirty="0">
                <a:solidFill>
                  <a:schemeClr val="tx1"/>
                </a:solidFill>
              </a:rPr>
              <a:t>//Update device for given Id</a:t>
            </a:r>
          </a:p>
          <a:p>
            <a:pPr algn="just">
              <a:buClr>
                <a:schemeClr val="tx1"/>
              </a:buClr>
            </a:pPr>
            <a:r>
              <a:rPr lang="en-US" sz="2000" dirty="0">
                <a:solidFill>
                  <a:schemeClr val="tx1"/>
                </a:solidFill>
              </a:rPr>
              <a:t>HTTP DELETE http://api.example.com/device-management/managed-devices/{id}</a:t>
            </a:r>
          </a:p>
          <a:p>
            <a:pPr algn="just">
              <a:buClr>
                <a:schemeClr val="tx1"/>
              </a:buClr>
            </a:pPr>
            <a:r>
              <a:rPr lang="en-US" sz="2000" dirty="0">
                <a:solidFill>
                  <a:schemeClr val="tx1"/>
                </a:solidFill>
              </a:rPr>
              <a:t>//Delete device for given Id</a:t>
            </a:r>
          </a:p>
        </p:txBody>
      </p:sp>
    </p:spTree>
    <p:extLst>
      <p:ext uri="{BB962C8B-B14F-4D97-AF65-F5344CB8AC3E}">
        <p14:creationId xmlns:p14="http://schemas.microsoft.com/office/powerpoint/2010/main" val="251748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Use query component to filter URI collection</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067951"/>
            <a:ext cx="8637907" cy="401565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Many times, you will come across requirements where you will need a collection of resources sorted, filtered or limited based on some certain resource attribute. For this, do not create new APIs – rather enable sorting, filtering and pagination capabilities in resource collection API and pass the input parameters as query parameters. e.g.</a:t>
            </a:r>
          </a:p>
          <a:p>
            <a:pPr algn="just">
              <a:buClr>
                <a:schemeClr val="tx1"/>
              </a:buClr>
            </a:pPr>
            <a:endParaRPr lang="en-US" sz="2000" dirty="0">
              <a:solidFill>
                <a:schemeClr val="tx1"/>
              </a:solidFill>
            </a:endParaRP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http://api.example.com/device-management/managed-devices?region=USA</a:t>
            </a: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region=</a:t>
            </a:r>
            <a:r>
              <a:rPr lang="en-US" sz="2000" dirty="0" err="1">
                <a:solidFill>
                  <a:schemeClr val="tx1"/>
                </a:solidFill>
              </a:rPr>
              <a:t>USA&amp;brand</a:t>
            </a:r>
            <a:r>
              <a:rPr lang="en-US" sz="2000" dirty="0">
                <a:solidFill>
                  <a:schemeClr val="tx1"/>
                </a:solidFill>
              </a:rPr>
              <a:t>=XYZ</a:t>
            </a:r>
          </a:p>
          <a:p>
            <a:pPr algn="just">
              <a:buClr>
                <a:schemeClr val="tx1"/>
              </a:buClr>
            </a:pPr>
            <a:r>
              <a:rPr lang="en-US" sz="2000" dirty="0">
                <a:solidFill>
                  <a:schemeClr val="tx1"/>
                </a:solidFill>
              </a:rPr>
              <a:t>http://api.example.com/device-management/managed-devices?</a:t>
            </a:r>
          </a:p>
          <a:p>
            <a:pPr algn="just">
              <a:buClr>
                <a:schemeClr val="tx1"/>
              </a:buClr>
            </a:pPr>
            <a:r>
              <a:rPr lang="en-US" sz="2000" dirty="0">
                <a:solidFill>
                  <a:schemeClr val="tx1"/>
                </a:solidFill>
              </a:rPr>
              <a:t>region=</a:t>
            </a:r>
            <a:r>
              <a:rPr lang="en-US" sz="2000" dirty="0" err="1">
                <a:solidFill>
                  <a:schemeClr val="tx1"/>
                </a:solidFill>
              </a:rPr>
              <a:t>USA&amp;brand</a:t>
            </a:r>
            <a:r>
              <a:rPr lang="en-US" sz="2000" dirty="0">
                <a:solidFill>
                  <a:schemeClr val="tx1"/>
                </a:solidFill>
              </a:rPr>
              <a:t>=</a:t>
            </a:r>
            <a:r>
              <a:rPr lang="en-US" sz="2000" dirty="0" err="1">
                <a:solidFill>
                  <a:schemeClr val="tx1"/>
                </a:solidFill>
              </a:rPr>
              <a:t>XYZ&amp;sort</a:t>
            </a:r>
            <a:r>
              <a:rPr lang="en-US" sz="2000" dirty="0">
                <a:solidFill>
                  <a:schemeClr val="tx1"/>
                </a:solidFill>
              </a:rPr>
              <a:t>=installation-date</a:t>
            </a:r>
          </a:p>
        </p:txBody>
      </p:sp>
    </p:spTree>
    <p:extLst>
      <p:ext uri="{BB962C8B-B14F-4D97-AF65-F5344CB8AC3E}">
        <p14:creationId xmlns:p14="http://schemas.microsoft.com/office/powerpoint/2010/main" val="248297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835732"/>
            <a:ext cx="8133257" cy="1200329"/>
          </a:xfrm>
          <a:prstGeom prst="rect">
            <a:avLst/>
          </a:prstGeom>
          <a:noFill/>
        </p:spPr>
        <p:txBody>
          <a:bodyPr wrap="square" rtlCol="0">
            <a:spAutoFit/>
          </a:bodyPr>
          <a:lstStyle/>
          <a:p>
            <a:pPr marL="342900" indent="-342900">
              <a:buClr>
                <a:schemeClr val="tx1"/>
              </a:buClr>
              <a:buFont typeface="+mj-lt"/>
              <a:buAutoNum type="arabicPeriod"/>
            </a:pPr>
            <a:r>
              <a:rPr lang="en-US" dirty="0"/>
              <a:t>Pro ASP.NET Web API: HTTP Web Services in ASP.NET -by </a:t>
            </a:r>
            <a:r>
              <a:rPr lang="en-US" dirty="0" err="1"/>
              <a:t>Tugberk</a:t>
            </a:r>
            <a:r>
              <a:rPr lang="en-US" dirty="0"/>
              <a:t>  </a:t>
            </a:r>
            <a:r>
              <a:rPr lang="en-US" dirty="0" err="1"/>
              <a:t>Ugurlu</a:t>
            </a:r>
            <a:r>
              <a:rPr lang="en-US" dirty="0"/>
              <a:t>, Alexander Zeitler, Ali </a:t>
            </a:r>
            <a:r>
              <a:rPr lang="en-US" dirty="0" err="1"/>
              <a:t>Kheyrollahi</a:t>
            </a:r>
            <a:endParaRPr lang="en-US" dirty="0"/>
          </a:p>
          <a:p>
            <a:pPr marL="342900" indent="-342900">
              <a:buClr>
                <a:schemeClr val="tx1"/>
              </a:buClr>
              <a:buFont typeface="+mj-lt"/>
              <a:buAutoNum type="arabicPeriod"/>
            </a:pPr>
            <a:endParaRPr lang="en-US" dirty="0"/>
          </a:p>
          <a:p>
            <a:pPr marL="342900" indent="-342900">
              <a:buClr>
                <a:schemeClr val="tx1"/>
              </a:buClr>
              <a:buFont typeface="+mj-lt"/>
              <a:buAutoNum type="arabicPeriod"/>
            </a:pPr>
            <a:r>
              <a:rPr lang="en-US" dirty="0"/>
              <a:t>Programming ASP </a:t>
            </a:r>
            <a:r>
              <a:rPr lang="en-US" dirty="0" err="1"/>
              <a:t>.Net</a:t>
            </a:r>
            <a:r>
              <a:rPr lang="en-US" dirty="0"/>
              <a:t> MVC 5 – by </a:t>
            </a:r>
            <a:r>
              <a:rPr lang="en-US" dirty="0" err="1"/>
              <a:t>Nimit</a:t>
            </a:r>
            <a:r>
              <a:rPr lang="en-US" dirty="0"/>
              <a:t> Joshi</a:t>
            </a:r>
          </a:p>
        </p:txBody>
      </p:sp>
    </p:spTree>
    <p:extLst>
      <p:ext uri="{BB962C8B-B14F-4D97-AF65-F5344CB8AC3E}">
        <p14:creationId xmlns:p14="http://schemas.microsoft.com/office/powerpoint/2010/main" val="192338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5266442" cy="923330"/>
          </a:xfrm>
          <a:prstGeom prst="rect">
            <a:avLst/>
          </a:prstGeom>
          <a:noFill/>
        </p:spPr>
        <p:txBody>
          <a:bodyPr wrap="none" rtlCol="0">
            <a:spAutoFit/>
          </a:bodyPr>
          <a:lstStyle/>
          <a:p>
            <a:pPr marL="342900" indent="-342900">
              <a:buFont typeface="+mj-lt"/>
              <a:buAutoNum type="arabicPeriod"/>
            </a:pPr>
            <a:r>
              <a:rPr lang="en-US" dirty="0">
                <a:hlinkClick r:id="rId2"/>
              </a:rPr>
              <a:t>https://www.tutorialsteacher.com</a:t>
            </a:r>
            <a:endParaRPr lang="en-US" dirty="0"/>
          </a:p>
          <a:p>
            <a:pPr marL="342900" indent="-342900">
              <a:buFont typeface="+mj-lt"/>
              <a:buAutoNum type="arabicPeriod"/>
            </a:pPr>
            <a:r>
              <a:rPr lang="en-US" dirty="0">
                <a:hlinkClick r:id="rId3"/>
              </a:rPr>
              <a:t>https://docs.microsoft.com/en-us/aspnet/web-api</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REST Resource Naming</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36323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In REST, primary data representation is called Resource. Having a strong and consistent REST resource naming strategy – will definitely prove your one of best design decisions in long term.</a:t>
            </a:r>
          </a:p>
          <a:p>
            <a:pPr algn="just"/>
            <a:endParaRPr lang="en-US" dirty="0">
              <a:solidFill>
                <a:schemeClr val="tx1"/>
              </a:solidFill>
            </a:endParaRPr>
          </a:p>
          <a:p>
            <a:pPr algn="just"/>
            <a:r>
              <a:rPr lang="en-US" i="1" dirty="0">
                <a:solidFill>
                  <a:schemeClr val="tx1"/>
                </a:solidFill>
              </a:rPr>
              <a:t>The key abstraction of information in REST is a resource. Any information that can be named can be a resource: a document or image, a temporal service (e.g. “today’s weather in Los Angeles”), a collection of other resources, a non-virtual object (e.g. a person), and so on. In other words, any concept that might be the target of an author’s hypertext reference must fit within the definition of a resource. A resource is a conceptual mapping to a set of entities, not the entity that corresponds to the mapping at any particular point in time.</a:t>
            </a:r>
          </a:p>
          <a:p>
            <a:pPr algn="just"/>
            <a:r>
              <a:rPr lang="en-US" dirty="0">
                <a:solidFill>
                  <a:schemeClr val="tx1"/>
                </a:solidFill>
              </a:rPr>
              <a:t>					</a:t>
            </a:r>
          </a:p>
          <a:p>
            <a:pPr algn="just"/>
            <a:r>
              <a:rPr lang="en-US" dirty="0">
                <a:solidFill>
                  <a:schemeClr val="tx1"/>
                </a:solidFill>
              </a:rPr>
              <a:t>						-Roy Fielding’s dissertation</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solidFill>
                  <a:srgbClr val="FFFFFF"/>
                </a:solidFill>
              </a:rPr>
              <a:t>A resource can be a singleton or a collection. </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221917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a:solidFill>
                  <a:schemeClr val="tx1"/>
                </a:solidFill>
              </a:rPr>
              <a:t>For example, “ customers ” is a collection resource and “ customer ” is a singleton resource (in a banking domain). We can identify “ customers ” collection resource using the URI “ /customers ”. We can identify a single “ customer ” resource using the URI “ /customers/{</a:t>
            </a:r>
            <a:r>
              <a:rPr lang="en-US" sz="2000" dirty="0" err="1">
                <a:solidFill>
                  <a:schemeClr val="tx1"/>
                </a:solidFill>
              </a:rPr>
              <a:t>customerId</a:t>
            </a:r>
            <a:r>
              <a:rPr lang="en-US" sz="2000" dirty="0">
                <a:solidFill>
                  <a:schemeClr val="tx1"/>
                </a:solidFill>
              </a:rPr>
              <a:t>} ”.</a:t>
            </a:r>
          </a:p>
        </p:txBody>
      </p:sp>
    </p:spTree>
    <p:extLst>
      <p:ext uri="{BB962C8B-B14F-4D97-AF65-F5344CB8AC3E}">
        <p14:creationId xmlns:p14="http://schemas.microsoft.com/office/powerpoint/2010/main" val="156544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solidFill>
                  <a:srgbClr val="FFFFFF"/>
                </a:solidFill>
              </a:rPr>
              <a:t>A resource may contain sub-collection resources also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221917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dirty="0">
                <a:solidFill>
                  <a:schemeClr val="tx1"/>
                </a:solidFill>
              </a:rPr>
              <a:t>For example, sub-collection resource “ accounts ” of a particular “ customer ” can be identified using the URN “ /customers/{</a:t>
            </a:r>
            <a:r>
              <a:rPr lang="en-US" sz="2000" dirty="0" err="1">
                <a:solidFill>
                  <a:schemeClr val="tx1"/>
                </a:solidFill>
              </a:rPr>
              <a:t>customerId</a:t>
            </a:r>
            <a:r>
              <a:rPr lang="en-US" sz="2000" dirty="0">
                <a:solidFill>
                  <a:schemeClr val="tx1"/>
                </a:solidFill>
              </a:rPr>
              <a:t>}/accounts ” (in a banking domain). Similarly, a singleton resource “ account ” inside the sub-collection resource “ accounts ” can be identified as follows:</a:t>
            </a:r>
          </a:p>
          <a:p>
            <a:pPr algn="just"/>
            <a:endParaRPr lang="en-US" sz="2000" dirty="0">
              <a:solidFill>
                <a:schemeClr val="tx1"/>
              </a:solidFill>
            </a:endParaRPr>
          </a:p>
          <a:p>
            <a:pPr algn="just"/>
            <a:r>
              <a:rPr lang="en-US" sz="2000" dirty="0">
                <a:solidFill>
                  <a:schemeClr val="tx1"/>
                </a:solidFill>
              </a:rPr>
              <a:t>“ /customers/{</a:t>
            </a:r>
            <a:r>
              <a:rPr lang="en-US" sz="2000" dirty="0" err="1">
                <a:solidFill>
                  <a:schemeClr val="tx1"/>
                </a:solidFill>
              </a:rPr>
              <a:t>customerId</a:t>
            </a:r>
            <a:r>
              <a:rPr lang="en-US" sz="2000" dirty="0">
                <a:solidFill>
                  <a:schemeClr val="tx1"/>
                </a:solidFill>
              </a:rPr>
              <a:t>}/accounts/{</a:t>
            </a:r>
            <a:r>
              <a:rPr lang="en-US" sz="2000" dirty="0" err="1">
                <a:solidFill>
                  <a:schemeClr val="tx1"/>
                </a:solidFill>
              </a:rPr>
              <a:t>accountId</a:t>
            </a:r>
            <a:r>
              <a:rPr lang="en-US" sz="2000" dirty="0">
                <a:solidFill>
                  <a:schemeClr val="tx1"/>
                </a:solidFill>
              </a:rPr>
              <a:t>} ”.</a:t>
            </a:r>
          </a:p>
        </p:txBody>
      </p:sp>
    </p:spTree>
    <p:extLst>
      <p:ext uri="{BB962C8B-B14F-4D97-AF65-F5344CB8AC3E}">
        <p14:creationId xmlns:p14="http://schemas.microsoft.com/office/powerpoint/2010/main" val="133707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t>URIs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36323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dirty="0">
                <a:solidFill>
                  <a:schemeClr val="tx1"/>
                </a:solidFill>
              </a:rPr>
              <a:t>REST APIs use Uniform Resource Identifiers (URIs) to address resources. REST API designers should create URIs that convey a REST API’s resource model to its potential client developers. When resources are named well, an API is intuitive and easy to use. If done poorly, that same API can feel difficult to use and understand.</a:t>
            </a:r>
          </a:p>
          <a:p>
            <a:pPr marL="342900" indent="-342900" algn="just">
              <a:buClr>
                <a:schemeClr val="tx1"/>
              </a:buClr>
              <a:buFont typeface="Wingdings" panose="05000000000000000000" pitchFamily="2" charset="2"/>
              <a:buChar char="Ø"/>
            </a:pPr>
            <a:endParaRPr lang="en-US" sz="2000" dirty="0">
              <a:solidFill>
                <a:schemeClr val="tx1"/>
              </a:solidFill>
            </a:endParaRPr>
          </a:p>
          <a:p>
            <a:pPr marL="342900" indent="-342900" algn="just">
              <a:buClr>
                <a:schemeClr val="tx1"/>
              </a:buClr>
              <a:buFont typeface="Wingdings" panose="05000000000000000000" pitchFamily="2" charset="2"/>
              <a:buChar char="Ø"/>
            </a:pPr>
            <a:endParaRPr lang="en-US" sz="2000" dirty="0">
              <a:solidFill>
                <a:schemeClr val="tx1"/>
              </a:solidFill>
            </a:endParaRPr>
          </a:p>
          <a:p>
            <a:pPr marL="342900" indent="-342900" algn="just">
              <a:buClr>
                <a:schemeClr val="tx1"/>
              </a:buClr>
              <a:buFont typeface="Wingdings" panose="05000000000000000000" pitchFamily="2" charset="2"/>
              <a:buChar char="Ø"/>
            </a:pPr>
            <a:r>
              <a:rPr lang="en-US" sz="2000" dirty="0">
                <a:solidFill>
                  <a:schemeClr val="tx1"/>
                </a:solidFill>
              </a:rPr>
              <a:t>The constraint of uniform interface is partially addressed by the combination of URIs and HTTP verbs, and using them in line with the standards and conventions</a:t>
            </a:r>
          </a:p>
        </p:txBody>
      </p:sp>
    </p:spTree>
    <p:extLst>
      <p:ext uri="{BB962C8B-B14F-4D97-AF65-F5344CB8AC3E}">
        <p14:creationId xmlns:p14="http://schemas.microsoft.com/office/powerpoint/2010/main" val="332365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833" y="3429000"/>
            <a:ext cx="6992333" cy="1088136"/>
          </a:xfrm>
        </p:spPr>
        <p:txBody>
          <a:bodyPr>
            <a:noAutofit/>
          </a:bodyPr>
          <a:lstStyle/>
          <a:p>
            <a:pPr algn="ctr"/>
            <a:r>
              <a:rPr lang="en-US" sz="4400" b="1" dirty="0">
                <a:solidFill>
                  <a:srgbClr val="7030A0"/>
                </a:solidFill>
              </a:rPr>
              <a:t>REST Resource Naming Best Practices</a:t>
            </a:r>
          </a:p>
        </p:txBody>
      </p:sp>
    </p:spTree>
    <p:extLst>
      <p:ext uri="{BB962C8B-B14F-4D97-AF65-F5344CB8AC3E}">
        <p14:creationId xmlns:p14="http://schemas.microsoft.com/office/powerpoint/2010/main" val="1334686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Use nouns to represent resources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3632309"/>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RESTful URI should refer to a resource that is a thing (noun) instead of referring to an action (verb) because nouns have properties as verbs do not – similar to resources have attributes. Some example of resource are:</a:t>
            </a:r>
          </a:p>
          <a:p>
            <a:pPr marL="800100" lvl="1" indent="-342900" algn="just">
              <a:buClr>
                <a:schemeClr val="tx1"/>
              </a:buClr>
              <a:buFont typeface="Wingdings" panose="05000000000000000000" pitchFamily="2" charset="2"/>
              <a:buChar char="Ø"/>
            </a:pPr>
            <a:r>
              <a:rPr lang="en-US" sz="2000" dirty="0">
                <a:solidFill>
                  <a:schemeClr val="tx1"/>
                </a:solidFill>
              </a:rPr>
              <a:t>Users of the system</a:t>
            </a:r>
          </a:p>
          <a:p>
            <a:pPr marL="800100" lvl="1" indent="-342900" algn="just">
              <a:buClr>
                <a:schemeClr val="tx1"/>
              </a:buClr>
              <a:buFont typeface="Wingdings" panose="05000000000000000000" pitchFamily="2" charset="2"/>
              <a:buChar char="Ø"/>
            </a:pPr>
            <a:r>
              <a:rPr lang="en-US" sz="2000" dirty="0">
                <a:solidFill>
                  <a:schemeClr val="tx1"/>
                </a:solidFill>
              </a:rPr>
              <a:t>User Accounts</a:t>
            </a:r>
          </a:p>
          <a:p>
            <a:pPr marL="800100" lvl="1" indent="-342900" algn="just">
              <a:buClr>
                <a:schemeClr val="tx1"/>
              </a:buClr>
              <a:buFont typeface="Wingdings" panose="05000000000000000000" pitchFamily="2" charset="2"/>
              <a:buChar char="Ø"/>
            </a:pPr>
            <a:r>
              <a:rPr lang="en-US" sz="2000" dirty="0">
                <a:solidFill>
                  <a:schemeClr val="tx1"/>
                </a:solidFill>
              </a:rPr>
              <a:t>Network Devices etc.</a:t>
            </a:r>
          </a:p>
          <a:p>
            <a:pPr algn="just">
              <a:buClr>
                <a:schemeClr val="tx1"/>
              </a:buClr>
            </a:pPr>
            <a:r>
              <a:rPr lang="en-US" sz="2000" dirty="0">
                <a:solidFill>
                  <a:schemeClr val="tx1"/>
                </a:solidFill>
              </a:rPr>
              <a:t>and their resource URIs can be designed as below:</a:t>
            </a:r>
          </a:p>
          <a:p>
            <a:pPr marL="342900" indent="-342900" algn="just">
              <a:buClr>
                <a:schemeClr val="tx1"/>
              </a:buClr>
              <a:buFont typeface="Wingdings" panose="05000000000000000000" pitchFamily="2" charset="2"/>
              <a:buChar char="Ø"/>
            </a:pPr>
            <a:r>
              <a:rPr lang="en-US" sz="2000" dirty="0">
                <a:solidFill>
                  <a:schemeClr val="tx1"/>
                </a:solidFill>
              </a:rPr>
              <a:t>http://api.example.com/device-management/managed-devices</a:t>
            </a:r>
          </a:p>
          <a:p>
            <a:pPr marL="342900" indent="-342900" algn="just">
              <a:buClr>
                <a:schemeClr val="tx1"/>
              </a:buClr>
              <a:buFont typeface="Wingdings" panose="05000000000000000000" pitchFamily="2" charset="2"/>
              <a:buChar char="Ø"/>
            </a:pPr>
            <a:r>
              <a:rPr lang="en-US" sz="2000" dirty="0">
                <a:solidFill>
                  <a:schemeClr val="tx1"/>
                </a:solidFill>
              </a:rPr>
              <a:t>http://api.example.com/device-management/managed-devices/{device-id}</a:t>
            </a:r>
          </a:p>
          <a:p>
            <a:pPr marL="342900" indent="-342900" algn="just">
              <a:buClr>
                <a:schemeClr val="tx1"/>
              </a:buClr>
              <a:buFont typeface="Wingdings" panose="05000000000000000000" pitchFamily="2" charset="2"/>
              <a:buChar char="Ø"/>
            </a:pPr>
            <a:r>
              <a:rPr lang="en-US" sz="2000" dirty="0">
                <a:solidFill>
                  <a:schemeClr val="tx1"/>
                </a:solidFill>
              </a:rPr>
              <a:t>http://api.example.com/user-management/users/</a:t>
            </a:r>
          </a:p>
          <a:p>
            <a:pPr marL="342900" indent="-342900" algn="just">
              <a:buClr>
                <a:schemeClr val="tx1"/>
              </a:buClr>
              <a:buFont typeface="Wingdings" panose="05000000000000000000" pitchFamily="2" charset="2"/>
              <a:buChar char="Ø"/>
            </a:pPr>
            <a:r>
              <a:rPr lang="en-US" sz="2000" dirty="0">
                <a:solidFill>
                  <a:schemeClr val="tx1"/>
                </a:solidFill>
              </a:rPr>
              <a:t>http://api.example.com/user-management/users/{id}</a:t>
            </a:r>
          </a:p>
        </p:txBody>
      </p:sp>
    </p:spTree>
    <p:extLst>
      <p:ext uri="{BB962C8B-B14F-4D97-AF65-F5344CB8AC3E}">
        <p14:creationId xmlns:p14="http://schemas.microsoft.com/office/powerpoint/2010/main" val="154395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t>Use nouns to represent resources</a:t>
            </a:r>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0" y="2451295"/>
            <a:ext cx="8637907" cy="363230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Clr>
                <a:schemeClr val="tx1"/>
              </a:buClr>
            </a:pPr>
            <a:r>
              <a:rPr lang="en-US" sz="2000" dirty="0">
                <a:solidFill>
                  <a:schemeClr val="tx1"/>
                </a:solidFill>
              </a:rPr>
              <a:t>For more clarity, let’s divide the resource archetypes into four categories (document, collection, store and controller) and then you should always target to put a resource into one archetype and then use it’s naming convention consistently. For uniformity’s sake, resist the temptation to design resources that are hybrids of more than one archetype.</a:t>
            </a:r>
          </a:p>
          <a:p>
            <a:pPr algn="just">
              <a:buClr>
                <a:schemeClr val="tx1"/>
              </a:buClr>
            </a:pPr>
            <a:endParaRPr lang="en-US" sz="2000" dirty="0">
              <a:solidFill>
                <a:schemeClr val="tx1"/>
              </a:solidFill>
            </a:endParaRPr>
          </a:p>
        </p:txBody>
      </p:sp>
    </p:spTree>
    <p:extLst>
      <p:ext uri="{BB962C8B-B14F-4D97-AF65-F5344CB8AC3E}">
        <p14:creationId xmlns:p14="http://schemas.microsoft.com/office/powerpoint/2010/main" val="363584888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141</TotalTime>
  <Words>1996</Words>
  <Application>Microsoft Office PowerPoint</Application>
  <PresentationFormat>On-screen Show (4:3)</PresentationFormat>
  <Paragraphs>138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Times New Roman</vt:lpstr>
      <vt:lpstr>Wingdings</vt:lpstr>
      <vt:lpstr>Spectrum</vt:lpstr>
      <vt:lpstr>REST Resource Naming Guide</vt:lpstr>
      <vt:lpstr>Lecture Outline</vt:lpstr>
      <vt:lpstr>REST Resource Naming</vt:lpstr>
      <vt:lpstr>A resource can be a singleton or a collection. </vt:lpstr>
      <vt:lpstr>A resource may contain sub-collection resources also</vt:lpstr>
      <vt:lpstr>URIs</vt:lpstr>
      <vt:lpstr>REST Resource Naming Best Practices</vt:lpstr>
      <vt:lpstr>Use nouns to represent resources</vt:lpstr>
      <vt:lpstr>Use nouns to represent resources</vt:lpstr>
      <vt:lpstr>1. Document</vt:lpstr>
      <vt:lpstr>2. Collection</vt:lpstr>
      <vt:lpstr>3. Store</vt:lpstr>
      <vt:lpstr>4. Controller</vt:lpstr>
      <vt:lpstr>Consistency is the key</vt:lpstr>
      <vt:lpstr>Consistency is the key</vt:lpstr>
      <vt:lpstr>Consistency is the key</vt:lpstr>
      <vt:lpstr>Consistency is the key</vt:lpstr>
      <vt:lpstr>Consistency is the key</vt:lpstr>
      <vt:lpstr>Consistency is the key</vt:lpstr>
      <vt:lpstr>Never use CRUD function names in URIs</vt:lpstr>
      <vt:lpstr>Use query component to filter URI collection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Victor Stany Rozario</dc:creator>
  <cp:lastModifiedBy>Victor Stany Rozario</cp:lastModifiedBy>
  <cp:revision>1</cp:revision>
  <dcterms:created xsi:type="dcterms:W3CDTF">2020-04-23T16:05:18Z</dcterms:created>
  <dcterms:modified xsi:type="dcterms:W3CDTF">2020-04-28T14:29:46Z</dcterms:modified>
</cp:coreProperties>
</file>