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68" r:id="rId6"/>
    <p:sldId id="269" r:id="rId7"/>
    <p:sldId id="270" r:id="rId8"/>
    <p:sldId id="271" r:id="rId9"/>
    <p:sldId id="273" r:id="rId10"/>
    <p:sldId id="272" r:id="rId11"/>
    <p:sldId id="274" r:id="rId12"/>
    <p:sldId id="276" r:id="rId13"/>
    <p:sldId id="275" r:id="rId14"/>
    <p:sldId id="277" r:id="rId15"/>
    <p:sldId id="278" r:id="rId16"/>
    <p:sldId id="279" r:id="rId17"/>
    <p:sldId id="264"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Victor Stany Rozario" userId="dbb37ec6-3e12-44d7-b04d-09b867830cae" providerId="ADAL" clId="{6C5D558F-5599-4F04-A641-0BD2CD9A717B}"/>
    <pc:docChg chg="modSld">
      <pc:chgData name="Victor Stany Rozario" userId="dbb37ec6-3e12-44d7-b04d-09b867830cae" providerId="ADAL" clId="{6C5D558F-5599-4F04-A641-0BD2CD9A717B}" dt="2020-04-25T12:53:20.940" v="1"/>
      <pc:docMkLst>
        <pc:docMk/>
      </pc:docMkLst>
      <pc:sldChg chg="modSp">
        <pc:chgData name="Victor Stany Rozario" userId="dbb37ec6-3e12-44d7-b04d-09b867830cae" providerId="ADAL" clId="{6C5D558F-5599-4F04-A641-0BD2CD9A717B}" dt="2020-04-25T12:53:20.940" v="1"/>
        <pc:sldMkLst>
          <pc:docMk/>
          <pc:sldMk cId="700707328" sldId="256"/>
        </pc:sldMkLst>
        <pc:spChg chg="mod">
          <ac:chgData name="Victor Stany Rozario" userId="dbb37ec6-3e12-44d7-b04d-09b867830cae" providerId="ADAL" clId="{6C5D558F-5599-4F04-A641-0BD2CD9A717B}" dt="2020-04-25T12:53:20.940" v="1"/>
          <ac:spMkLst>
            <pc:docMk/>
            <pc:sldMk cId="700707328" sldId="256"/>
            <ac:spMk id="2" creationId="{00000000-0000-0000-0000-000000000000}"/>
          </ac:spMkLst>
        </pc:spChg>
      </pc:sldChg>
    </pc:docChg>
  </pc:docChgLst>
  <pc:docChgLst>
    <pc:chgData name="Victor Stany Rozario" userId="dbb37ec6-3e12-44d7-b04d-09b867830cae" providerId="ADAL" clId="{96AC2BA2-C7D2-4122-A151-3D5367D9C972}"/>
    <pc:docChg chg="undo redo custSel mod addSld delSld modSld addSection delSection">
      <pc:chgData name="Victor Stany Rozario" userId="dbb37ec6-3e12-44d7-b04d-09b867830cae" providerId="ADAL" clId="{96AC2BA2-C7D2-4122-A151-3D5367D9C972}" dt="2020-04-24T17:46:13.265" v="977"/>
      <pc:docMkLst>
        <pc:docMk/>
      </pc:docMkLst>
      <pc:sldChg chg="modSp mod">
        <pc:chgData name="Victor Stany Rozario" userId="dbb37ec6-3e12-44d7-b04d-09b867830cae" providerId="ADAL" clId="{96AC2BA2-C7D2-4122-A151-3D5367D9C972}" dt="2020-04-24T13:16:54.521" v="13" actId="20577"/>
        <pc:sldMkLst>
          <pc:docMk/>
          <pc:sldMk cId="700707328" sldId="256"/>
        </pc:sldMkLst>
        <pc:spChg chg="mod">
          <ac:chgData name="Victor Stany Rozario" userId="dbb37ec6-3e12-44d7-b04d-09b867830cae" providerId="ADAL" clId="{96AC2BA2-C7D2-4122-A151-3D5367D9C972}" dt="2020-04-24T13:16:31.136" v="1"/>
          <ac:spMkLst>
            <pc:docMk/>
            <pc:sldMk cId="700707328" sldId="256"/>
            <ac:spMk id="2" creationId="{00000000-0000-0000-0000-000000000000}"/>
          </ac:spMkLst>
        </pc:spChg>
        <pc:graphicFrameChg chg="modGraphic">
          <ac:chgData name="Victor Stany Rozario" userId="dbb37ec6-3e12-44d7-b04d-09b867830cae" providerId="ADAL" clId="{96AC2BA2-C7D2-4122-A151-3D5367D9C972}" dt="2020-04-24T13:16:54.521" v="13"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96AC2BA2-C7D2-4122-A151-3D5367D9C972}" dt="2020-04-24T14:52:25.813" v="25" actId="20577"/>
        <pc:sldMkLst>
          <pc:docMk/>
          <pc:sldMk cId="424874041" sldId="257"/>
        </pc:sldMkLst>
        <pc:spChg chg="mod">
          <ac:chgData name="Victor Stany Rozario" userId="dbb37ec6-3e12-44d7-b04d-09b867830cae" providerId="ADAL" clId="{96AC2BA2-C7D2-4122-A151-3D5367D9C972}" dt="2020-04-24T14:52:25.813" v="25" actId="20577"/>
          <ac:spMkLst>
            <pc:docMk/>
            <pc:sldMk cId="424874041" sldId="257"/>
            <ac:spMk id="3" creationId="{00000000-0000-0000-0000-000000000000}"/>
          </ac:spMkLst>
        </pc:spChg>
      </pc:sldChg>
      <pc:sldChg chg="modSp mod">
        <pc:chgData name="Victor Stany Rozario" userId="dbb37ec6-3e12-44d7-b04d-09b867830cae" providerId="ADAL" clId="{96AC2BA2-C7D2-4122-A151-3D5367D9C972}" dt="2020-04-24T15:07:38.501" v="47" actId="1076"/>
        <pc:sldMkLst>
          <pc:docMk/>
          <pc:sldMk cId="2134390752" sldId="266"/>
        </pc:sldMkLst>
        <pc:spChg chg="mod">
          <ac:chgData name="Victor Stany Rozario" userId="dbb37ec6-3e12-44d7-b04d-09b867830cae" providerId="ADAL" clId="{96AC2BA2-C7D2-4122-A151-3D5367D9C972}" dt="2020-04-24T15:06:22.695" v="28" actId="27636"/>
          <ac:spMkLst>
            <pc:docMk/>
            <pc:sldMk cId="2134390752" sldId="266"/>
            <ac:spMk id="2" creationId="{00000000-0000-0000-0000-000000000000}"/>
          </ac:spMkLst>
        </pc:spChg>
        <pc:spChg chg="mod">
          <ac:chgData name="Victor Stany Rozario" userId="dbb37ec6-3e12-44d7-b04d-09b867830cae" providerId="ADAL" clId="{96AC2BA2-C7D2-4122-A151-3D5367D9C972}" dt="2020-04-24T15:07:38.501" v="47" actId="1076"/>
          <ac:spMkLst>
            <pc:docMk/>
            <pc:sldMk cId="2134390752" sldId="266"/>
            <ac:spMk id="9" creationId="{B133BB3B-BD66-4C13-8798-5F6C89538717}"/>
          </ac:spMkLst>
        </pc:spChg>
      </pc:sldChg>
      <pc:sldChg chg="addSp delSp modSp add mod modClrScheme chgLayout">
        <pc:chgData name="Victor Stany Rozario" userId="dbb37ec6-3e12-44d7-b04d-09b867830cae" providerId="ADAL" clId="{96AC2BA2-C7D2-4122-A151-3D5367D9C972}" dt="2020-04-24T15:15:16.861" v="60" actId="1076"/>
        <pc:sldMkLst>
          <pc:docMk/>
          <pc:sldMk cId="4057552827" sldId="267"/>
        </pc:sldMkLst>
        <pc:spChg chg="mod">
          <ac:chgData name="Victor Stany Rozario" userId="dbb37ec6-3e12-44d7-b04d-09b867830cae" providerId="ADAL" clId="{96AC2BA2-C7D2-4122-A151-3D5367D9C972}" dt="2020-04-24T15:14:56.392" v="55" actId="26606"/>
          <ac:spMkLst>
            <pc:docMk/>
            <pc:sldMk cId="4057552827" sldId="267"/>
            <ac:spMk id="2" creationId="{00000000-0000-0000-0000-000000000000}"/>
          </ac:spMkLst>
        </pc:spChg>
        <pc:spChg chg="del">
          <ac:chgData name="Victor Stany Rozario" userId="dbb37ec6-3e12-44d7-b04d-09b867830cae" providerId="ADAL" clId="{96AC2BA2-C7D2-4122-A151-3D5367D9C972}" dt="2020-04-24T15:08:14.001" v="51" actId="478"/>
          <ac:spMkLst>
            <pc:docMk/>
            <pc:sldMk cId="4057552827" sldId="267"/>
            <ac:spMk id="9" creationId="{B133BB3B-BD66-4C13-8798-5F6C89538717}"/>
          </ac:spMkLst>
        </pc:spChg>
        <pc:picChg chg="add mod">
          <ac:chgData name="Victor Stany Rozario" userId="dbb37ec6-3e12-44d7-b04d-09b867830cae" providerId="ADAL" clId="{96AC2BA2-C7D2-4122-A151-3D5367D9C972}" dt="2020-04-24T15:15:16.861" v="60" actId="1076"/>
          <ac:picMkLst>
            <pc:docMk/>
            <pc:sldMk cId="4057552827" sldId="267"/>
            <ac:picMk id="3" creationId="{49BC46A6-143D-4418-A4B1-D794700B07ED}"/>
          </ac:picMkLst>
        </pc:picChg>
      </pc:sldChg>
      <pc:sldChg chg="del">
        <pc:chgData name="Victor Stany Rozario" userId="dbb37ec6-3e12-44d7-b04d-09b867830cae" providerId="ADAL" clId="{96AC2BA2-C7D2-4122-A151-3D5367D9C972}" dt="2020-04-24T15:07:55.845" v="48" actId="47"/>
        <pc:sldMkLst>
          <pc:docMk/>
          <pc:sldMk cId="70585042" sldId="268"/>
        </pc:sldMkLst>
      </pc:sldChg>
      <pc:sldChg chg="addSp modSp add mod">
        <pc:chgData name="Victor Stany Rozario" userId="dbb37ec6-3e12-44d7-b04d-09b867830cae" providerId="ADAL" clId="{96AC2BA2-C7D2-4122-A151-3D5367D9C972}" dt="2020-04-24T15:19:12.093" v="123" actId="20577"/>
        <pc:sldMkLst>
          <pc:docMk/>
          <pc:sldMk cId="2708372267" sldId="268"/>
        </pc:sldMkLst>
        <pc:spChg chg="mod">
          <ac:chgData name="Victor Stany Rozario" userId="dbb37ec6-3e12-44d7-b04d-09b867830cae" providerId="ADAL" clId="{96AC2BA2-C7D2-4122-A151-3D5367D9C972}" dt="2020-04-24T15:19:12.093" v="123" actId="20577"/>
          <ac:spMkLst>
            <pc:docMk/>
            <pc:sldMk cId="2708372267" sldId="268"/>
            <ac:spMk id="9" creationId="{B133BB3B-BD66-4C13-8798-5F6C89538717}"/>
          </ac:spMkLst>
        </pc:spChg>
        <pc:picChg chg="add mod">
          <ac:chgData name="Victor Stany Rozario" userId="dbb37ec6-3e12-44d7-b04d-09b867830cae" providerId="ADAL" clId="{96AC2BA2-C7D2-4122-A151-3D5367D9C972}" dt="2020-04-24T15:18:58.331" v="120" actId="1036"/>
          <ac:picMkLst>
            <pc:docMk/>
            <pc:sldMk cId="2708372267" sldId="268"/>
            <ac:picMk id="3" creationId="{C96282F1-D8ED-40A8-AA0F-26A63AEFE671}"/>
          </ac:picMkLst>
        </pc:picChg>
      </pc:sldChg>
      <pc:sldChg chg="delSp modSp add mod">
        <pc:chgData name="Victor Stany Rozario" userId="dbb37ec6-3e12-44d7-b04d-09b867830cae" providerId="ADAL" clId="{96AC2BA2-C7D2-4122-A151-3D5367D9C972}" dt="2020-04-24T15:22:19.515" v="187" actId="313"/>
        <pc:sldMkLst>
          <pc:docMk/>
          <pc:sldMk cId="1473748817" sldId="269"/>
        </pc:sldMkLst>
        <pc:spChg chg="mod">
          <ac:chgData name="Victor Stany Rozario" userId="dbb37ec6-3e12-44d7-b04d-09b867830cae" providerId="ADAL" clId="{96AC2BA2-C7D2-4122-A151-3D5367D9C972}" dt="2020-04-24T15:19:34.377" v="129"/>
          <ac:spMkLst>
            <pc:docMk/>
            <pc:sldMk cId="1473748817" sldId="269"/>
            <ac:spMk id="2" creationId="{00000000-0000-0000-0000-000000000000}"/>
          </ac:spMkLst>
        </pc:spChg>
        <pc:spChg chg="mod">
          <ac:chgData name="Victor Stany Rozario" userId="dbb37ec6-3e12-44d7-b04d-09b867830cae" providerId="ADAL" clId="{96AC2BA2-C7D2-4122-A151-3D5367D9C972}" dt="2020-04-24T15:22:19.515" v="187" actId="313"/>
          <ac:spMkLst>
            <pc:docMk/>
            <pc:sldMk cId="1473748817" sldId="269"/>
            <ac:spMk id="9" creationId="{B133BB3B-BD66-4C13-8798-5F6C89538717}"/>
          </ac:spMkLst>
        </pc:spChg>
        <pc:picChg chg="del">
          <ac:chgData name="Victor Stany Rozario" userId="dbb37ec6-3e12-44d7-b04d-09b867830cae" providerId="ADAL" clId="{96AC2BA2-C7D2-4122-A151-3D5367D9C972}" dt="2020-04-24T15:19:36.377" v="130" actId="478"/>
          <ac:picMkLst>
            <pc:docMk/>
            <pc:sldMk cId="1473748817" sldId="269"/>
            <ac:picMk id="3" creationId="{C96282F1-D8ED-40A8-AA0F-26A63AEFE671}"/>
          </ac:picMkLst>
        </pc:picChg>
      </pc:sldChg>
      <pc:sldChg chg="del">
        <pc:chgData name="Victor Stany Rozario" userId="dbb37ec6-3e12-44d7-b04d-09b867830cae" providerId="ADAL" clId="{96AC2BA2-C7D2-4122-A151-3D5367D9C972}" dt="2020-04-24T15:07:55.845" v="48" actId="47"/>
        <pc:sldMkLst>
          <pc:docMk/>
          <pc:sldMk cId="2868380244" sldId="269"/>
        </pc:sldMkLst>
      </pc:sldChg>
      <pc:sldChg chg="del">
        <pc:chgData name="Victor Stany Rozario" userId="dbb37ec6-3e12-44d7-b04d-09b867830cae" providerId="ADAL" clId="{96AC2BA2-C7D2-4122-A151-3D5367D9C972}" dt="2020-04-24T15:07:55.845" v="48" actId="47"/>
        <pc:sldMkLst>
          <pc:docMk/>
          <pc:sldMk cId="636060090" sldId="270"/>
        </pc:sldMkLst>
      </pc:sldChg>
      <pc:sldChg chg="modSp add mod">
        <pc:chgData name="Victor Stany Rozario" userId="dbb37ec6-3e12-44d7-b04d-09b867830cae" providerId="ADAL" clId="{96AC2BA2-C7D2-4122-A151-3D5367D9C972}" dt="2020-04-24T15:23:14.675" v="202" actId="20577"/>
        <pc:sldMkLst>
          <pc:docMk/>
          <pc:sldMk cId="3505491121" sldId="270"/>
        </pc:sldMkLst>
        <pc:spChg chg="mod">
          <ac:chgData name="Victor Stany Rozario" userId="dbb37ec6-3e12-44d7-b04d-09b867830cae" providerId="ADAL" clId="{96AC2BA2-C7D2-4122-A151-3D5367D9C972}" dt="2020-04-24T15:22:47.562" v="193"/>
          <ac:spMkLst>
            <pc:docMk/>
            <pc:sldMk cId="3505491121" sldId="270"/>
            <ac:spMk id="2" creationId="{00000000-0000-0000-0000-000000000000}"/>
          </ac:spMkLst>
        </pc:spChg>
        <pc:spChg chg="mod">
          <ac:chgData name="Victor Stany Rozario" userId="dbb37ec6-3e12-44d7-b04d-09b867830cae" providerId="ADAL" clId="{96AC2BA2-C7D2-4122-A151-3D5367D9C972}" dt="2020-04-24T15:23:14.675" v="202" actId="20577"/>
          <ac:spMkLst>
            <pc:docMk/>
            <pc:sldMk cId="3505491121" sldId="270"/>
            <ac:spMk id="9" creationId="{B133BB3B-BD66-4C13-8798-5F6C89538717}"/>
          </ac:spMkLst>
        </pc:spChg>
      </pc:sldChg>
      <pc:sldChg chg="modSp add mod">
        <pc:chgData name="Victor Stany Rozario" userId="dbb37ec6-3e12-44d7-b04d-09b867830cae" providerId="ADAL" clId="{96AC2BA2-C7D2-4122-A151-3D5367D9C972}" dt="2020-04-24T15:25:02.218" v="234" actId="20577"/>
        <pc:sldMkLst>
          <pc:docMk/>
          <pc:sldMk cId="750163167" sldId="271"/>
        </pc:sldMkLst>
        <pc:spChg chg="mod">
          <ac:chgData name="Victor Stany Rozario" userId="dbb37ec6-3e12-44d7-b04d-09b867830cae" providerId="ADAL" clId="{96AC2BA2-C7D2-4122-A151-3D5367D9C972}" dt="2020-04-24T15:23:32.535" v="208"/>
          <ac:spMkLst>
            <pc:docMk/>
            <pc:sldMk cId="750163167" sldId="271"/>
            <ac:spMk id="2" creationId="{00000000-0000-0000-0000-000000000000}"/>
          </ac:spMkLst>
        </pc:spChg>
        <pc:spChg chg="mod">
          <ac:chgData name="Victor Stany Rozario" userId="dbb37ec6-3e12-44d7-b04d-09b867830cae" providerId="ADAL" clId="{96AC2BA2-C7D2-4122-A151-3D5367D9C972}" dt="2020-04-24T15:25:02.218" v="234" actId="20577"/>
          <ac:spMkLst>
            <pc:docMk/>
            <pc:sldMk cId="750163167" sldId="271"/>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3707414169" sldId="271"/>
        </pc:sldMkLst>
      </pc:sldChg>
      <pc:sldChg chg="del">
        <pc:chgData name="Victor Stany Rozario" userId="dbb37ec6-3e12-44d7-b04d-09b867830cae" providerId="ADAL" clId="{96AC2BA2-C7D2-4122-A151-3D5367D9C972}" dt="2020-04-24T15:07:55.845" v="48" actId="47"/>
        <pc:sldMkLst>
          <pc:docMk/>
          <pc:sldMk cId="2427856683" sldId="272"/>
        </pc:sldMkLst>
      </pc:sldChg>
      <pc:sldChg chg="modSp add mod">
        <pc:chgData name="Victor Stany Rozario" userId="dbb37ec6-3e12-44d7-b04d-09b867830cae" providerId="ADAL" clId="{96AC2BA2-C7D2-4122-A151-3D5367D9C972}" dt="2020-04-24T15:28:07.937" v="255" actId="20577"/>
        <pc:sldMkLst>
          <pc:docMk/>
          <pc:sldMk cId="2723070272" sldId="272"/>
        </pc:sldMkLst>
        <pc:spChg chg="mod">
          <ac:chgData name="Victor Stany Rozario" userId="dbb37ec6-3e12-44d7-b04d-09b867830cae" providerId="ADAL" clId="{96AC2BA2-C7D2-4122-A151-3D5367D9C972}" dt="2020-04-24T15:27:38.500" v="241" actId="27636"/>
          <ac:spMkLst>
            <pc:docMk/>
            <pc:sldMk cId="2723070272" sldId="272"/>
            <ac:spMk id="2" creationId="{00000000-0000-0000-0000-000000000000}"/>
          </ac:spMkLst>
        </pc:spChg>
        <pc:spChg chg="mod">
          <ac:chgData name="Victor Stany Rozario" userId="dbb37ec6-3e12-44d7-b04d-09b867830cae" providerId="ADAL" clId="{96AC2BA2-C7D2-4122-A151-3D5367D9C972}" dt="2020-04-24T15:28:07.937" v="255" actId="20577"/>
          <ac:spMkLst>
            <pc:docMk/>
            <pc:sldMk cId="2723070272" sldId="272"/>
            <ac:spMk id="9" creationId="{B133BB3B-BD66-4C13-8798-5F6C89538717}"/>
          </ac:spMkLst>
        </pc:spChg>
      </pc:sldChg>
      <pc:sldChg chg="addSp delSp modSp add mod">
        <pc:chgData name="Victor Stany Rozario" userId="dbb37ec6-3e12-44d7-b04d-09b867830cae" providerId="ADAL" clId="{96AC2BA2-C7D2-4122-A151-3D5367D9C972}" dt="2020-04-24T15:35:16.984" v="283" actId="14100"/>
        <pc:sldMkLst>
          <pc:docMk/>
          <pc:sldMk cId="291656954" sldId="273"/>
        </pc:sldMkLst>
        <pc:spChg chg="add del mod">
          <ac:chgData name="Victor Stany Rozario" userId="dbb37ec6-3e12-44d7-b04d-09b867830cae" providerId="ADAL" clId="{96AC2BA2-C7D2-4122-A151-3D5367D9C972}" dt="2020-04-24T15:35:09.249" v="281" actId="478"/>
          <ac:spMkLst>
            <pc:docMk/>
            <pc:sldMk cId="291656954" sldId="273"/>
            <ac:spMk id="3" creationId="{FB18D588-DEAE-4FD4-BBB9-F42C7A5300B9}"/>
          </ac:spMkLst>
        </pc:spChg>
        <pc:spChg chg="mod">
          <ac:chgData name="Victor Stany Rozario" userId="dbb37ec6-3e12-44d7-b04d-09b867830cae" providerId="ADAL" clId="{96AC2BA2-C7D2-4122-A151-3D5367D9C972}" dt="2020-04-24T15:33:51.770" v="264" actId="404"/>
          <ac:spMkLst>
            <pc:docMk/>
            <pc:sldMk cId="291656954" sldId="273"/>
            <ac:spMk id="9" creationId="{B133BB3B-BD66-4C13-8798-5F6C89538717}"/>
          </ac:spMkLst>
        </pc:spChg>
        <pc:picChg chg="add mod">
          <ac:chgData name="Victor Stany Rozario" userId="dbb37ec6-3e12-44d7-b04d-09b867830cae" providerId="ADAL" clId="{96AC2BA2-C7D2-4122-A151-3D5367D9C972}" dt="2020-04-24T15:35:16.984" v="283" actId="14100"/>
          <ac:picMkLst>
            <pc:docMk/>
            <pc:sldMk cId="291656954" sldId="273"/>
            <ac:picMk id="4" creationId="{39B3B148-9357-4508-9A84-2B698168FECC}"/>
          </ac:picMkLst>
        </pc:picChg>
      </pc:sldChg>
      <pc:sldChg chg="del">
        <pc:chgData name="Victor Stany Rozario" userId="dbb37ec6-3e12-44d7-b04d-09b867830cae" providerId="ADAL" clId="{96AC2BA2-C7D2-4122-A151-3D5367D9C972}" dt="2020-04-24T15:07:55.845" v="48" actId="47"/>
        <pc:sldMkLst>
          <pc:docMk/>
          <pc:sldMk cId="382033663" sldId="273"/>
        </pc:sldMkLst>
      </pc:sldChg>
      <pc:sldChg chg="del">
        <pc:chgData name="Victor Stany Rozario" userId="dbb37ec6-3e12-44d7-b04d-09b867830cae" providerId="ADAL" clId="{96AC2BA2-C7D2-4122-A151-3D5367D9C972}" dt="2020-04-24T15:07:55.845" v="48" actId="47"/>
        <pc:sldMkLst>
          <pc:docMk/>
          <pc:sldMk cId="739729977" sldId="274"/>
        </pc:sldMkLst>
      </pc:sldChg>
      <pc:sldChg chg="addSp delSp modSp add mod">
        <pc:chgData name="Victor Stany Rozario" userId="dbb37ec6-3e12-44d7-b04d-09b867830cae" providerId="ADAL" clId="{96AC2BA2-C7D2-4122-A151-3D5367D9C972}" dt="2020-04-24T15:36:50.274" v="296" actId="1076"/>
        <pc:sldMkLst>
          <pc:docMk/>
          <pc:sldMk cId="2885728753" sldId="274"/>
        </pc:sldMkLst>
        <pc:spChg chg="add del mod">
          <ac:chgData name="Victor Stany Rozario" userId="dbb37ec6-3e12-44d7-b04d-09b867830cae" providerId="ADAL" clId="{96AC2BA2-C7D2-4122-A151-3D5367D9C972}" dt="2020-04-24T15:36:29.641" v="294"/>
          <ac:spMkLst>
            <pc:docMk/>
            <pc:sldMk cId="2885728753" sldId="274"/>
            <ac:spMk id="3" creationId="{C88242A3-110B-472D-9DB4-B6E4C17BC398}"/>
          </ac:spMkLst>
        </pc:spChg>
        <pc:spChg chg="add mod">
          <ac:chgData name="Victor Stany Rozario" userId="dbb37ec6-3e12-44d7-b04d-09b867830cae" providerId="ADAL" clId="{96AC2BA2-C7D2-4122-A151-3D5367D9C972}" dt="2020-04-24T15:36:50.274" v="296" actId="1076"/>
          <ac:spMkLst>
            <pc:docMk/>
            <pc:sldMk cId="2885728753" sldId="274"/>
            <ac:spMk id="5" creationId="{76187F68-49C2-40C6-AEBE-1751630D30CE}"/>
          </ac:spMkLst>
        </pc:spChg>
        <pc:spChg chg="mod">
          <ac:chgData name="Victor Stany Rozario" userId="dbb37ec6-3e12-44d7-b04d-09b867830cae" providerId="ADAL" clId="{96AC2BA2-C7D2-4122-A151-3D5367D9C972}" dt="2020-04-24T15:35:45.112" v="287" actId="27636"/>
          <ac:spMkLst>
            <pc:docMk/>
            <pc:sldMk cId="2885728753" sldId="274"/>
            <ac:spMk id="9" creationId="{B133BB3B-BD66-4C13-8798-5F6C89538717}"/>
          </ac:spMkLst>
        </pc:spChg>
        <pc:picChg chg="del">
          <ac:chgData name="Victor Stany Rozario" userId="dbb37ec6-3e12-44d7-b04d-09b867830cae" providerId="ADAL" clId="{96AC2BA2-C7D2-4122-A151-3D5367D9C972}" dt="2020-04-24T15:35:47.737" v="288" actId="478"/>
          <ac:picMkLst>
            <pc:docMk/>
            <pc:sldMk cId="2885728753" sldId="274"/>
            <ac:picMk id="4" creationId="{39B3B148-9357-4508-9A84-2B698168FECC}"/>
          </ac:picMkLst>
        </pc:picChg>
      </pc:sldChg>
      <pc:sldChg chg="del">
        <pc:chgData name="Victor Stany Rozario" userId="dbb37ec6-3e12-44d7-b04d-09b867830cae" providerId="ADAL" clId="{96AC2BA2-C7D2-4122-A151-3D5367D9C972}" dt="2020-04-24T15:07:55.845" v="48" actId="47"/>
        <pc:sldMkLst>
          <pc:docMk/>
          <pc:sldMk cId="1939018285" sldId="275"/>
        </pc:sldMkLst>
      </pc:sldChg>
      <pc:sldChg chg="addSp delSp modSp add mod">
        <pc:chgData name="Victor Stany Rozario" userId="dbb37ec6-3e12-44d7-b04d-09b867830cae" providerId="ADAL" clId="{96AC2BA2-C7D2-4122-A151-3D5367D9C972}" dt="2020-04-24T15:39:37.834" v="343" actId="1036"/>
        <pc:sldMkLst>
          <pc:docMk/>
          <pc:sldMk cId="3983338724" sldId="275"/>
        </pc:sldMkLst>
        <pc:spChg chg="add mod">
          <ac:chgData name="Victor Stany Rozario" userId="dbb37ec6-3e12-44d7-b04d-09b867830cae" providerId="ADAL" clId="{96AC2BA2-C7D2-4122-A151-3D5367D9C972}" dt="2020-04-24T15:39:37.834" v="343" actId="1036"/>
          <ac:spMkLst>
            <pc:docMk/>
            <pc:sldMk cId="3983338724" sldId="275"/>
            <ac:spMk id="3" creationId="{0DE56163-F6CB-4AF1-88CB-672AAC54A5D9}"/>
          </ac:spMkLst>
        </pc:spChg>
        <pc:spChg chg="del">
          <ac:chgData name="Victor Stany Rozario" userId="dbb37ec6-3e12-44d7-b04d-09b867830cae" providerId="ADAL" clId="{96AC2BA2-C7D2-4122-A151-3D5367D9C972}" dt="2020-04-24T15:37:16.609" v="304" actId="478"/>
          <ac:spMkLst>
            <pc:docMk/>
            <pc:sldMk cId="3983338724" sldId="275"/>
            <ac:spMk id="5" creationId="{76187F68-49C2-40C6-AEBE-1751630D30CE}"/>
          </ac:spMkLst>
        </pc:spChg>
        <pc:spChg chg="mod">
          <ac:chgData name="Victor Stany Rozario" userId="dbb37ec6-3e12-44d7-b04d-09b867830cae" providerId="ADAL" clId="{96AC2BA2-C7D2-4122-A151-3D5367D9C972}" dt="2020-04-24T15:39:29.143" v="334" actId="403"/>
          <ac:spMkLst>
            <pc:docMk/>
            <pc:sldMk cId="3983338724" sldId="275"/>
            <ac:spMk id="9" creationId="{B133BB3B-BD66-4C13-8798-5F6C89538717}"/>
          </ac:spMkLst>
        </pc:spChg>
      </pc:sldChg>
      <pc:sldChg chg="addSp delSp modSp add mod">
        <pc:chgData name="Victor Stany Rozario" userId="dbb37ec6-3e12-44d7-b04d-09b867830cae" providerId="ADAL" clId="{96AC2BA2-C7D2-4122-A151-3D5367D9C972}" dt="2020-04-24T15:40:24.921" v="351" actId="14100"/>
        <pc:sldMkLst>
          <pc:docMk/>
          <pc:sldMk cId="694835650" sldId="276"/>
        </pc:sldMkLst>
        <pc:spChg chg="del">
          <ac:chgData name="Victor Stany Rozario" userId="dbb37ec6-3e12-44d7-b04d-09b867830cae" providerId="ADAL" clId="{96AC2BA2-C7D2-4122-A151-3D5367D9C972}" dt="2020-04-24T15:40:07.655" v="347" actId="478"/>
          <ac:spMkLst>
            <pc:docMk/>
            <pc:sldMk cId="694835650" sldId="276"/>
            <ac:spMk id="3" creationId="{0DE56163-F6CB-4AF1-88CB-672AAC54A5D9}"/>
          </ac:spMkLst>
        </pc:spChg>
        <pc:spChg chg="add mod">
          <ac:chgData name="Victor Stany Rozario" userId="dbb37ec6-3e12-44d7-b04d-09b867830cae" providerId="ADAL" clId="{96AC2BA2-C7D2-4122-A151-3D5367D9C972}" dt="2020-04-24T15:40:24.921" v="351" actId="14100"/>
          <ac:spMkLst>
            <pc:docMk/>
            <pc:sldMk cId="694835650" sldId="276"/>
            <ac:spMk id="4" creationId="{E460F261-D9E1-4CFA-9739-65483C22C6C6}"/>
          </ac:spMkLst>
        </pc:spChg>
        <pc:spChg chg="mod">
          <ac:chgData name="Victor Stany Rozario" userId="dbb37ec6-3e12-44d7-b04d-09b867830cae" providerId="ADAL" clId="{96AC2BA2-C7D2-4122-A151-3D5367D9C972}" dt="2020-04-24T15:40:04.311" v="346"/>
          <ac:spMkLst>
            <pc:docMk/>
            <pc:sldMk cId="694835650" sldId="276"/>
            <ac:spMk id="9" creationId="{B133BB3B-BD66-4C13-8798-5F6C89538717}"/>
          </ac:spMkLst>
        </pc:spChg>
      </pc:sldChg>
      <pc:sldChg chg="add">
        <pc:chgData name="Victor Stany Rozario" userId="dbb37ec6-3e12-44d7-b04d-09b867830cae" providerId="ADAL" clId="{96AC2BA2-C7D2-4122-A151-3D5367D9C972}" dt="2020-04-24T15:40:32.984" v="352"/>
        <pc:sldMkLst>
          <pc:docMk/>
          <pc:sldMk cId="4228572538" sldId="277"/>
        </pc:sldMkLst>
      </pc:sldChg>
      <pc:sldChg chg="addSp delSp modSp add mod">
        <pc:chgData name="Victor Stany Rozario" userId="dbb37ec6-3e12-44d7-b04d-09b867830cae" providerId="ADAL" clId="{96AC2BA2-C7D2-4122-A151-3D5367D9C972}" dt="2020-04-24T15:42:28.704" v="360" actId="14100"/>
        <pc:sldMkLst>
          <pc:docMk/>
          <pc:sldMk cId="3684010109" sldId="278"/>
        </pc:sldMkLst>
        <pc:spChg chg="add mod">
          <ac:chgData name="Victor Stany Rozario" userId="dbb37ec6-3e12-44d7-b04d-09b867830cae" providerId="ADAL" clId="{96AC2BA2-C7D2-4122-A151-3D5367D9C972}" dt="2020-04-24T15:42:28.704" v="360" actId="14100"/>
          <ac:spMkLst>
            <pc:docMk/>
            <pc:sldMk cId="3684010109" sldId="278"/>
            <ac:spMk id="3" creationId="{B8FE659E-5D22-4E1F-9753-7901E3D05D15}"/>
          </ac:spMkLst>
        </pc:spChg>
        <pc:spChg chg="del">
          <ac:chgData name="Victor Stany Rozario" userId="dbb37ec6-3e12-44d7-b04d-09b867830cae" providerId="ADAL" clId="{96AC2BA2-C7D2-4122-A151-3D5367D9C972}" dt="2020-04-24T15:42:09.717" v="356" actId="478"/>
          <ac:spMkLst>
            <pc:docMk/>
            <pc:sldMk cId="3684010109" sldId="278"/>
            <ac:spMk id="4" creationId="{E460F261-D9E1-4CFA-9739-65483C22C6C6}"/>
          </ac:spMkLst>
        </pc:spChg>
        <pc:spChg chg="mod">
          <ac:chgData name="Victor Stany Rozario" userId="dbb37ec6-3e12-44d7-b04d-09b867830cae" providerId="ADAL" clId="{96AC2BA2-C7D2-4122-A151-3D5367D9C972}" dt="2020-04-24T15:42:06.642" v="355"/>
          <ac:spMkLst>
            <pc:docMk/>
            <pc:sldMk cId="3684010109" sldId="278"/>
            <ac:spMk id="9" creationId="{B133BB3B-BD66-4C13-8798-5F6C89538717}"/>
          </ac:spMkLst>
        </pc:spChg>
      </pc:sldChg>
      <pc:sldChg chg="addSp delSp modSp add mod">
        <pc:chgData name="Victor Stany Rozario" userId="dbb37ec6-3e12-44d7-b04d-09b867830cae" providerId="ADAL" clId="{96AC2BA2-C7D2-4122-A151-3D5367D9C972}" dt="2020-04-24T15:44:22.191" v="414" actId="1036"/>
        <pc:sldMkLst>
          <pc:docMk/>
          <pc:sldMk cId="524441894" sldId="279"/>
        </pc:sldMkLst>
        <pc:spChg chg="del">
          <ac:chgData name="Victor Stany Rozario" userId="dbb37ec6-3e12-44d7-b04d-09b867830cae" providerId="ADAL" clId="{96AC2BA2-C7D2-4122-A151-3D5367D9C972}" dt="2020-04-24T15:43:03.642" v="364" actId="478"/>
          <ac:spMkLst>
            <pc:docMk/>
            <pc:sldMk cId="524441894" sldId="279"/>
            <ac:spMk id="3" creationId="{B8FE659E-5D22-4E1F-9753-7901E3D05D15}"/>
          </ac:spMkLst>
        </pc:spChg>
        <pc:spChg chg="add mod">
          <ac:chgData name="Victor Stany Rozario" userId="dbb37ec6-3e12-44d7-b04d-09b867830cae" providerId="ADAL" clId="{96AC2BA2-C7D2-4122-A151-3D5367D9C972}" dt="2020-04-24T15:43:50.924" v="383" actId="1035"/>
          <ac:spMkLst>
            <pc:docMk/>
            <pc:sldMk cId="524441894" sldId="279"/>
            <ac:spMk id="4" creationId="{3D9A3799-7E5F-45EE-9D18-11F0CE8EB675}"/>
          </ac:spMkLst>
        </pc:spChg>
        <pc:spChg chg="add mod">
          <ac:chgData name="Victor Stany Rozario" userId="dbb37ec6-3e12-44d7-b04d-09b867830cae" providerId="ADAL" clId="{96AC2BA2-C7D2-4122-A151-3D5367D9C972}" dt="2020-04-24T15:44:22.191" v="414" actId="1036"/>
          <ac:spMkLst>
            <pc:docMk/>
            <pc:sldMk cId="524441894" sldId="279"/>
            <ac:spMk id="5" creationId="{A80BC007-95AD-42AF-9EED-10B3728494FC}"/>
          </ac:spMkLst>
        </pc:spChg>
        <pc:spChg chg="mod">
          <ac:chgData name="Victor Stany Rozario" userId="dbb37ec6-3e12-44d7-b04d-09b867830cae" providerId="ADAL" clId="{96AC2BA2-C7D2-4122-A151-3D5367D9C972}" dt="2020-04-24T15:43:45.690" v="371" actId="14100"/>
          <ac:spMkLst>
            <pc:docMk/>
            <pc:sldMk cId="524441894" sldId="279"/>
            <ac:spMk id="9" creationId="{B133BB3B-BD66-4C13-8798-5F6C89538717}"/>
          </ac:spMkLst>
        </pc:spChg>
      </pc:sldChg>
      <pc:sldChg chg="add">
        <pc:chgData name="Victor Stany Rozario" userId="dbb37ec6-3e12-44d7-b04d-09b867830cae" providerId="ADAL" clId="{96AC2BA2-C7D2-4122-A151-3D5367D9C972}" dt="2020-04-24T15:44:32.592" v="415"/>
        <pc:sldMkLst>
          <pc:docMk/>
          <pc:sldMk cId="676983731" sldId="280"/>
        </pc:sldMkLst>
      </pc:sldChg>
      <pc:sldChg chg="addSp modSp add mod">
        <pc:chgData name="Victor Stany Rozario" userId="dbb37ec6-3e12-44d7-b04d-09b867830cae" providerId="ADAL" clId="{96AC2BA2-C7D2-4122-A151-3D5367D9C972}" dt="2020-04-24T15:45:26.265" v="423" actId="1076"/>
        <pc:sldMkLst>
          <pc:docMk/>
          <pc:sldMk cId="2783246869" sldId="281"/>
        </pc:sldMkLst>
        <pc:spChg chg="mod">
          <ac:chgData name="Victor Stany Rozario" userId="dbb37ec6-3e12-44d7-b04d-09b867830cae" providerId="ADAL" clId="{96AC2BA2-C7D2-4122-A151-3D5367D9C972}" dt="2020-04-24T15:45:09.582" v="419" actId="14100"/>
          <ac:spMkLst>
            <pc:docMk/>
            <pc:sldMk cId="2783246869" sldId="281"/>
            <ac:spMk id="9" creationId="{B133BB3B-BD66-4C13-8798-5F6C89538717}"/>
          </ac:spMkLst>
        </pc:spChg>
        <pc:picChg chg="add mod">
          <ac:chgData name="Victor Stany Rozario" userId="dbb37ec6-3e12-44d7-b04d-09b867830cae" providerId="ADAL" clId="{96AC2BA2-C7D2-4122-A151-3D5367D9C972}" dt="2020-04-24T15:45:26.265" v="423" actId="1076"/>
          <ac:picMkLst>
            <pc:docMk/>
            <pc:sldMk cId="2783246869" sldId="281"/>
            <ac:picMk id="4" creationId="{F137C0AD-F541-4355-86A7-9F976EFE46FD}"/>
          </ac:picMkLst>
        </pc:picChg>
      </pc:sldChg>
      <pc:sldChg chg="addSp delSp modSp add mod">
        <pc:chgData name="Victor Stany Rozario" userId="dbb37ec6-3e12-44d7-b04d-09b867830cae" providerId="ADAL" clId="{96AC2BA2-C7D2-4122-A151-3D5367D9C972}" dt="2020-04-24T15:51:54.640" v="472" actId="1035"/>
        <pc:sldMkLst>
          <pc:docMk/>
          <pc:sldMk cId="3191632281" sldId="282"/>
        </pc:sldMkLst>
        <pc:spChg chg="add mod">
          <ac:chgData name="Victor Stany Rozario" userId="dbb37ec6-3e12-44d7-b04d-09b867830cae" providerId="ADAL" clId="{96AC2BA2-C7D2-4122-A151-3D5367D9C972}" dt="2020-04-24T15:51:46.171" v="460" actId="1035"/>
          <ac:spMkLst>
            <pc:docMk/>
            <pc:sldMk cId="3191632281" sldId="282"/>
            <ac:spMk id="3" creationId="{39854551-97DB-4E1A-92FD-6BCDAA1C78E6}"/>
          </ac:spMkLst>
        </pc:spChg>
        <pc:spChg chg="add mod">
          <ac:chgData name="Victor Stany Rozario" userId="dbb37ec6-3e12-44d7-b04d-09b867830cae" providerId="ADAL" clId="{96AC2BA2-C7D2-4122-A151-3D5367D9C972}" dt="2020-04-24T15:51:49.390" v="464" actId="1035"/>
          <ac:spMkLst>
            <pc:docMk/>
            <pc:sldMk cId="3191632281" sldId="282"/>
            <ac:spMk id="5" creationId="{4B4CF21D-A7A8-4F5F-BE6C-E498AD8BB10E}"/>
          </ac:spMkLst>
        </pc:spChg>
        <pc:spChg chg="add mod">
          <ac:chgData name="Victor Stany Rozario" userId="dbb37ec6-3e12-44d7-b04d-09b867830cae" providerId="ADAL" clId="{96AC2BA2-C7D2-4122-A151-3D5367D9C972}" dt="2020-04-24T15:51:54.640" v="472" actId="1035"/>
          <ac:spMkLst>
            <pc:docMk/>
            <pc:sldMk cId="3191632281" sldId="282"/>
            <ac:spMk id="6" creationId="{4905381D-8E85-45DA-9AFF-6A3C0B8E7D7E}"/>
          </ac:spMkLst>
        </pc:spChg>
        <pc:spChg chg="mod">
          <ac:chgData name="Victor Stany Rozario" userId="dbb37ec6-3e12-44d7-b04d-09b867830cae" providerId="ADAL" clId="{96AC2BA2-C7D2-4122-A151-3D5367D9C972}" dt="2020-04-24T15:49:49.968" v="427" actId="14100"/>
          <ac:spMkLst>
            <pc:docMk/>
            <pc:sldMk cId="3191632281" sldId="282"/>
            <ac:spMk id="9" creationId="{B133BB3B-BD66-4C13-8798-5F6C89538717}"/>
          </ac:spMkLst>
        </pc:spChg>
        <pc:picChg chg="del">
          <ac:chgData name="Victor Stany Rozario" userId="dbb37ec6-3e12-44d7-b04d-09b867830cae" providerId="ADAL" clId="{96AC2BA2-C7D2-4122-A151-3D5367D9C972}" dt="2020-04-24T15:49:58.986" v="428" actId="478"/>
          <ac:picMkLst>
            <pc:docMk/>
            <pc:sldMk cId="3191632281" sldId="282"/>
            <ac:picMk id="4" creationId="{F137C0AD-F541-4355-86A7-9F976EFE46FD}"/>
          </ac:picMkLst>
        </pc:picChg>
      </pc:sldChg>
      <pc:sldChg chg="addSp delSp modSp add mod">
        <pc:chgData name="Victor Stany Rozario" userId="dbb37ec6-3e12-44d7-b04d-09b867830cae" providerId="ADAL" clId="{96AC2BA2-C7D2-4122-A151-3D5367D9C972}" dt="2020-04-24T15:54:08.549" v="539" actId="1035"/>
        <pc:sldMkLst>
          <pc:docMk/>
          <pc:sldMk cId="180306446" sldId="283"/>
        </pc:sldMkLst>
        <pc:spChg chg="del">
          <ac:chgData name="Victor Stany Rozario" userId="dbb37ec6-3e12-44d7-b04d-09b867830cae" providerId="ADAL" clId="{96AC2BA2-C7D2-4122-A151-3D5367D9C972}" dt="2020-04-24T15:52:29.593" v="477" actId="478"/>
          <ac:spMkLst>
            <pc:docMk/>
            <pc:sldMk cId="180306446" sldId="283"/>
            <ac:spMk id="3" creationId="{39854551-97DB-4E1A-92FD-6BCDAA1C78E6}"/>
          </ac:spMkLst>
        </pc:spChg>
        <pc:spChg chg="add mod">
          <ac:chgData name="Victor Stany Rozario" userId="dbb37ec6-3e12-44d7-b04d-09b867830cae" providerId="ADAL" clId="{96AC2BA2-C7D2-4122-A151-3D5367D9C972}" dt="2020-04-24T15:53:57.550" v="517" actId="1035"/>
          <ac:spMkLst>
            <pc:docMk/>
            <pc:sldMk cId="180306446" sldId="283"/>
            <ac:spMk id="4" creationId="{B9DEF9EA-6F78-4112-9FA9-7C12E4750E15}"/>
          </ac:spMkLst>
        </pc:spChg>
        <pc:spChg chg="del">
          <ac:chgData name="Victor Stany Rozario" userId="dbb37ec6-3e12-44d7-b04d-09b867830cae" providerId="ADAL" clId="{96AC2BA2-C7D2-4122-A151-3D5367D9C972}" dt="2020-04-24T15:52:32.390" v="478" actId="478"/>
          <ac:spMkLst>
            <pc:docMk/>
            <pc:sldMk cId="180306446" sldId="283"/>
            <ac:spMk id="5" creationId="{4B4CF21D-A7A8-4F5F-BE6C-E498AD8BB10E}"/>
          </ac:spMkLst>
        </pc:spChg>
        <pc:spChg chg="del">
          <ac:chgData name="Victor Stany Rozario" userId="dbb37ec6-3e12-44d7-b04d-09b867830cae" providerId="ADAL" clId="{96AC2BA2-C7D2-4122-A151-3D5367D9C972}" dt="2020-04-24T15:52:34.236" v="479" actId="478"/>
          <ac:spMkLst>
            <pc:docMk/>
            <pc:sldMk cId="180306446" sldId="283"/>
            <ac:spMk id="6" creationId="{4905381D-8E85-45DA-9AFF-6A3C0B8E7D7E}"/>
          </ac:spMkLst>
        </pc:spChg>
        <pc:spChg chg="add mod">
          <ac:chgData name="Victor Stany Rozario" userId="dbb37ec6-3e12-44d7-b04d-09b867830cae" providerId="ADAL" clId="{96AC2BA2-C7D2-4122-A151-3D5367D9C972}" dt="2020-04-24T15:54:01.644" v="523" actId="1035"/>
          <ac:spMkLst>
            <pc:docMk/>
            <pc:sldMk cId="180306446" sldId="283"/>
            <ac:spMk id="7" creationId="{852C25E3-9AFC-4210-B336-10552B2E476F}"/>
          </ac:spMkLst>
        </pc:spChg>
        <pc:spChg chg="add mod">
          <ac:chgData name="Victor Stany Rozario" userId="dbb37ec6-3e12-44d7-b04d-09b867830cae" providerId="ADAL" clId="{96AC2BA2-C7D2-4122-A151-3D5367D9C972}" dt="2020-04-24T15:54:08.549" v="539" actId="1035"/>
          <ac:spMkLst>
            <pc:docMk/>
            <pc:sldMk cId="180306446" sldId="283"/>
            <ac:spMk id="8" creationId="{BBE94B02-5284-4640-AC9C-4AD8C13FBA70}"/>
          </ac:spMkLst>
        </pc:spChg>
        <pc:spChg chg="mod">
          <ac:chgData name="Victor Stany Rozario" userId="dbb37ec6-3e12-44d7-b04d-09b867830cae" providerId="ADAL" clId="{96AC2BA2-C7D2-4122-A151-3D5367D9C972}" dt="2020-04-24T15:53:50.595" v="504" actId="1035"/>
          <ac:spMkLst>
            <pc:docMk/>
            <pc:sldMk cId="180306446" sldId="283"/>
            <ac:spMk id="9" creationId="{B133BB3B-BD66-4C13-8798-5F6C89538717}"/>
          </ac:spMkLst>
        </pc:spChg>
      </pc:sldChg>
      <pc:sldChg chg="delSp modSp add mod">
        <pc:chgData name="Victor Stany Rozario" userId="dbb37ec6-3e12-44d7-b04d-09b867830cae" providerId="ADAL" clId="{96AC2BA2-C7D2-4122-A151-3D5367D9C972}" dt="2020-04-24T15:56:17.785" v="593" actId="20577"/>
        <pc:sldMkLst>
          <pc:docMk/>
          <pc:sldMk cId="3838555516" sldId="284"/>
        </pc:sldMkLst>
        <pc:spChg chg="del mod">
          <ac:chgData name="Victor Stany Rozario" userId="dbb37ec6-3e12-44d7-b04d-09b867830cae" providerId="ADAL" clId="{96AC2BA2-C7D2-4122-A151-3D5367D9C972}" dt="2020-04-24T15:54:35.108" v="548" actId="478"/>
          <ac:spMkLst>
            <pc:docMk/>
            <pc:sldMk cId="3838555516" sldId="284"/>
            <ac:spMk id="4" creationId="{B9DEF9EA-6F78-4112-9FA9-7C12E4750E15}"/>
          </ac:spMkLst>
        </pc:spChg>
        <pc:spChg chg="del">
          <ac:chgData name="Victor Stany Rozario" userId="dbb37ec6-3e12-44d7-b04d-09b867830cae" providerId="ADAL" clId="{96AC2BA2-C7D2-4122-A151-3D5367D9C972}" dt="2020-04-24T15:54:36.796" v="549" actId="478"/>
          <ac:spMkLst>
            <pc:docMk/>
            <pc:sldMk cId="3838555516" sldId="284"/>
            <ac:spMk id="7" creationId="{852C25E3-9AFC-4210-B336-10552B2E476F}"/>
          </ac:spMkLst>
        </pc:spChg>
        <pc:spChg chg="del">
          <ac:chgData name="Victor Stany Rozario" userId="dbb37ec6-3e12-44d7-b04d-09b867830cae" providerId="ADAL" clId="{96AC2BA2-C7D2-4122-A151-3D5367D9C972}" dt="2020-04-24T15:54:38.171" v="550" actId="478"/>
          <ac:spMkLst>
            <pc:docMk/>
            <pc:sldMk cId="3838555516" sldId="284"/>
            <ac:spMk id="8" creationId="{BBE94B02-5284-4640-AC9C-4AD8C13FBA70}"/>
          </ac:spMkLst>
        </pc:spChg>
        <pc:spChg chg="mod">
          <ac:chgData name="Victor Stany Rozario" userId="dbb37ec6-3e12-44d7-b04d-09b867830cae" providerId="ADAL" clId="{96AC2BA2-C7D2-4122-A151-3D5367D9C972}" dt="2020-04-24T15:56:17.785" v="593" actId="20577"/>
          <ac:spMkLst>
            <pc:docMk/>
            <pc:sldMk cId="3838555516" sldId="284"/>
            <ac:spMk id="9" creationId="{B133BB3B-BD66-4C13-8798-5F6C89538717}"/>
          </ac:spMkLst>
        </pc:spChg>
      </pc:sldChg>
      <pc:sldChg chg="addSp modSp add mod">
        <pc:chgData name="Victor Stany Rozario" userId="dbb37ec6-3e12-44d7-b04d-09b867830cae" providerId="ADAL" clId="{96AC2BA2-C7D2-4122-A151-3D5367D9C972}" dt="2020-04-24T16:12:46.224" v="616"/>
        <pc:sldMkLst>
          <pc:docMk/>
          <pc:sldMk cId="1872760812" sldId="285"/>
        </pc:sldMkLst>
        <pc:spChg chg="mod">
          <ac:chgData name="Victor Stany Rozario" userId="dbb37ec6-3e12-44d7-b04d-09b867830cae" providerId="ADAL" clId="{96AC2BA2-C7D2-4122-A151-3D5367D9C972}" dt="2020-04-24T16:12:04" v="602" actId="27636"/>
          <ac:spMkLst>
            <pc:docMk/>
            <pc:sldMk cId="1872760812" sldId="285"/>
            <ac:spMk id="9" creationId="{B133BB3B-BD66-4C13-8798-5F6C89538717}"/>
          </ac:spMkLst>
        </pc:spChg>
        <pc:picChg chg="add mod">
          <ac:chgData name="Victor Stany Rozario" userId="dbb37ec6-3e12-44d7-b04d-09b867830cae" providerId="ADAL" clId="{96AC2BA2-C7D2-4122-A151-3D5367D9C972}" dt="2020-04-24T16:12:41.580" v="615" actId="14100"/>
          <ac:picMkLst>
            <pc:docMk/>
            <pc:sldMk cId="1872760812" sldId="285"/>
            <ac:picMk id="4" creationId="{F4BA9963-E082-4292-A034-C84E26FAA306}"/>
          </ac:picMkLst>
        </pc:picChg>
        <pc:picChg chg="add">
          <ac:chgData name="Victor Stany Rozario" userId="dbb37ec6-3e12-44d7-b04d-09b867830cae" providerId="ADAL" clId="{96AC2BA2-C7D2-4122-A151-3D5367D9C972}" dt="2020-04-24T16:12:46.224" v="616"/>
          <ac:picMkLst>
            <pc:docMk/>
            <pc:sldMk cId="1872760812" sldId="285"/>
            <ac:picMk id="5" creationId="{7CB71BD9-1BE2-4A9D-AC05-5BE15907399A}"/>
          </ac:picMkLst>
        </pc:picChg>
      </pc:sldChg>
      <pc:sldChg chg="addSp delSp modSp add mod">
        <pc:chgData name="Victor Stany Rozario" userId="dbb37ec6-3e12-44d7-b04d-09b867830cae" providerId="ADAL" clId="{96AC2BA2-C7D2-4122-A151-3D5367D9C972}" dt="2020-04-24T16:14:53.453" v="666" actId="14100"/>
        <pc:sldMkLst>
          <pc:docMk/>
          <pc:sldMk cId="2757674646" sldId="286"/>
        </pc:sldMkLst>
        <pc:spChg chg="add mod">
          <ac:chgData name="Victor Stany Rozario" userId="dbb37ec6-3e12-44d7-b04d-09b867830cae" providerId="ADAL" clId="{96AC2BA2-C7D2-4122-A151-3D5367D9C972}" dt="2020-04-24T16:13:30.155" v="627" actId="1076"/>
          <ac:spMkLst>
            <pc:docMk/>
            <pc:sldMk cId="2757674646" sldId="286"/>
            <ac:spMk id="3" creationId="{A8B35E2C-D46E-40E1-9458-C0A2F3AC762F}"/>
          </ac:spMkLst>
        </pc:spChg>
        <pc:spChg chg="add mod">
          <ac:chgData name="Victor Stany Rozario" userId="dbb37ec6-3e12-44d7-b04d-09b867830cae" providerId="ADAL" clId="{96AC2BA2-C7D2-4122-A151-3D5367D9C972}" dt="2020-04-24T16:13:46.891" v="630" actId="14100"/>
          <ac:spMkLst>
            <pc:docMk/>
            <pc:sldMk cId="2757674646" sldId="286"/>
            <ac:spMk id="5" creationId="{9E64BB61-790D-4A37-A47D-BAECA5E54FCC}"/>
          </ac:spMkLst>
        </pc:spChg>
        <pc:spChg chg="add mod">
          <ac:chgData name="Victor Stany Rozario" userId="dbb37ec6-3e12-44d7-b04d-09b867830cae" providerId="ADAL" clId="{96AC2BA2-C7D2-4122-A151-3D5367D9C972}" dt="2020-04-24T16:14:53.453" v="666" actId="14100"/>
          <ac:spMkLst>
            <pc:docMk/>
            <pc:sldMk cId="2757674646" sldId="286"/>
            <ac:spMk id="6" creationId="{BB99C81E-2582-4D7B-96A0-7888A96D9C9F}"/>
          </ac:spMkLst>
        </pc:spChg>
        <pc:spChg chg="mod">
          <ac:chgData name="Victor Stany Rozario" userId="dbb37ec6-3e12-44d7-b04d-09b867830cae" providerId="ADAL" clId="{96AC2BA2-C7D2-4122-A151-3D5367D9C972}" dt="2020-04-24T16:13:15.077" v="624" actId="14100"/>
          <ac:spMkLst>
            <pc:docMk/>
            <pc:sldMk cId="2757674646" sldId="286"/>
            <ac:spMk id="9" creationId="{B133BB3B-BD66-4C13-8798-5F6C89538717}"/>
          </ac:spMkLst>
        </pc:spChg>
        <pc:picChg chg="del">
          <ac:chgData name="Victor Stany Rozario" userId="dbb37ec6-3e12-44d7-b04d-09b867830cae" providerId="ADAL" clId="{96AC2BA2-C7D2-4122-A151-3D5367D9C972}" dt="2020-04-24T16:13:17.061" v="625" actId="478"/>
          <ac:picMkLst>
            <pc:docMk/>
            <pc:sldMk cId="2757674646" sldId="286"/>
            <ac:picMk id="4" creationId="{F4BA9963-E082-4292-A034-C84E26FAA306}"/>
          </ac:picMkLst>
        </pc:picChg>
      </pc:sldChg>
      <pc:sldChg chg="delSp modSp add mod">
        <pc:chgData name="Victor Stany Rozario" userId="dbb37ec6-3e12-44d7-b04d-09b867830cae" providerId="ADAL" clId="{96AC2BA2-C7D2-4122-A151-3D5367D9C972}" dt="2020-04-24T16:15:27.065" v="673"/>
        <pc:sldMkLst>
          <pc:docMk/>
          <pc:sldMk cId="1912529921" sldId="287"/>
        </pc:sldMkLst>
        <pc:spChg chg="del">
          <ac:chgData name="Victor Stany Rozario" userId="dbb37ec6-3e12-44d7-b04d-09b867830cae" providerId="ADAL" clId="{96AC2BA2-C7D2-4122-A151-3D5367D9C972}" dt="2020-04-24T16:15:13.815" v="668" actId="478"/>
          <ac:spMkLst>
            <pc:docMk/>
            <pc:sldMk cId="1912529921" sldId="287"/>
            <ac:spMk id="3" creationId="{A8B35E2C-D46E-40E1-9458-C0A2F3AC762F}"/>
          </ac:spMkLst>
        </pc:spChg>
        <pc:spChg chg="del">
          <ac:chgData name="Victor Stany Rozario" userId="dbb37ec6-3e12-44d7-b04d-09b867830cae" providerId="ADAL" clId="{96AC2BA2-C7D2-4122-A151-3D5367D9C972}" dt="2020-04-24T16:15:15.643" v="669" actId="478"/>
          <ac:spMkLst>
            <pc:docMk/>
            <pc:sldMk cId="1912529921" sldId="287"/>
            <ac:spMk id="5" creationId="{9E64BB61-790D-4A37-A47D-BAECA5E54FCC}"/>
          </ac:spMkLst>
        </pc:spChg>
        <pc:spChg chg="del">
          <ac:chgData name="Victor Stany Rozario" userId="dbb37ec6-3e12-44d7-b04d-09b867830cae" providerId="ADAL" clId="{96AC2BA2-C7D2-4122-A151-3D5367D9C972}" dt="2020-04-24T16:15:17.815" v="670" actId="478"/>
          <ac:spMkLst>
            <pc:docMk/>
            <pc:sldMk cId="1912529921" sldId="287"/>
            <ac:spMk id="6" creationId="{BB99C81E-2582-4D7B-96A0-7888A96D9C9F}"/>
          </ac:spMkLst>
        </pc:spChg>
        <pc:spChg chg="mod">
          <ac:chgData name="Victor Stany Rozario" userId="dbb37ec6-3e12-44d7-b04d-09b867830cae" providerId="ADAL" clId="{96AC2BA2-C7D2-4122-A151-3D5367D9C972}" dt="2020-04-24T16:15:27.065" v="673"/>
          <ac:spMkLst>
            <pc:docMk/>
            <pc:sldMk cId="1912529921" sldId="287"/>
            <ac:spMk id="9" creationId="{B133BB3B-BD66-4C13-8798-5F6C89538717}"/>
          </ac:spMkLst>
        </pc:spChg>
      </pc:sldChg>
      <pc:sldChg chg="addSp modSp add mod">
        <pc:chgData name="Victor Stany Rozario" userId="dbb37ec6-3e12-44d7-b04d-09b867830cae" providerId="ADAL" clId="{96AC2BA2-C7D2-4122-A151-3D5367D9C972}" dt="2020-04-24T16:16:47.316" v="694" actId="1076"/>
        <pc:sldMkLst>
          <pc:docMk/>
          <pc:sldMk cId="806882475" sldId="288"/>
        </pc:sldMkLst>
        <pc:spChg chg="add mod">
          <ac:chgData name="Victor Stany Rozario" userId="dbb37ec6-3e12-44d7-b04d-09b867830cae" providerId="ADAL" clId="{96AC2BA2-C7D2-4122-A151-3D5367D9C972}" dt="2020-04-24T16:16:26.858" v="690" actId="1076"/>
          <ac:spMkLst>
            <pc:docMk/>
            <pc:sldMk cId="806882475" sldId="288"/>
            <ac:spMk id="3" creationId="{520C4BA0-A1AD-4A95-A309-0CC01AA6C69C}"/>
          </ac:spMkLst>
        </pc:spChg>
        <pc:spChg chg="add mod">
          <ac:chgData name="Victor Stany Rozario" userId="dbb37ec6-3e12-44d7-b04d-09b867830cae" providerId="ADAL" clId="{96AC2BA2-C7D2-4122-A151-3D5367D9C972}" dt="2020-04-24T16:16:47.316" v="694" actId="1076"/>
          <ac:spMkLst>
            <pc:docMk/>
            <pc:sldMk cId="806882475" sldId="288"/>
            <ac:spMk id="4" creationId="{6179A5C0-1FB2-448B-A189-375601A10D13}"/>
          </ac:spMkLst>
        </pc:spChg>
        <pc:spChg chg="mod">
          <ac:chgData name="Victor Stany Rozario" userId="dbb37ec6-3e12-44d7-b04d-09b867830cae" providerId="ADAL" clId="{96AC2BA2-C7D2-4122-A151-3D5367D9C972}" dt="2020-04-24T16:15:58.204" v="684" actId="27636"/>
          <ac:spMkLst>
            <pc:docMk/>
            <pc:sldMk cId="806882475" sldId="288"/>
            <ac:spMk id="9" creationId="{B133BB3B-BD66-4C13-8798-5F6C89538717}"/>
          </ac:spMkLst>
        </pc:spChg>
      </pc:sldChg>
      <pc:sldChg chg="addSp delSp modSp add mod">
        <pc:chgData name="Victor Stany Rozario" userId="dbb37ec6-3e12-44d7-b04d-09b867830cae" providerId="ADAL" clId="{96AC2BA2-C7D2-4122-A151-3D5367D9C972}" dt="2020-04-24T16:18:22.925" v="724" actId="1076"/>
        <pc:sldMkLst>
          <pc:docMk/>
          <pc:sldMk cId="580063956" sldId="289"/>
        </pc:sldMkLst>
        <pc:spChg chg="del mod">
          <ac:chgData name="Victor Stany Rozario" userId="dbb37ec6-3e12-44d7-b04d-09b867830cae" providerId="ADAL" clId="{96AC2BA2-C7D2-4122-A151-3D5367D9C972}" dt="2020-04-24T16:17:06.925" v="697" actId="478"/>
          <ac:spMkLst>
            <pc:docMk/>
            <pc:sldMk cId="580063956" sldId="289"/>
            <ac:spMk id="3" creationId="{520C4BA0-A1AD-4A95-A309-0CC01AA6C69C}"/>
          </ac:spMkLst>
        </pc:spChg>
        <pc:spChg chg="del">
          <ac:chgData name="Victor Stany Rozario" userId="dbb37ec6-3e12-44d7-b04d-09b867830cae" providerId="ADAL" clId="{96AC2BA2-C7D2-4122-A151-3D5367D9C972}" dt="2020-04-24T16:17:08.238" v="698" actId="478"/>
          <ac:spMkLst>
            <pc:docMk/>
            <pc:sldMk cId="580063956" sldId="289"/>
            <ac:spMk id="4" creationId="{6179A5C0-1FB2-448B-A189-375601A10D13}"/>
          </ac:spMkLst>
        </pc:spChg>
        <pc:spChg chg="add mod">
          <ac:chgData name="Victor Stany Rozario" userId="dbb37ec6-3e12-44d7-b04d-09b867830cae" providerId="ADAL" clId="{96AC2BA2-C7D2-4122-A151-3D5367D9C972}" dt="2020-04-24T16:18:22.925" v="724" actId="1076"/>
          <ac:spMkLst>
            <pc:docMk/>
            <pc:sldMk cId="580063956" sldId="289"/>
            <ac:spMk id="5" creationId="{C6100926-331A-48DB-8B86-E27313F8431E}"/>
          </ac:spMkLst>
        </pc:spChg>
        <pc:spChg chg="mod">
          <ac:chgData name="Victor Stany Rozario" userId="dbb37ec6-3e12-44d7-b04d-09b867830cae" providerId="ADAL" clId="{96AC2BA2-C7D2-4122-A151-3D5367D9C972}" dt="2020-04-24T16:17:26.519" v="710" actId="27636"/>
          <ac:spMkLst>
            <pc:docMk/>
            <pc:sldMk cId="580063956" sldId="289"/>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509796211" sldId="290"/>
        </pc:sldMkLst>
      </pc:sldChg>
      <pc:sldChg chg="addSp delSp modSp add mod">
        <pc:chgData name="Victor Stany Rozario" userId="dbb37ec6-3e12-44d7-b04d-09b867830cae" providerId="ADAL" clId="{96AC2BA2-C7D2-4122-A151-3D5367D9C972}" dt="2020-04-24T16:23:01.140" v="787" actId="123"/>
        <pc:sldMkLst>
          <pc:docMk/>
          <pc:sldMk cId="2969908534" sldId="290"/>
        </pc:sldMkLst>
        <pc:spChg chg="add mod">
          <ac:chgData name="Victor Stany Rozario" userId="dbb37ec6-3e12-44d7-b04d-09b867830cae" providerId="ADAL" clId="{96AC2BA2-C7D2-4122-A151-3D5367D9C972}" dt="2020-04-24T16:22:43.765" v="771" actId="1035"/>
          <ac:spMkLst>
            <pc:docMk/>
            <pc:sldMk cId="2969908534" sldId="290"/>
            <ac:spMk id="3" creationId="{E70B14C6-6C9B-4F20-AB0A-CA29BA51705E}"/>
          </ac:spMkLst>
        </pc:spChg>
        <pc:spChg chg="add mod">
          <ac:chgData name="Victor Stany Rozario" userId="dbb37ec6-3e12-44d7-b04d-09b867830cae" providerId="ADAL" clId="{96AC2BA2-C7D2-4122-A151-3D5367D9C972}" dt="2020-04-24T16:23:01.140" v="787" actId="123"/>
          <ac:spMkLst>
            <pc:docMk/>
            <pc:sldMk cId="2969908534" sldId="290"/>
            <ac:spMk id="4" creationId="{0B466D3A-E73E-4D56-AEBB-2DB843CE0281}"/>
          </ac:spMkLst>
        </pc:spChg>
        <pc:spChg chg="del">
          <ac:chgData name="Victor Stany Rozario" userId="dbb37ec6-3e12-44d7-b04d-09b867830cae" providerId="ADAL" clId="{96AC2BA2-C7D2-4122-A151-3D5367D9C972}" dt="2020-04-24T16:19:53.687" v="732" actId="478"/>
          <ac:spMkLst>
            <pc:docMk/>
            <pc:sldMk cId="2969908534" sldId="290"/>
            <ac:spMk id="5" creationId="{C6100926-331A-48DB-8B86-E27313F8431E}"/>
          </ac:spMkLst>
        </pc:spChg>
        <pc:spChg chg="mod">
          <ac:chgData name="Victor Stany Rozario" userId="dbb37ec6-3e12-44d7-b04d-09b867830cae" providerId="ADAL" clId="{96AC2BA2-C7D2-4122-A151-3D5367D9C972}" dt="2020-04-24T16:22:38.937" v="764" actId="1035"/>
          <ac:spMkLst>
            <pc:docMk/>
            <pc:sldMk cId="2969908534" sldId="290"/>
            <ac:spMk id="9" creationId="{B133BB3B-BD66-4C13-8798-5F6C89538717}"/>
          </ac:spMkLst>
        </pc:spChg>
      </pc:sldChg>
      <pc:sldChg chg="delSp modSp add mod">
        <pc:chgData name="Victor Stany Rozario" userId="dbb37ec6-3e12-44d7-b04d-09b867830cae" providerId="ADAL" clId="{96AC2BA2-C7D2-4122-A151-3D5367D9C972}" dt="2020-04-24T16:23:44.515" v="798" actId="27636"/>
        <pc:sldMkLst>
          <pc:docMk/>
          <pc:sldMk cId="1275339625" sldId="291"/>
        </pc:sldMkLst>
        <pc:spChg chg="del">
          <ac:chgData name="Victor Stany Rozario" userId="dbb37ec6-3e12-44d7-b04d-09b867830cae" providerId="ADAL" clId="{96AC2BA2-C7D2-4122-A151-3D5367D9C972}" dt="2020-04-24T16:23:20.687" v="789" actId="478"/>
          <ac:spMkLst>
            <pc:docMk/>
            <pc:sldMk cId="1275339625" sldId="291"/>
            <ac:spMk id="3" creationId="{E70B14C6-6C9B-4F20-AB0A-CA29BA51705E}"/>
          </ac:spMkLst>
        </pc:spChg>
        <pc:spChg chg="del">
          <ac:chgData name="Victor Stany Rozario" userId="dbb37ec6-3e12-44d7-b04d-09b867830cae" providerId="ADAL" clId="{96AC2BA2-C7D2-4122-A151-3D5367D9C972}" dt="2020-04-24T16:23:22.563" v="790" actId="478"/>
          <ac:spMkLst>
            <pc:docMk/>
            <pc:sldMk cId="1275339625" sldId="291"/>
            <ac:spMk id="4" creationId="{0B466D3A-E73E-4D56-AEBB-2DB843CE0281}"/>
          </ac:spMkLst>
        </pc:spChg>
        <pc:spChg chg="mod">
          <ac:chgData name="Victor Stany Rozario" userId="dbb37ec6-3e12-44d7-b04d-09b867830cae" providerId="ADAL" clId="{96AC2BA2-C7D2-4122-A151-3D5367D9C972}" dt="2020-04-24T16:23:44.515" v="798" actId="27636"/>
          <ac:spMkLst>
            <pc:docMk/>
            <pc:sldMk cId="1275339625" sldId="291"/>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4034116045" sldId="291"/>
        </pc:sldMkLst>
      </pc:sldChg>
      <pc:sldChg chg="addSp modSp add mod modClrScheme chgLayout">
        <pc:chgData name="Victor Stany Rozario" userId="dbb37ec6-3e12-44d7-b04d-09b867830cae" providerId="ADAL" clId="{96AC2BA2-C7D2-4122-A151-3D5367D9C972}" dt="2020-04-24T17:36:10.875" v="813" actId="14100"/>
        <pc:sldMkLst>
          <pc:docMk/>
          <pc:sldMk cId="2228164672" sldId="292"/>
        </pc:sldMkLst>
        <pc:spChg chg="mod">
          <ac:chgData name="Victor Stany Rozario" userId="dbb37ec6-3e12-44d7-b04d-09b867830cae" providerId="ADAL" clId="{96AC2BA2-C7D2-4122-A151-3D5367D9C972}" dt="2020-04-24T17:35:59.416" v="811" actId="26606"/>
          <ac:spMkLst>
            <pc:docMk/>
            <pc:sldMk cId="2228164672" sldId="292"/>
            <ac:spMk id="2" creationId="{00000000-0000-0000-0000-000000000000}"/>
          </ac:spMkLst>
        </pc:spChg>
        <pc:spChg chg="mod ord">
          <ac:chgData name="Victor Stany Rozario" userId="dbb37ec6-3e12-44d7-b04d-09b867830cae" providerId="ADAL" clId="{96AC2BA2-C7D2-4122-A151-3D5367D9C972}" dt="2020-04-24T17:35:59.416" v="811" actId="26606"/>
          <ac:spMkLst>
            <pc:docMk/>
            <pc:sldMk cId="2228164672" sldId="292"/>
            <ac:spMk id="9" creationId="{B133BB3B-BD66-4C13-8798-5F6C89538717}"/>
          </ac:spMkLst>
        </pc:spChg>
        <pc:picChg chg="add mod">
          <ac:chgData name="Victor Stany Rozario" userId="dbb37ec6-3e12-44d7-b04d-09b867830cae" providerId="ADAL" clId="{96AC2BA2-C7D2-4122-A151-3D5367D9C972}" dt="2020-04-24T17:36:10.875" v="813" actId="14100"/>
          <ac:picMkLst>
            <pc:docMk/>
            <pc:sldMk cId="2228164672" sldId="292"/>
            <ac:picMk id="4" creationId="{B7115EF5-41BD-418F-BF3F-EC2B64649E62}"/>
          </ac:picMkLst>
        </pc:picChg>
      </pc:sldChg>
      <pc:sldChg chg="del">
        <pc:chgData name="Victor Stany Rozario" userId="dbb37ec6-3e12-44d7-b04d-09b867830cae" providerId="ADAL" clId="{96AC2BA2-C7D2-4122-A151-3D5367D9C972}" dt="2020-04-24T15:07:55.845" v="48" actId="47"/>
        <pc:sldMkLst>
          <pc:docMk/>
          <pc:sldMk cId="2879367636" sldId="292"/>
        </pc:sldMkLst>
      </pc:sldChg>
      <pc:sldChg chg="addSp delSp modSp add mod">
        <pc:chgData name="Victor Stany Rozario" userId="dbb37ec6-3e12-44d7-b04d-09b867830cae" providerId="ADAL" clId="{96AC2BA2-C7D2-4122-A151-3D5367D9C972}" dt="2020-04-24T17:39:06.765" v="874" actId="404"/>
        <pc:sldMkLst>
          <pc:docMk/>
          <pc:sldMk cId="262697945" sldId="293"/>
        </pc:sldMkLst>
        <pc:spChg chg="add mod">
          <ac:chgData name="Victor Stany Rozario" userId="dbb37ec6-3e12-44d7-b04d-09b867830cae" providerId="ADAL" clId="{96AC2BA2-C7D2-4122-A151-3D5367D9C972}" dt="2020-04-24T17:37:36.940" v="840" actId="1035"/>
          <ac:spMkLst>
            <pc:docMk/>
            <pc:sldMk cId="262697945" sldId="293"/>
            <ac:spMk id="3" creationId="{314225AF-BD40-4013-B4DB-3C6F8FB54F7C}"/>
          </ac:spMkLst>
        </pc:spChg>
        <pc:spChg chg="add mod">
          <ac:chgData name="Victor Stany Rozario" userId="dbb37ec6-3e12-44d7-b04d-09b867830cae" providerId="ADAL" clId="{96AC2BA2-C7D2-4122-A151-3D5367D9C972}" dt="2020-04-24T17:39:06.765" v="874" actId="404"/>
          <ac:spMkLst>
            <pc:docMk/>
            <pc:sldMk cId="262697945" sldId="293"/>
            <ac:spMk id="5" creationId="{71A2396E-9448-4ADD-A27D-04D401B3783E}"/>
          </ac:spMkLst>
        </pc:spChg>
        <pc:spChg chg="add mod">
          <ac:chgData name="Victor Stany Rozario" userId="dbb37ec6-3e12-44d7-b04d-09b867830cae" providerId="ADAL" clId="{96AC2BA2-C7D2-4122-A151-3D5367D9C972}" dt="2020-04-24T17:37:57.405" v="844" actId="1076"/>
          <ac:spMkLst>
            <pc:docMk/>
            <pc:sldMk cId="262697945" sldId="293"/>
            <ac:spMk id="6" creationId="{2A4CC376-F6C2-4F20-A7EA-EFC250F62B9C}"/>
          </ac:spMkLst>
        </pc:spChg>
        <pc:spChg chg="mod">
          <ac:chgData name="Victor Stany Rozario" userId="dbb37ec6-3e12-44d7-b04d-09b867830cae" providerId="ADAL" clId="{96AC2BA2-C7D2-4122-A151-3D5367D9C972}" dt="2020-04-24T17:37:31.923" v="831" actId="1035"/>
          <ac:spMkLst>
            <pc:docMk/>
            <pc:sldMk cId="262697945" sldId="293"/>
            <ac:spMk id="9" creationId="{B133BB3B-BD66-4C13-8798-5F6C89538717}"/>
          </ac:spMkLst>
        </pc:spChg>
        <pc:picChg chg="del">
          <ac:chgData name="Victor Stany Rozario" userId="dbb37ec6-3e12-44d7-b04d-09b867830cae" providerId="ADAL" clId="{96AC2BA2-C7D2-4122-A151-3D5367D9C972}" dt="2020-04-24T17:36:20.141" v="815" actId="478"/>
          <ac:picMkLst>
            <pc:docMk/>
            <pc:sldMk cId="262697945" sldId="293"/>
            <ac:picMk id="4" creationId="{B7115EF5-41BD-418F-BF3F-EC2B64649E62}"/>
          </ac:picMkLst>
        </pc:picChg>
      </pc:sldChg>
      <pc:sldChg chg="del">
        <pc:chgData name="Victor Stany Rozario" userId="dbb37ec6-3e12-44d7-b04d-09b867830cae" providerId="ADAL" clId="{96AC2BA2-C7D2-4122-A151-3D5367D9C972}" dt="2020-04-24T15:07:55.845" v="48" actId="47"/>
        <pc:sldMkLst>
          <pc:docMk/>
          <pc:sldMk cId="2591764581" sldId="293"/>
        </pc:sldMkLst>
      </pc:sldChg>
      <pc:sldChg chg="del">
        <pc:chgData name="Victor Stany Rozario" userId="dbb37ec6-3e12-44d7-b04d-09b867830cae" providerId="ADAL" clId="{96AC2BA2-C7D2-4122-A151-3D5367D9C972}" dt="2020-04-24T15:07:55.845" v="48" actId="47"/>
        <pc:sldMkLst>
          <pc:docMk/>
          <pc:sldMk cId="1236683622" sldId="294"/>
        </pc:sldMkLst>
      </pc:sldChg>
      <pc:sldChg chg="addSp delSp modSp add mod">
        <pc:chgData name="Victor Stany Rozario" userId="dbb37ec6-3e12-44d7-b04d-09b867830cae" providerId="ADAL" clId="{96AC2BA2-C7D2-4122-A151-3D5367D9C972}" dt="2020-04-24T17:40:56.828" v="900" actId="27636"/>
        <pc:sldMkLst>
          <pc:docMk/>
          <pc:sldMk cId="1589256683" sldId="294"/>
        </pc:sldMkLst>
        <pc:spChg chg="del mod">
          <ac:chgData name="Victor Stany Rozario" userId="dbb37ec6-3e12-44d7-b04d-09b867830cae" providerId="ADAL" clId="{96AC2BA2-C7D2-4122-A151-3D5367D9C972}" dt="2020-04-24T17:39:31.174" v="877" actId="478"/>
          <ac:spMkLst>
            <pc:docMk/>
            <pc:sldMk cId="1589256683" sldId="294"/>
            <ac:spMk id="3" creationId="{314225AF-BD40-4013-B4DB-3C6F8FB54F7C}"/>
          </ac:spMkLst>
        </pc:spChg>
        <pc:spChg chg="add mod">
          <ac:chgData name="Victor Stany Rozario" userId="dbb37ec6-3e12-44d7-b04d-09b867830cae" providerId="ADAL" clId="{96AC2BA2-C7D2-4122-A151-3D5367D9C972}" dt="2020-04-24T17:40:52.860" v="898" actId="1076"/>
          <ac:spMkLst>
            <pc:docMk/>
            <pc:sldMk cId="1589256683" sldId="294"/>
            <ac:spMk id="4" creationId="{4F7ECED4-CF06-4774-A444-3673DEEEDEB2}"/>
          </ac:spMkLst>
        </pc:spChg>
        <pc:spChg chg="del">
          <ac:chgData name="Victor Stany Rozario" userId="dbb37ec6-3e12-44d7-b04d-09b867830cae" providerId="ADAL" clId="{96AC2BA2-C7D2-4122-A151-3D5367D9C972}" dt="2020-04-24T17:39:34.299" v="879" actId="478"/>
          <ac:spMkLst>
            <pc:docMk/>
            <pc:sldMk cId="1589256683" sldId="294"/>
            <ac:spMk id="5" creationId="{71A2396E-9448-4ADD-A27D-04D401B3783E}"/>
          </ac:spMkLst>
        </pc:spChg>
        <pc:spChg chg="del">
          <ac:chgData name="Victor Stany Rozario" userId="dbb37ec6-3e12-44d7-b04d-09b867830cae" providerId="ADAL" clId="{96AC2BA2-C7D2-4122-A151-3D5367D9C972}" dt="2020-04-24T17:39:32.784" v="878" actId="478"/>
          <ac:spMkLst>
            <pc:docMk/>
            <pc:sldMk cId="1589256683" sldId="294"/>
            <ac:spMk id="6" creationId="{2A4CC376-F6C2-4F20-A7EA-EFC250F62B9C}"/>
          </ac:spMkLst>
        </pc:spChg>
        <pc:spChg chg="mod">
          <ac:chgData name="Victor Stany Rozario" userId="dbb37ec6-3e12-44d7-b04d-09b867830cae" providerId="ADAL" clId="{96AC2BA2-C7D2-4122-A151-3D5367D9C972}" dt="2020-04-24T17:40:56.828" v="900" actId="27636"/>
          <ac:spMkLst>
            <pc:docMk/>
            <pc:sldMk cId="1589256683" sldId="294"/>
            <ac:spMk id="9" creationId="{B133BB3B-BD66-4C13-8798-5F6C89538717}"/>
          </ac:spMkLst>
        </pc:spChg>
      </pc:sldChg>
      <pc:sldChg chg="addSp delSp modSp add mod">
        <pc:chgData name="Victor Stany Rozario" userId="dbb37ec6-3e12-44d7-b04d-09b867830cae" providerId="ADAL" clId="{96AC2BA2-C7D2-4122-A151-3D5367D9C972}" dt="2020-04-24T17:42:18.408" v="918" actId="14100"/>
        <pc:sldMkLst>
          <pc:docMk/>
          <pc:sldMk cId="730151500" sldId="295"/>
        </pc:sldMkLst>
        <pc:spChg chg="add del mod">
          <ac:chgData name="Victor Stany Rozario" userId="dbb37ec6-3e12-44d7-b04d-09b867830cae" providerId="ADAL" clId="{96AC2BA2-C7D2-4122-A151-3D5367D9C972}" dt="2020-04-24T17:42:00.983" v="915"/>
          <ac:spMkLst>
            <pc:docMk/>
            <pc:sldMk cId="730151500" sldId="295"/>
            <ac:spMk id="3" creationId="{33E648E7-1C93-43DA-BD5F-9AF35F762FB3}"/>
          </ac:spMkLst>
        </pc:spChg>
        <pc:spChg chg="del">
          <ac:chgData name="Victor Stany Rozario" userId="dbb37ec6-3e12-44d7-b04d-09b867830cae" providerId="ADAL" clId="{96AC2BA2-C7D2-4122-A151-3D5367D9C972}" dt="2020-04-24T17:41:22.800" v="909" actId="478"/>
          <ac:spMkLst>
            <pc:docMk/>
            <pc:sldMk cId="730151500" sldId="295"/>
            <ac:spMk id="4" creationId="{4F7ECED4-CF06-4774-A444-3673DEEEDEB2}"/>
          </ac:spMkLst>
        </pc:spChg>
        <pc:spChg chg="add mod">
          <ac:chgData name="Victor Stany Rozario" userId="dbb37ec6-3e12-44d7-b04d-09b867830cae" providerId="ADAL" clId="{96AC2BA2-C7D2-4122-A151-3D5367D9C972}" dt="2020-04-24T17:42:18.408" v="918" actId="14100"/>
          <ac:spMkLst>
            <pc:docMk/>
            <pc:sldMk cId="730151500" sldId="295"/>
            <ac:spMk id="5" creationId="{657A4F77-DAA6-4D4B-A981-D88FE4575C18}"/>
          </ac:spMkLst>
        </pc:spChg>
        <pc:spChg chg="mod">
          <ac:chgData name="Victor Stany Rozario" userId="dbb37ec6-3e12-44d7-b04d-09b867830cae" providerId="ADAL" clId="{96AC2BA2-C7D2-4122-A151-3D5367D9C972}" dt="2020-04-24T17:41:20.566" v="908" actId="14100"/>
          <ac:spMkLst>
            <pc:docMk/>
            <pc:sldMk cId="730151500" sldId="295"/>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3412160283" sldId="295"/>
        </pc:sldMkLst>
      </pc:sldChg>
      <pc:sldChg chg="addSp delSp modSp add mod">
        <pc:chgData name="Victor Stany Rozario" userId="dbb37ec6-3e12-44d7-b04d-09b867830cae" providerId="ADAL" clId="{96AC2BA2-C7D2-4122-A151-3D5367D9C972}" dt="2020-04-24T17:44:49.642" v="962" actId="1035"/>
        <pc:sldMkLst>
          <pc:docMk/>
          <pc:sldMk cId="1756968147" sldId="296"/>
        </pc:sldMkLst>
        <pc:spChg chg="add mod">
          <ac:chgData name="Victor Stany Rozario" userId="dbb37ec6-3e12-44d7-b04d-09b867830cae" providerId="ADAL" clId="{96AC2BA2-C7D2-4122-A151-3D5367D9C972}" dt="2020-04-24T17:44:49.642" v="962" actId="1035"/>
          <ac:spMkLst>
            <pc:docMk/>
            <pc:sldMk cId="1756968147" sldId="296"/>
            <ac:spMk id="3" creationId="{B92CE2DD-9F57-45CE-8F3B-29B6EEE90E35}"/>
          </ac:spMkLst>
        </pc:spChg>
        <pc:spChg chg="del">
          <ac:chgData name="Victor Stany Rozario" userId="dbb37ec6-3e12-44d7-b04d-09b867830cae" providerId="ADAL" clId="{96AC2BA2-C7D2-4122-A151-3D5367D9C972}" dt="2020-04-24T17:42:29.937" v="920" actId="478"/>
          <ac:spMkLst>
            <pc:docMk/>
            <pc:sldMk cId="1756968147" sldId="296"/>
            <ac:spMk id="5" creationId="{657A4F77-DAA6-4D4B-A981-D88FE4575C18}"/>
          </ac:spMkLst>
        </pc:spChg>
        <pc:spChg chg="del">
          <ac:chgData name="Victor Stany Rozario" userId="dbb37ec6-3e12-44d7-b04d-09b867830cae" providerId="ADAL" clId="{96AC2BA2-C7D2-4122-A151-3D5367D9C972}" dt="2020-04-24T17:42:32.078" v="921" actId="478"/>
          <ac:spMkLst>
            <pc:docMk/>
            <pc:sldMk cId="1756968147" sldId="296"/>
            <ac:spMk id="9" creationId="{B133BB3B-BD66-4C13-8798-5F6C89538717}"/>
          </ac:spMkLst>
        </pc:spChg>
      </pc:sldChg>
      <pc:sldChg chg="delSp modSp add mod">
        <pc:chgData name="Victor Stany Rozario" userId="dbb37ec6-3e12-44d7-b04d-09b867830cae" providerId="ADAL" clId="{96AC2BA2-C7D2-4122-A151-3D5367D9C972}" dt="2020-04-24T17:45:44.905" v="974" actId="27636"/>
        <pc:sldMkLst>
          <pc:docMk/>
          <pc:sldMk cId="3193470642" sldId="297"/>
        </pc:sldMkLst>
        <pc:spChg chg="del">
          <ac:chgData name="Victor Stany Rozario" userId="dbb37ec6-3e12-44d7-b04d-09b867830cae" providerId="ADAL" clId="{96AC2BA2-C7D2-4122-A151-3D5367D9C972}" dt="2020-04-24T17:45:14.546" v="964" actId="478"/>
          <ac:spMkLst>
            <pc:docMk/>
            <pc:sldMk cId="3193470642" sldId="297"/>
            <ac:spMk id="3" creationId="{314225AF-BD40-4013-B4DB-3C6F8FB54F7C}"/>
          </ac:spMkLst>
        </pc:spChg>
        <pc:spChg chg="del">
          <ac:chgData name="Victor Stany Rozario" userId="dbb37ec6-3e12-44d7-b04d-09b867830cae" providerId="ADAL" clId="{96AC2BA2-C7D2-4122-A151-3D5367D9C972}" dt="2020-04-24T17:45:16.983" v="966" actId="478"/>
          <ac:spMkLst>
            <pc:docMk/>
            <pc:sldMk cId="3193470642" sldId="297"/>
            <ac:spMk id="5" creationId="{71A2396E-9448-4ADD-A27D-04D401B3783E}"/>
          </ac:spMkLst>
        </pc:spChg>
        <pc:spChg chg="del">
          <ac:chgData name="Victor Stany Rozario" userId="dbb37ec6-3e12-44d7-b04d-09b867830cae" providerId="ADAL" clId="{96AC2BA2-C7D2-4122-A151-3D5367D9C972}" dt="2020-04-24T17:45:15.796" v="965" actId="478"/>
          <ac:spMkLst>
            <pc:docMk/>
            <pc:sldMk cId="3193470642" sldId="297"/>
            <ac:spMk id="6" creationId="{2A4CC376-F6C2-4F20-A7EA-EFC250F62B9C}"/>
          </ac:spMkLst>
        </pc:spChg>
        <pc:spChg chg="mod">
          <ac:chgData name="Victor Stany Rozario" userId="dbb37ec6-3e12-44d7-b04d-09b867830cae" providerId="ADAL" clId="{96AC2BA2-C7D2-4122-A151-3D5367D9C972}" dt="2020-04-24T17:45:44.905" v="974" actId="27636"/>
          <ac:spMkLst>
            <pc:docMk/>
            <pc:sldMk cId="3193470642" sldId="297"/>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3492551710" sldId="297"/>
        </pc:sldMkLst>
      </pc:sldChg>
      <pc:sldChg chg="del">
        <pc:chgData name="Victor Stany Rozario" userId="dbb37ec6-3e12-44d7-b04d-09b867830cae" providerId="ADAL" clId="{96AC2BA2-C7D2-4122-A151-3D5367D9C972}" dt="2020-04-24T15:07:55.845" v="48" actId="47"/>
        <pc:sldMkLst>
          <pc:docMk/>
          <pc:sldMk cId="3273637185" sldId="298"/>
        </pc:sldMkLst>
      </pc:sldChg>
      <pc:sldChg chg="modSp add">
        <pc:chgData name="Victor Stany Rozario" userId="dbb37ec6-3e12-44d7-b04d-09b867830cae" providerId="ADAL" clId="{96AC2BA2-C7D2-4122-A151-3D5367D9C972}" dt="2020-04-24T17:46:13.265" v="977"/>
        <pc:sldMkLst>
          <pc:docMk/>
          <pc:sldMk cId="3551943012" sldId="298"/>
        </pc:sldMkLst>
        <pc:spChg chg="mod">
          <ac:chgData name="Victor Stany Rozario" userId="dbb37ec6-3e12-44d7-b04d-09b867830cae" providerId="ADAL" clId="{96AC2BA2-C7D2-4122-A151-3D5367D9C972}" dt="2020-04-24T17:46:13.265" v="977"/>
          <ac:spMkLst>
            <pc:docMk/>
            <pc:sldMk cId="3551943012" sldId="298"/>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1779357725" sldId="299"/>
        </pc:sldMkLst>
      </pc:sldChg>
      <pc:sldChg chg="del">
        <pc:chgData name="Victor Stany Rozario" userId="dbb37ec6-3e12-44d7-b04d-09b867830cae" providerId="ADAL" clId="{96AC2BA2-C7D2-4122-A151-3D5367D9C972}" dt="2020-04-24T15:07:55.845" v="48" actId="47"/>
        <pc:sldMkLst>
          <pc:docMk/>
          <pc:sldMk cId="2039335981" sldId="300"/>
        </pc:sldMkLst>
      </pc:sldChg>
      <pc:sldChg chg="del">
        <pc:chgData name="Victor Stany Rozario" userId="dbb37ec6-3e12-44d7-b04d-09b867830cae" providerId="ADAL" clId="{96AC2BA2-C7D2-4122-A151-3D5367D9C972}" dt="2020-04-24T15:07:55.845" v="48" actId="47"/>
        <pc:sldMkLst>
          <pc:docMk/>
          <pc:sldMk cId="3849889281" sldId="301"/>
        </pc:sldMkLst>
      </pc:sldChg>
      <pc:sldChg chg="del">
        <pc:chgData name="Victor Stany Rozario" userId="dbb37ec6-3e12-44d7-b04d-09b867830cae" providerId="ADAL" clId="{96AC2BA2-C7D2-4122-A151-3D5367D9C972}" dt="2020-04-24T15:07:55.845" v="48" actId="47"/>
        <pc:sldMkLst>
          <pc:docMk/>
          <pc:sldMk cId="2191573281" sldId="302"/>
        </pc:sldMkLst>
      </pc:sldChg>
      <pc:sldChg chg="del">
        <pc:chgData name="Victor Stany Rozario" userId="dbb37ec6-3e12-44d7-b04d-09b867830cae" providerId="ADAL" clId="{96AC2BA2-C7D2-4122-A151-3D5367D9C972}" dt="2020-04-24T15:07:55.845" v="48" actId="47"/>
        <pc:sldMkLst>
          <pc:docMk/>
          <pc:sldMk cId="1992282473" sldId="303"/>
        </pc:sldMkLst>
      </pc:sldChg>
      <pc:sldChg chg="del">
        <pc:chgData name="Victor Stany Rozario" userId="dbb37ec6-3e12-44d7-b04d-09b867830cae" providerId="ADAL" clId="{96AC2BA2-C7D2-4122-A151-3D5367D9C972}" dt="2020-04-24T15:07:55.845" v="48" actId="47"/>
        <pc:sldMkLst>
          <pc:docMk/>
          <pc:sldMk cId="4118150728" sldId="304"/>
        </pc:sldMkLst>
      </pc:sldChg>
      <pc:sldChg chg="del">
        <pc:chgData name="Victor Stany Rozario" userId="dbb37ec6-3e12-44d7-b04d-09b867830cae" providerId="ADAL" clId="{96AC2BA2-C7D2-4122-A151-3D5367D9C972}" dt="2020-04-24T15:07:55.845" v="48" actId="47"/>
        <pc:sldMkLst>
          <pc:docMk/>
          <pc:sldMk cId="3433734784" sldId="305"/>
        </pc:sldMkLst>
      </pc:sldChg>
      <pc:sldChg chg="del">
        <pc:chgData name="Victor Stany Rozario" userId="dbb37ec6-3e12-44d7-b04d-09b867830cae" providerId="ADAL" clId="{96AC2BA2-C7D2-4122-A151-3D5367D9C972}" dt="2020-04-24T15:07:55.845" v="48" actId="47"/>
        <pc:sldMkLst>
          <pc:docMk/>
          <pc:sldMk cId="4002493395" sldId="306"/>
        </pc:sldMkLst>
      </pc:sldChg>
    </pc:docChg>
  </pc:docChgLst>
  <pc:docChgLst>
    <pc:chgData name="Victor Stany Rozario" userId="dbb37ec6-3e12-44d7-b04d-09b867830cae" providerId="ADAL" clId="{4ACCB791-DA2D-4C36-A6B7-9D3A072A91C9}"/>
    <pc:docChg chg="undo redo custSel addSld delSld modSld sldOrd">
      <pc:chgData name="Victor Stany Rozario" userId="dbb37ec6-3e12-44d7-b04d-09b867830cae" providerId="ADAL" clId="{4ACCB791-DA2D-4C36-A6B7-9D3A072A91C9}" dt="2020-04-25T13:39:55.427" v="688" actId="403"/>
      <pc:docMkLst>
        <pc:docMk/>
      </pc:docMkLst>
      <pc:sldChg chg="modSp mod">
        <pc:chgData name="Victor Stany Rozario" userId="dbb37ec6-3e12-44d7-b04d-09b867830cae" providerId="ADAL" clId="{4ACCB791-DA2D-4C36-A6B7-9D3A072A91C9}" dt="2020-04-25T12:56:34.173" v="3" actId="20577"/>
        <pc:sldMkLst>
          <pc:docMk/>
          <pc:sldMk cId="700707328" sldId="256"/>
        </pc:sldMkLst>
        <pc:graphicFrameChg chg="modGraphic">
          <ac:chgData name="Victor Stany Rozario" userId="dbb37ec6-3e12-44d7-b04d-09b867830cae" providerId="ADAL" clId="{4ACCB791-DA2D-4C36-A6B7-9D3A072A91C9}" dt="2020-04-25T12:56:34.173" v="3"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4ACCB791-DA2D-4C36-A6B7-9D3A072A91C9}" dt="2020-04-25T12:57:21.054" v="27" actId="1076"/>
        <pc:sldMkLst>
          <pc:docMk/>
          <pc:sldMk cId="424874041" sldId="257"/>
        </pc:sldMkLst>
        <pc:spChg chg="mod">
          <ac:chgData name="Victor Stany Rozario" userId="dbb37ec6-3e12-44d7-b04d-09b867830cae" providerId="ADAL" clId="{4ACCB791-DA2D-4C36-A6B7-9D3A072A91C9}" dt="2020-04-25T12:57:21.054" v="27" actId="1076"/>
          <ac:spMkLst>
            <pc:docMk/>
            <pc:sldMk cId="424874041" sldId="257"/>
            <ac:spMk id="3" creationId="{00000000-0000-0000-0000-000000000000}"/>
          </ac:spMkLst>
        </pc:spChg>
      </pc:sldChg>
      <pc:sldChg chg="modSp mod">
        <pc:chgData name="Victor Stany Rozario" userId="dbb37ec6-3e12-44d7-b04d-09b867830cae" providerId="ADAL" clId="{4ACCB791-DA2D-4C36-A6B7-9D3A072A91C9}" dt="2020-04-25T12:59:55.098" v="58" actId="404"/>
        <pc:sldMkLst>
          <pc:docMk/>
          <pc:sldMk cId="2134390752" sldId="266"/>
        </pc:sldMkLst>
        <pc:spChg chg="mod">
          <ac:chgData name="Victor Stany Rozario" userId="dbb37ec6-3e12-44d7-b04d-09b867830cae" providerId="ADAL" clId="{4ACCB791-DA2D-4C36-A6B7-9D3A072A91C9}" dt="2020-04-25T12:57:55.616" v="42" actId="27636"/>
          <ac:spMkLst>
            <pc:docMk/>
            <pc:sldMk cId="2134390752" sldId="266"/>
            <ac:spMk id="2" creationId="{00000000-0000-0000-0000-000000000000}"/>
          </ac:spMkLst>
        </pc:spChg>
        <pc:spChg chg="mod">
          <ac:chgData name="Victor Stany Rozario" userId="dbb37ec6-3e12-44d7-b04d-09b867830cae" providerId="ADAL" clId="{4ACCB791-DA2D-4C36-A6B7-9D3A072A91C9}" dt="2020-04-25T12:59:55.098" v="58" actId="404"/>
          <ac:spMkLst>
            <pc:docMk/>
            <pc:sldMk cId="2134390752" sldId="266"/>
            <ac:spMk id="9" creationId="{B133BB3B-BD66-4C13-8798-5F6C89538717}"/>
          </ac:spMkLst>
        </pc:spChg>
      </pc:sldChg>
      <pc:sldChg chg="modSp add mod">
        <pc:chgData name="Victor Stany Rozario" userId="dbb37ec6-3e12-44d7-b04d-09b867830cae" providerId="ADAL" clId="{4ACCB791-DA2D-4C36-A6B7-9D3A072A91C9}" dt="2020-04-25T13:01:17.754" v="83" actId="313"/>
        <pc:sldMkLst>
          <pc:docMk/>
          <pc:sldMk cId="657392708" sldId="267"/>
        </pc:sldMkLst>
        <pc:spChg chg="mod">
          <ac:chgData name="Victor Stany Rozario" userId="dbb37ec6-3e12-44d7-b04d-09b867830cae" providerId="ADAL" clId="{4ACCB791-DA2D-4C36-A6B7-9D3A072A91C9}" dt="2020-04-25T13:00:41.754" v="67"/>
          <ac:spMkLst>
            <pc:docMk/>
            <pc:sldMk cId="657392708" sldId="267"/>
            <ac:spMk id="2" creationId="{00000000-0000-0000-0000-000000000000}"/>
          </ac:spMkLst>
        </pc:spChg>
        <pc:spChg chg="mod">
          <ac:chgData name="Victor Stany Rozario" userId="dbb37ec6-3e12-44d7-b04d-09b867830cae" providerId="ADAL" clId="{4ACCB791-DA2D-4C36-A6B7-9D3A072A91C9}" dt="2020-04-25T13:01:17.754" v="83" actId="313"/>
          <ac:spMkLst>
            <pc:docMk/>
            <pc:sldMk cId="657392708" sldId="267"/>
            <ac:spMk id="9" creationId="{B133BB3B-BD66-4C13-8798-5F6C89538717}"/>
          </ac:spMkLst>
        </pc:spChg>
      </pc:sldChg>
      <pc:sldChg chg="del">
        <pc:chgData name="Victor Stany Rozario" userId="dbb37ec6-3e12-44d7-b04d-09b867830cae" providerId="ADAL" clId="{4ACCB791-DA2D-4C36-A6B7-9D3A072A91C9}" dt="2020-04-25T13:00:28.645" v="61" actId="47"/>
        <pc:sldMkLst>
          <pc:docMk/>
          <pc:sldMk cId="1565447819" sldId="267"/>
        </pc:sldMkLst>
      </pc:sldChg>
      <pc:sldChg chg="del">
        <pc:chgData name="Victor Stany Rozario" userId="dbb37ec6-3e12-44d7-b04d-09b867830cae" providerId="ADAL" clId="{4ACCB791-DA2D-4C36-A6B7-9D3A072A91C9}" dt="2020-04-25T13:00:23.833" v="60" actId="47"/>
        <pc:sldMkLst>
          <pc:docMk/>
          <pc:sldMk cId="1337077065" sldId="268"/>
        </pc:sldMkLst>
      </pc:sldChg>
      <pc:sldChg chg="modSp add mod">
        <pc:chgData name="Victor Stany Rozario" userId="dbb37ec6-3e12-44d7-b04d-09b867830cae" providerId="ADAL" clId="{4ACCB791-DA2D-4C36-A6B7-9D3A072A91C9}" dt="2020-04-25T13:02:22.083" v="111" actId="20577"/>
        <pc:sldMkLst>
          <pc:docMk/>
          <pc:sldMk cId="3658155426" sldId="268"/>
        </pc:sldMkLst>
        <pc:spChg chg="mod">
          <ac:chgData name="Victor Stany Rozario" userId="dbb37ec6-3e12-44d7-b04d-09b867830cae" providerId="ADAL" clId="{4ACCB791-DA2D-4C36-A6B7-9D3A072A91C9}" dt="2020-04-25T13:02:22.083" v="111" actId="20577"/>
          <ac:spMkLst>
            <pc:docMk/>
            <pc:sldMk cId="3658155426" sldId="268"/>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332365070" sldId="269"/>
        </pc:sldMkLst>
      </pc:sldChg>
      <pc:sldChg chg="modSp add mod">
        <pc:chgData name="Victor Stany Rozario" userId="dbb37ec6-3e12-44d7-b04d-09b867830cae" providerId="ADAL" clId="{4ACCB791-DA2D-4C36-A6B7-9D3A072A91C9}" dt="2020-04-25T13:03:37.442" v="129" actId="20577"/>
        <pc:sldMkLst>
          <pc:docMk/>
          <pc:sldMk cId="3346787239" sldId="269"/>
        </pc:sldMkLst>
        <pc:spChg chg="mod">
          <ac:chgData name="Victor Stany Rozario" userId="dbb37ec6-3e12-44d7-b04d-09b867830cae" providerId="ADAL" clId="{4ACCB791-DA2D-4C36-A6B7-9D3A072A91C9}" dt="2020-04-25T13:03:07.286" v="117"/>
          <ac:spMkLst>
            <pc:docMk/>
            <pc:sldMk cId="3346787239" sldId="269"/>
            <ac:spMk id="2" creationId="{00000000-0000-0000-0000-000000000000}"/>
          </ac:spMkLst>
        </pc:spChg>
        <pc:spChg chg="mod">
          <ac:chgData name="Victor Stany Rozario" userId="dbb37ec6-3e12-44d7-b04d-09b867830cae" providerId="ADAL" clId="{4ACCB791-DA2D-4C36-A6B7-9D3A072A91C9}" dt="2020-04-25T13:03:37.442" v="129" actId="20577"/>
          <ac:spMkLst>
            <pc:docMk/>
            <pc:sldMk cId="3346787239" sldId="269"/>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1334686845" sldId="270"/>
        </pc:sldMkLst>
      </pc:sldChg>
      <pc:sldChg chg="modSp add mod">
        <pc:chgData name="Victor Stany Rozario" userId="dbb37ec6-3e12-44d7-b04d-09b867830cae" providerId="ADAL" clId="{4ACCB791-DA2D-4C36-A6B7-9D3A072A91C9}" dt="2020-04-25T13:04:42.426" v="147" actId="20577"/>
        <pc:sldMkLst>
          <pc:docMk/>
          <pc:sldMk cId="4039350433" sldId="270"/>
        </pc:sldMkLst>
        <pc:spChg chg="mod">
          <ac:chgData name="Victor Stany Rozario" userId="dbb37ec6-3e12-44d7-b04d-09b867830cae" providerId="ADAL" clId="{4ACCB791-DA2D-4C36-A6B7-9D3A072A91C9}" dt="2020-04-25T13:04:42.426" v="147" actId="20577"/>
          <ac:spMkLst>
            <pc:docMk/>
            <pc:sldMk cId="4039350433" sldId="270"/>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1543957685" sldId="271"/>
        </pc:sldMkLst>
      </pc:sldChg>
      <pc:sldChg chg="modSp add mod">
        <pc:chgData name="Victor Stany Rozario" userId="dbb37ec6-3e12-44d7-b04d-09b867830cae" providerId="ADAL" clId="{4ACCB791-DA2D-4C36-A6B7-9D3A072A91C9}" dt="2020-04-25T13:08:32.307" v="182" actId="20577"/>
        <pc:sldMkLst>
          <pc:docMk/>
          <pc:sldMk cId="1665592674" sldId="271"/>
        </pc:sldMkLst>
        <pc:spChg chg="mod">
          <ac:chgData name="Victor Stany Rozario" userId="dbb37ec6-3e12-44d7-b04d-09b867830cae" providerId="ADAL" clId="{4ACCB791-DA2D-4C36-A6B7-9D3A072A91C9}" dt="2020-04-25T13:07:36.697" v="153" actId="20577"/>
          <ac:spMkLst>
            <pc:docMk/>
            <pc:sldMk cId="1665592674" sldId="271"/>
            <ac:spMk id="2" creationId="{00000000-0000-0000-0000-000000000000}"/>
          </ac:spMkLst>
        </pc:spChg>
        <pc:spChg chg="mod">
          <ac:chgData name="Victor Stany Rozario" userId="dbb37ec6-3e12-44d7-b04d-09b867830cae" providerId="ADAL" clId="{4ACCB791-DA2D-4C36-A6B7-9D3A072A91C9}" dt="2020-04-25T13:08:32.307" v="182" actId="20577"/>
          <ac:spMkLst>
            <pc:docMk/>
            <pc:sldMk cId="1665592674" sldId="271"/>
            <ac:spMk id="9" creationId="{B133BB3B-BD66-4C13-8798-5F6C89538717}"/>
          </ac:spMkLst>
        </pc:spChg>
      </pc:sldChg>
      <pc:sldChg chg="modSp add mod">
        <pc:chgData name="Victor Stany Rozario" userId="dbb37ec6-3e12-44d7-b04d-09b867830cae" providerId="ADAL" clId="{4ACCB791-DA2D-4C36-A6B7-9D3A072A91C9}" dt="2020-04-25T13:11:39.501" v="264" actId="6549"/>
        <pc:sldMkLst>
          <pc:docMk/>
          <pc:sldMk cId="973114656" sldId="272"/>
        </pc:sldMkLst>
        <pc:spChg chg="mod">
          <ac:chgData name="Victor Stany Rozario" userId="dbb37ec6-3e12-44d7-b04d-09b867830cae" providerId="ADAL" clId="{4ACCB791-DA2D-4C36-A6B7-9D3A072A91C9}" dt="2020-04-25T13:10:18.266" v="234"/>
          <ac:spMkLst>
            <pc:docMk/>
            <pc:sldMk cId="973114656" sldId="272"/>
            <ac:spMk id="2" creationId="{00000000-0000-0000-0000-000000000000}"/>
          </ac:spMkLst>
        </pc:spChg>
        <pc:spChg chg="mod">
          <ac:chgData name="Victor Stany Rozario" userId="dbb37ec6-3e12-44d7-b04d-09b867830cae" providerId="ADAL" clId="{4ACCB791-DA2D-4C36-A6B7-9D3A072A91C9}" dt="2020-04-25T13:11:39.501" v="264" actId="6549"/>
          <ac:spMkLst>
            <pc:docMk/>
            <pc:sldMk cId="973114656" sldId="272"/>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3635848884" sldId="272"/>
        </pc:sldMkLst>
      </pc:sldChg>
      <pc:sldChg chg="del">
        <pc:chgData name="Victor Stany Rozario" userId="dbb37ec6-3e12-44d7-b04d-09b867830cae" providerId="ADAL" clId="{4ACCB791-DA2D-4C36-A6B7-9D3A072A91C9}" dt="2020-04-25T13:00:18.208" v="59" actId="47"/>
        <pc:sldMkLst>
          <pc:docMk/>
          <pc:sldMk cId="878003078" sldId="273"/>
        </pc:sldMkLst>
      </pc:sldChg>
      <pc:sldChg chg="modSp add mod">
        <pc:chgData name="Victor Stany Rozario" userId="dbb37ec6-3e12-44d7-b04d-09b867830cae" providerId="ADAL" clId="{4ACCB791-DA2D-4C36-A6B7-9D3A072A91C9}" dt="2020-04-25T13:09:55.001" v="229" actId="20577"/>
        <pc:sldMkLst>
          <pc:docMk/>
          <pc:sldMk cId="2658758812" sldId="273"/>
        </pc:sldMkLst>
        <pc:spChg chg="mod">
          <ac:chgData name="Victor Stany Rozario" userId="dbb37ec6-3e12-44d7-b04d-09b867830cae" providerId="ADAL" clId="{4ACCB791-DA2D-4C36-A6B7-9D3A072A91C9}" dt="2020-04-25T13:09:55.001" v="229" actId="20577"/>
          <ac:spMkLst>
            <pc:docMk/>
            <pc:sldMk cId="2658758812" sldId="273"/>
            <ac:spMk id="2" creationId="{00000000-0000-0000-0000-000000000000}"/>
          </ac:spMkLst>
        </pc:spChg>
        <pc:spChg chg="mod">
          <ac:chgData name="Victor Stany Rozario" userId="dbb37ec6-3e12-44d7-b04d-09b867830cae" providerId="ADAL" clId="{4ACCB791-DA2D-4C36-A6B7-9D3A072A91C9}" dt="2020-04-25T13:09:33.291" v="195" actId="207"/>
          <ac:spMkLst>
            <pc:docMk/>
            <pc:sldMk cId="2658758812" sldId="273"/>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1486337279" sldId="274"/>
        </pc:sldMkLst>
      </pc:sldChg>
      <pc:sldChg chg="modSp add mod">
        <pc:chgData name="Victor Stany Rozario" userId="dbb37ec6-3e12-44d7-b04d-09b867830cae" providerId="ADAL" clId="{4ACCB791-DA2D-4C36-A6B7-9D3A072A91C9}" dt="2020-04-25T13:12:06.282" v="272" actId="20577"/>
        <pc:sldMkLst>
          <pc:docMk/>
          <pc:sldMk cId="2546223023" sldId="274"/>
        </pc:sldMkLst>
        <pc:spChg chg="mod">
          <ac:chgData name="Victor Stany Rozario" userId="dbb37ec6-3e12-44d7-b04d-09b867830cae" providerId="ADAL" clId="{4ACCB791-DA2D-4C36-A6B7-9D3A072A91C9}" dt="2020-04-25T13:12:06.282" v="272" actId="20577"/>
          <ac:spMkLst>
            <pc:docMk/>
            <pc:sldMk cId="2546223023" sldId="274"/>
            <ac:spMk id="9" creationId="{B133BB3B-BD66-4C13-8798-5F6C89538717}"/>
          </ac:spMkLst>
        </pc:spChg>
      </pc:sldChg>
      <pc:sldChg chg="del">
        <pc:chgData name="Victor Stany Rozario" userId="dbb37ec6-3e12-44d7-b04d-09b867830cae" providerId="ADAL" clId="{4ACCB791-DA2D-4C36-A6B7-9D3A072A91C9}" dt="2020-04-25T13:00:18.208" v="59" actId="47"/>
        <pc:sldMkLst>
          <pc:docMk/>
          <pc:sldMk cId="207395445" sldId="275"/>
        </pc:sldMkLst>
      </pc:sldChg>
      <pc:sldChg chg="modSp add mod ord">
        <pc:chgData name="Victor Stany Rozario" userId="dbb37ec6-3e12-44d7-b04d-09b867830cae" providerId="ADAL" clId="{4ACCB791-DA2D-4C36-A6B7-9D3A072A91C9}" dt="2020-04-25T13:23:19.327" v="308"/>
        <pc:sldMkLst>
          <pc:docMk/>
          <pc:sldMk cId="2291355060" sldId="275"/>
        </pc:sldMkLst>
        <pc:spChg chg="mod">
          <ac:chgData name="Victor Stany Rozario" userId="dbb37ec6-3e12-44d7-b04d-09b867830cae" providerId="ADAL" clId="{4ACCB791-DA2D-4C36-A6B7-9D3A072A91C9}" dt="2020-04-25T13:21:09.498" v="278"/>
          <ac:spMkLst>
            <pc:docMk/>
            <pc:sldMk cId="2291355060" sldId="275"/>
            <ac:spMk id="2" creationId="{00000000-0000-0000-0000-000000000000}"/>
          </ac:spMkLst>
        </pc:spChg>
        <pc:spChg chg="mod">
          <ac:chgData name="Victor Stany Rozario" userId="dbb37ec6-3e12-44d7-b04d-09b867830cae" providerId="ADAL" clId="{4ACCB791-DA2D-4C36-A6B7-9D3A072A91C9}" dt="2020-04-25T13:22:54.623" v="306" actId="27636"/>
          <ac:spMkLst>
            <pc:docMk/>
            <pc:sldMk cId="2291355060" sldId="275"/>
            <ac:spMk id="9" creationId="{B133BB3B-BD66-4C13-8798-5F6C89538717}"/>
          </ac:spMkLst>
        </pc:spChg>
      </pc:sldChg>
      <pc:sldChg chg="add">
        <pc:chgData name="Victor Stany Rozario" userId="dbb37ec6-3e12-44d7-b04d-09b867830cae" providerId="ADAL" clId="{4ACCB791-DA2D-4C36-A6B7-9D3A072A91C9}" dt="2020-04-25T13:22:20.623" v="291"/>
        <pc:sldMkLst>
          <pc:docMk/>
          <pc:sldMk cId="555601694" sldId="276"/>
        </pc:sldMkLst>
      </pc:sldChg>
      <pc:sldChg chg="del">
        <pc:chgData name="Victor Stany Rozario" userId="dbb37ec6-3e12-44d7-b04d-09b867830cae" providerId="ADAL" clId="{4ACCB791-DA2D-4C36-A6B7-9D3A072A91C9}" dt="2020-04-25T13:00:18.208" v="59" actId="47"/>
        <pc:sldMkLst>
          <pc:docMk/>
          <pc:sldMk cId="2583036960" sldId="276"/>
        </pc:sldMkLst>
      </pc:sldChg>
      <pc:sldChg chg="addSp delSp modSp add mod">
        <pc:chgData name="Victor Stany Rozario" userId="dbb37ec6-3e12-44d7-b04d-09b867830cae" providerId="ADAL" clId="{4ACCB791-DA2D-4C36-A6B7-9D3A072A91C9}" dt="2020-04-25T13:36:15.154" v="602" actId="14100"/>
        <pc:sldMkLst>
          <pc:docMk/>
          <pc:sldMk cId="48090457" sldId="277"/>
        </pc:sldMkLst>
        <pc:spChg chg="mod">
          <ac:chgData name="Victor Stany Rozario" userId="dbb37ec6-3e12-44d7-b04d-09b867830cae" providerId="ADAL" clId="{4ACCB791-DA2D-4C36-A6B7-9D3A072A91C9}" dt="2020-04-25T13:23:45.014" v="315" actId="27636"/>
          <ac:spMkLst>
            <pc:docMk/>
            <pc:sldMk cId="48090457" sldId="277"/>
            <ac:spMk id="2" creationId="{00000000-0000-0000-0000-000000000000}"/>
          </ac:spMkLst>
        </pc:spChg>
        <pc:spChg chg="add">
          <ac:chgData name="Victor Stany Rozario" userId="dbb37ec6-3e12-44d7-b04d-09b867830cae" providerId="ADAL" clId="{4ACCB791-DA2D-4C36-A6B7-9D3A072A91C9}" dt="2020-04-25T13:24:28.858" v="324"/>
          <ac:spMkLst>
            <pc:docMk/>
            <pc:sldMk cId="48090457" sldId="277"/>
            <ac:spMk id="4" creationId="{1328D919-19D4-4092-BAE6-77159FDB4F0A}"/>
          </ac:spMkLst>
        </pc:spChg>
        <pc:spChg chg="add del mod">
          <ac:chgData name="Victor Stany Rozario" userId="dbb37ec6-3e12-44d7-b04d-09b867830cae" providerId="ADAL" clId="{4ACCB791-DA2D-4C36-A6B7-9D3A072A91C9}" dt="2020-04-25T13:32:02.205" v="512"/>
          <ac:spMkLst>
            <pc:docMk/>
            <pc:sldMk cId="48090457" sldId="277"/>
            <ac:spMk id="6" creationId="{17D6D6AD-914D-40D7-A34B-4F27751F44DE}"/>
          </ac:spMkLst>
        </pc:spChg>
        <pc:spChg chg="del mod">
          <ac:chgData name="Victor Stany Rozario" userId="dbb37ec6-3e12-44d7-b04d-09b867830cae" providerId="ADAL" clId="{4ACCB791-DA2D-4C36-A6B7-9D3A072A91C9}" dt="2020-04-25T13:25:36.955" v="333" actId="478"/>
          <ac:spMkLst>
            <pc:docMk/>
            <pc:sldMk cId="48090457" sldId="277"/>
            <ac:spMk id="9" creationId="{B133BB3B-BD66-4C13-8798-5F6C89538717}"/>
          </ac:spMkLst>
        </pc:spChg>
        <pc:graphicFrameChg chg="add mod modGraphic">
          <ac:chgData name="Victor Stany Rozario" userId="dbb37ec6-3e12-44d7-b04d-09b867830cae" providerId="ADAL" clId="{4ACCB791-DA2D-4C36-A6B7-9D3A072A91C9}" dt="2020-04-25T13:36:15.154" v="602" actId="14100"/>
          <ac:graphicFrameMkLst>
            <pc:docMk/>
            <pc:sldMk cId="48090457" sldId="277"/>
            <ac:graphicFrameMk id="3" creationId="{9B520BBC-84B6-408D-AA4B-79F7EE659205}"/>
          </ac:graphicFrameMkLst>
        </pc:graphicFrameChg>
        <pc:graphicFrameChg chg="add del mod modGraphic">
          <ac:chgData name="Victor Stany Rozario" userId="dbb37ec6-3e12-44d7-b04d-09b867830cae" providerId="ADAL" clId="{4ACCB791-DA2D-4C36-A6B7-9D3A072A91C9}" dt="2020-04-25T13:32:02.205" v="512"/>
          <ac:graphicFrameMkLst>
            <pc:docMk/>
            <pc:sldMk cId="48090457" sldId="277"/>
            <ac:graphicFrameMk id="5" creationId="{F599BB0E-CA20-4657-9789-76138FCC62EE}"/>
          </ac:graphicFrameMkLst>
        </pc:graphicFrameChg>
      </pc:sldChg>
      <pc:sldChg chg="del">
        <pc:chgData name="Victor Stany Rozario" userId="dbb37ec6-3e12-44d7-b04d-09b867830cae" providerId="ADAL" clId="{4ACCB791-DA2D-4C36-A6B7-9D3A072A91C9}" dt="2020-04-25T13:00:18.208" v="59" actId="47"/>
        <pc:sldMkLst>
          <pc:docMk/>
          <pc:sldMk cId="2167297559" sldId="277"/>
        </pc:sldMkLst>
      </pc:sldChg>
      <pc:sldChg chg="addSp delSp modSp add mod">
        <pc:chgData name="Victor Stany Rozario" userId="dbb37ec6-3e12-44d7-b04d-09b867830cae" providerId="ADAL" clId="{4ACCB791-DA2D-4C36-A6B7-9D3A072A91C9}" dt="2020-04-25T13:38:34.911" v="661" actId="123"/>
        <pc:sldMkLst>
          <pc:docMk/>
          <pc:sldMk cId="879040798" sldId="278"/>
        </pc:sldMkLst>
        <pc:spChg chg="mod">
          <ac:chgData name="Victor Stany Rozario" userId="dbb37ec6-3e12-44d7-b04d-09b867830cae" providerId="ADAL" clId="{4ACCB791-DA2D-4C36-A6B7-9D3A072A91C9}" dt="2020-04-25T13:36:47.310" v="606" actId="27636"/>
          <ac:spMkLst>
            <pc:docMk/>
            <pc:sldMk cId="879040798" sldId="278"/>
            <ac:spMk id="2" creationId="{00000000-0000-0000-0000-000000000000}"/>
          </ac:spMkLst>
        </pc:spChg>
        <pc:spChg chg="add del mod">
          <ac:chgData name="Victor Stany Rozario" userId="dbb37ec6-3e12-44d7-b04d-09b867830cae" providerId="ADAL" clId="{4ACCB791-DA2D-4C36-A6B7-9D3A072A91C9}" dt="2020-04-25T13:37:19.146" v="614"/>
          <ac:spMkLst>
            <pc:docMk/>
            <pc:sldMk cId="879040798" sldId="278"/>
            <ac:spMk id="5" creationId="{F49E390F-0EA2-4933-8613-5F5FB4EB5C01}"/>
          </ac:spMkLst>
        </pc:spChg>
        <pc:spChg chg="add mod">
          <ac:chgData name="Victor Stany Rozario" userId="dbb37ec6-3e12-44d7-b04d-09b867830cae" providerId="ADAL" clId="{4ACCB791-DA2D-4C36-A6B7-9D3A072A91C9}" dt="2020-04-25T13:38:34.911" v="661" actId="123"/>
          <ac:spMkLst>
            <pc:docMk/>
            <pc:sldMk cId="879040798" sldId="278"/>
            <ac:spMk id="6" creationId="{2EC99C4A-697D-4E16-A052-3E78BAA96D58}"/>
          </ac:spMkLst>
        </pc:spChg>
        <pc:spChg chg="add mod">
          <ac:chgData name="Victor Stany Rozario" userId="dbb37ec6-3e12-44d7-b04d-09b867830cae" providerId="ADAL" clId="{4ACCB791-DA2D-4C36-A6B7-9D3A072A91C9}" dt="2020-04-25T13:38:28.161" v="659" actId="113"/>
          <ac:spMkLst>
            <pc:docMk/>
            <pc:sldMk cId="879040798" sldId="278"/>
            <ac:spMk id="7" creationId="{4C282A28-515D-4A20-9E7E-D9C4F24E0831}"/>
          </ac:spMkLst>
        </pc:spChg>
        <pc:graphicFrameChg chg="del modGraphic">
          <ac:chgData name="Victor Stany Rozario" userId="dbb37ec6-3e12-44d7-b04d-09b867830cae" providerId="ADAL" clId="{4ACCB791-DA2D-4C36-A6B7-9D3A072A91C9}" dt="2020-04-25T13:36:53.123" v="608" actId="478"/>
          <ac:graphicFrameMkLst>
            <pc:docMk/>
            <pc:sldMk cId="879040798" sldId="278"/>
            <ac:graphicFrameMk id="3" creationId="{9B520BBC-84B6-408D-AA4B-79F7EE659205}"/>
          </ac:graphicFrameMkLst>
        </pc:graphicFrameChg>
      </pc:sldChg>
      <pc:sldChg chg="del">
        <pc:chgData name="Victor Stany Rozario" userId="dbb37ec6-3e12-44d7-b04d-09b867830cae" providerId="ADAL" clId="{4ACCB791-DA2D-4C36-A6B7-9D3A072A91C9}" dt="2020-04-25T13:00:18.208" v="59" actId="47"/>
        <pc:sldMkLst>
          <pc:docMk/>
          <pc:sldMk cId="1169671545" sldId="278"/>
        </pc:sldMkLst>
      </pc:sldChg>
      <pc:sldChg chg="del">
        <pc:chgData name="Victor Stany Rozario" userId="dbb37ec6-3e12-44d7-b04d-09b867830cae" providerId="ADAL" clId="{4ACCB791-DA2D-4C36-A6B7-9D3A072A91C9}" dt="2020-04-25T13:00:18.208" v="59" actId="47"/>
        <pc:sldMkLst>
          <pc:docMk/>
          <pc:sldMk cId="1433248184" sldId="279"/>
        </pc:sldMkLst>
      </pc:sldChg>
      <pc:sldChg chg="modSp add mod">
        <pc:chgData name="Victor Stany Rozario" userId="dbb37ec6-3e12-44d7-b04d-09b867830cae" providerId="ADAL" clId="{4ACCB791-DA2D-4C36-A6B7-9D3A072A91C9}" dt="2020-04-25T13:39:55.427" v="688" actId="403"/>
        <pc:sldMkLst>
          <pc:docMk/>
          <pc:sldMk cId="2039563927" sldId="279"/>
        </pc:sldMkLst>
        <pc:spChg chg="mod">
          <ac:chgData name="Victor Stany Rozario" userId="dbb37ec6-3e12-44d7-b04d-09b867830cae" providerId="ADAL" clId="{4ACCB791-DA2D-4C36-A6B7-9D3A072A91C9}" dt="2020-04-25T13:39:55.427" v="688" actId="403"/>
          <ac:spMkLst>
            <pc:docMk/>
            <pc:sldMk cId="2039563927" sldId="279"/>
            <ac:spMk id="6" creationId="{2EC99C4A-697D-4E16-A052-3E78BAA96D58}"/>
          </ac:spMkLst>
        </pc:spChg>
        <pc:spChg chg="mod">
          <ac:chgData name="Victor Stany Rozario" userId="dbb37ec6-3e12-44d7-b04d-09b867830cae" providerId="ADAL" clId="{4ACCB791-DA2D-4C36-A6B7-9D3A072A91C9}" dt="2020-04-25T13:38:52.443" v="665"/>
          <ac:spMkLst>
            <pc:docMk/>
            <pc:sldMk cId="2039563927" sldId="279"/>
            <ac:spMk id="7" creationId="{4C282A28-515D-4A20-9E7E-D9C4F24E0831}"/>
          </ac:spMkLst>
        </pc:spChg>
      </pc:sldChg>
      <pc:sldChg chg="del">
        <pc:chgData name="Victor Stany Rozario" userId="dbb37ec6-3e12-44d7-b04d-09b867830cae" providerId="ADAL" clId="{4ACCB791-DA2D-4C36-A6B7-9D3A072A91C9}" dt="2020-04-25T13:00:18.208" v="59" actId="47"/>
        <pc:sldMkLst>
          <pc:docMk/>
          <pc:sldMk cId="9721230" sldId="280"/>
        </pc:sldMkLst>
      </pc:sldChg>
      <pc:sldChg chg="del">
        <pc:chgData name="Victor Stany Rozario" userId="dbb37ec6-3e12-44d7-b04d-09b867830cae" providerId="ADAL" clId="{4ACCB791-DA2D-4C36-A6B7-9D3A072A91C9}" dt="2020-04-25T13:00:18.208" v="59" actId="47"/>
        <pc:sldMkLst>
          <pc:docMk/>
          <pc:sldMk cId="2586880624" sldId="281"/>
        </pc:sldMkLst>
      </pc:sldChg>
      <pc:sldChg chg="del">
        <pc:chgData name="Victor Stany Rozario" userId="dbb37ec6-3e12-44d7-b04d-09b867830cae" providerId="ADAL" clId="{4ACCB791-DA2D-4C36-A6B7-9D3A072A91C9}" dt="2020-04-25T13:00:18.208" v="59" actId="47"/>
        <pc:sldMkLst>
          <pc:docMk/>
          <pc:sldMk cId="3846522069" sldId="282"/>
        </pc:sldMkLst>
      </pc:sldChg>
      <pc:sldChg chg="del">
        <pc:chgData name="Victor Stany Rozario" userId="dbb37ec6-3e12-44d7-b04d-09b867830cae" providerId="ADAL" clId="{4ACCB791-DA2D-4C36-A6B7-9D3A072A91C9}" dt="2020-04-25T13:00:18.208" v="59" actId="47"/>
        <pc:sldMkLst>
          <pc:docMk/>
          <pc:sldMk cId="2517484207" sldId="283"/>
        </pc:sldMkLst>
      </pc:sldChg>
      <pc:sldChg chg="del">
        <pc:chgData name="Victor Stany Rozario" userId="dbb37ec6-3e12-44d7-b04d-09b867830cae" providerId="ADAL" clId="{4ACCB791-DA2D-4C36-A6B7-9D3A072A91C9}" dt="2020-04-25T13:00:18.208" v="59" actId="47"/>
        <pc:sldMkLst>
          <pc:docMk/>
          <pc:sldMk cId="2482975154" sldId="284"/>
        </pc:sldMkLst>
      </pc:sldChg>
    </pc:docChg>
  </pc:docChgLst>
  <pc:docChgLst>
    <pc:chgData name="Victor Stany Rozario" userId="dbb37ec6-3e12-44d7-b04d-09b867830cae" providerId="ADAL" clId="{8FFA7B61-51A8-4894-B9C0-ED9821FD9646}"/>
    <pc:docChg chg="undo redo custSel mod addSld delSld modSld sldOrd">
      <pc:chgData name="Victor Stany Rozario" userId="dbb37ec6-3e12-44d7-b04d-09b867830cae" providerId="ADAL" clId="{8FFA7B61-51A8-4894-B9C0-ED9821FD9646}" dt="2020-04-24T12:44:36.230" v="1161" actId="20577"/>
      <pc:docMkLst>
        <pc:docMk/>
      </pc:docMkLst>
      <pc:sldChg chg="modSp add del mod ord">
        <pc:chgData name="Victor Stany Rozario" userId="dbb37ec6-3e12-44d7-b04d-09b867830cae" providerId="ADAL" clId="{8FFA7B61-51A8-4894-B9C0-ED9821FD9646}" dt="2020-04-23T15:43:57.856" v="19" actId="20577"/>
        <pc:sldMkLst>
          <pc:docMk/>
          <pc:sldMk cId="700707328" sldId="256"/>
        </pc:sldMkLst>
        <pc:spChg chg="mod">
          <ac:chgData name="Victor Stany Rozario" userId="dbb37ec6-3e12-44d7-b04d-09b867830cae" providerId="ADAL" clId="{8FFA7B61-51A8-4894-B9C0-ED9821FD9646}" dt="2020-04-23T15:43:57.856" v="19" actId="20577"/>
          <ac:spMkLst>
            <pc:docMk/>
            <pc:sldMk cId="700707328" sldId="256"/>
            <ac:spMk id="2" creationId="{00000000-0000-0000-0000-000000000000}"/>
          </ac:spMkLst>
        </pc:spChg>
        <pc:graphicFrameChg chg="modGraphic">
          <ac:chgData name="Victor Stany Rozario" userId="dbb37ec6-3e12-44d7-b04d-09b867830cae" providerId="ADAL" clId="{8FFA7B61-51A8-4894-B9C0-ED9821FD9646}" dt="2020-04-23T15:43:39.387" v="9" actId="20577"/>
          <ac:graphicFrameMkLst>
            <pc:docMk/>
            <pc:sldMk cId="700707328" sldId="256"/>
            <ac:graphicFrameMk id="7" creationId="{29FF08AD-7519-4C4A-8E0D-640DF5BB5E58}"/>
          </ac:graphicFrameMkLst>
        </pc:graphicFrameChg>
      </pc:sldChg>
      <pc:sldChg chg="modSp add del mod ord">
        <pc:chgData name="Victor Stany Rozario" userId="dbb37ec6-3e12-44d7-b04d-09b867830cae" providerId="ADAL" clId="{8FFA7B61-51A8-4894-B9C0-ED9821FD9646}" dt="2020-04-23T15:46:14.559" v="42" actId="20577"/>
        <pc:sldMkLst>
          <pc:docMk/>
          <pc:sldMk cId="424874041" sldId="257"/>
        </pc:sldMkLst>
        <pc:spChg chg="mod">
          <ac:chgData name="Victor Stany Rozario" userId="dbb37ec6-3e12-44d7-b04d-09b867830cae" providerId="ADAL" clId="{8FFA7B61-51A8-4894-B9C0-ED9821FD9646}" dt="2020-04-23T15:46:14.559" v="42" actId="20577"/>
          <ac:spMkLst>
            <pc:docMk/>
            <pc:sldMk cId="424874041" sldId="257"/>
            <ac:spMk id="3" creationId="{00000000-0000-0000-0000-000000000000}"/>
          </ac:spMkLst>
        </pc:spChg>
      </pc:sldChg>
      <pc:sldChg chg="add del ord">
        <pc:chgData name="Victor Stany Rozario" userId="dbb37ec6-3e12-44d7-b04d-09b867830cae" providerId="ADAL" clId="{8FFA7B61-51A8-4894-B9C0-ED9821FD9646}" dt="2020-04-23T17:14:23.108" v="857" actId="47"/>
        <pc:sldMkLst>
          <pc:docMk/>
          <pc:sldMk cId="2823762119" sldId="258"/>
        </pc:sldMkLst>
      </pc:sldChg>
      <pc:sldChg chg="modSp mod ord">
        <pc:chgData name="Victor Stany Rozario" userId="dbb37ec6-3e12-44d7-b04d-09b867830cae" providerId="ADAL" clId="{8FFA7B61-51A8-4894-B9C0-ED9821FD9646}" dt="2020-04-24T12:09:49.859" v="1064" actId="5793"/>
        <pc:sldMkLst>
          <pc:docMk/>
          <pc:sldMk cId="1923382373" sldId="264"/>
        </pc:sldMkLst>
        <pc:spChg chg="mod">
          <ac:chgData name="Victor Stany Rozario" userId="dbb37ec6-3e12-44d7-b04d-09b867830cae" providerId="ADAL" clId="{8FFA7B61-51A8-4894-B9C0-ED9821FD9646}" dt="2020-04-24T12:09:49.859" v="1064" actId="5793"/>
          <ac:spMkLst>
            <pc:docMk/>
            <pc:sldMk cId="1923382373" sldId="264"/>
            <ac:spMk id="5" creationId="{F2944A7F-5AE5-EC49-82AF-722C8C8F62C6}"/>
          </ac:spMkLst>
        </pc:spChg>
      </pc:sldChg>
      <pc:sldChg chg="modSp mod">
        <pc:chgData name="Victor Stany Rozario" userId="dbb37ec6-3e12-44d7-b04d-09b867830cae" providerId="ADAL" clId="{8FFA7B61-51A8-4894-B9C0-ED9821FD9646}" dt="2020-04-24T12:17:49.802" v="1088" actId="20577"/>
        <pc:sldMkLst>
          <pc:docMk/>
          <pc:sldMk cId="3224969828" sldId="265"/>
        </pc:sldMkLst>
        <pc:spChg chg="mod">
          <ac:chgData name="Victor Stany Rozario" userId="dbb37ec6-3e12-44d7-b04d-09b867830cae" providerId="ADAL" clId="{8FFA7B61-51A8-4894-B9C0-ED9821FD9646}" dt="2020-04-24T12:17:49.802" v="1088" actId="20577"/>
          <ac:spMkLst>
            <pc:docMk/>
            <pc:sldMk cId="3224969828" sldId="265"/>
            <ac:spMk id="3" creationId="{56CD2EA8-B54C-CE4F-A943-BFB367453E0E}"/>
          </ac:spMkLst>
        </pc:spChg>
      </pc:sldChg>
      <pc:sldChg chg="delSp modSp add del mod ord">
        <pc:chgData name="Victor Stany Rozario" userId="dbb37ec6-3e12-44d7-b04d-09b867830cae" providerId="ADAL" clId="{8FFA7B61-51A8-4894-B9C0-ED9821FD9646}" dt="2020-04-23T15:51:28.141" v="99" actId="478"/>
        <pc:sldMkLst>
          <pc:docMk/>
          <pc:sldMk cId="2134390752" sldId="266"/>
        </pc:sldMkLst>
        <pc:spChg chg="mod">
          <ac:chgData name="Victor Stany Rozario" userId="dbb37ec6-3e12-44d7-b04d-09b867830cae" providerId="ADAL" clId="{8FFA7B61-51A8-4894-B9C0-ED9821FD9646}" dt="2020-04-23T15:51:21.920" v="98" actId="1076"/>
          <ac:spMkLst>
            <pc:docMk/>
            <pc:sldMk cId="2134390752" sldId="266"/>
            <ac:spMk id="2" creationId="{00000000-0000-0000-0000-000000000000}"/>
          </ac:spMkLst>
        </pc:spChg>
        <pc:spChg chg="mod">
          <ac:chgData name="Victor Stany Rozario" userId="dbb37ec6-3e12-44d7-b04d-09b867830cae" providerId="ADAL" clId="{8FFA7B61-51A8-4894-B9C0-ED9821FD9646}" dt="2020-04-23T15:50:39.935" v="97" actId="20577"/>
          <ac:spMkLst>
            <pc:docMk/>
            <pc:sldMk cId="2134390752" sldId="266"/>
            <ac:spMk id="9" creationId="{B133BB3B-BD66-4C13-8798-5F6C89538717}"/>
          </ac:spMkLst>
        </pc:spChg>
        <pc:picChg chg="del">
          <ac:chgData name="Victor Stany Rozario" userId="dbb37ec6-3e12-44d7-b04d-09b867830cae" providerId="ADAL" clId="{8FFA7B61-51A8-4894-B9C0-ED9821FD9646}" dt="2020-04-23T15:51:28.141" v="99" actId="478"/>
          <ac:picMkLst>
            <pc:docMk/>
            <pc:sldMk cId="2134390752" sldId="266"/>
            <ac:picMk id="10" creationId="{A90CF985-C9CE-431C-AEE1-6F89190323E7}"/>
          </ac:picMkLst>
        </pc:picChg>
      </pc:sldChg>
      <pc:sldChg chg="del">
        <pc:chgData name="Victor Stany Rozario" userId="dbb37ec6-3e12-44d7-b04d-09b867830cae" providerId="ADAL" clId="{8FFA7B61-51A8-4894-B9C0-ED9821FD9646}" dt="2020-04-23T15:43:04.042" v="0" actId="47"/>
        <pc:sldMkLst>
          <pc:docMk/>
          <pc:sldMk cId="3132154582" sldId="267"/>
        </pc:sldMkLst>
      </pc:sldChg>
      <pc:sldChg chg="addSp delSp modSp add mod ord">
        <pc:chgData name="Victor Stany Rozario" userId="dbb37ec6-3e12-44d7-b04d-09b867830cae" providerId="ADAL" clId="{8FFA7B61-51A8-4894-B9C0-ED9821FD9646}" dt="2020-04-23T16:16:12.195" v="277" actId="404"/>
        <pc:sldMkLst>
          <pc:docMk/>
          <pc:sldMk cId="70585042" sldId="268"/>
        </pc:sldMkLst>
        <pc:spChg chg="mod">
          <ac:chgData name="Victor Stany Rozario" userId="dbb37ec6-3e12-44d7-b04d-09b867830cae" providerId="ADAL" clId="{8FFA7B61-51A8-4894-B9C0-ED9821FD9646}" dt="2020-04-23T16:15:17.957" v="261"/>
          <ac:spMkLst>
            <pc:docMk/>
            <pc:sldMk cId="70585042" sldId="268"/>
            <ac:spMk id="2" creationId="{00000000-0000-0000-0000-000000000000}"/>
          </ac:spMkLst>
        </pc:spChg>
        <pc:spChg chg="add mod">
          <ac:chgData name="Victor Stany Rozario" userId="dbb37ec6-3e12-44d7-b04d-09b867830cae" providerId="ADAL" clId="{8FFA7B61-51A8-4894-B9C0-ED9821FD9646}" dt="2020-04-23T16:16:12.195" v="277" actId="404"/>
          <ac:spMkLst>
            <pc:docMk/>
            <pc:sldMk cId="70585042" sldId="268"/>
            <ac:spMk id="3" creationId="{A2A8C8C7-64AB-4F44-B806-13B5185FDE3F}"/>
          </ac:spMkLst>
        </pc:spChg>
        <pc:spChg chg="add del mod">
          <ac:chgData name="Victor Stany Rozario" userId="dbb37ec6-3e12-44d7-b04d-09b867830cae" providerId="ADAL" clId="{8FFA7B61-51A8-4894-B9C0-ED9821FD9646}" dt="2020-04-23T16:16:04.289" v="274"/>
          <ac:spMkLst>
            <pc:docMk/>
            <pc:sldMk cId="70585042" sldId="268"/>
            <ac:spMk id="5" creationId="{E1FA24CE-76A2-452B-93E0-8856B71A63D5}"/>
          </ac:spMkLst>
        </pc:spChg>
        <pc:graphicFrameChg chg="del">
          <ac:chgData name="Victor Stany Rozario" userId="dbb37ec6-3e12-44d7-b04d-09b867830cae" providerId="ADAL" clId="{8FFA7B61-51A8-4894-B9C0-ED9821FD9646}" dt="2020-04-23T15:51:37.297" v="100" actId="478"/>
          <ac:graphicFrameMkLst>
            <pc:docMk/>
            <pc:sldMk cId="70585042" sldId="268"/>
            <ac:graphicFrameMk id="10" creationId="{A6260881-897E-4921-9908-DE8C772498F0}"/>
          </ac:graphicFrameMkLst>
        </pc:graphicFrameChg>
      </pc:sldChg>
      <pc:sldChg chg="delSp modSp add mod ord">
        <pc:chgData name="Victor Stany Rozario" userId="dbb37ec6-3e12-44d7-b04d-09b867830cae" providerId="ADAL" clId="{8FFA7B61-51A8-4894-B9C0-ED9821FD9646}" dt="2020-04-23T16:27:15.808" v="353" actId="108"/>
        <pc:sldMkLst>
          <pc:docMk/>
          <pc:sldMk cId="2868380244" sldId="269"/>
        </pc:sldMkLst>
        <pc:spChg chg="mod">
          <ac:chgData name="Victor Stany Rozario" userId="dbb37ec6-3e12-44d7-b04d-09b867830cae" providerId="ADAL" clId="{8FFA7B61-51A8-4894-B9C0-ED9821FD9646}" dt="2020-04-23T16:27:15.808" v="353" actId="108"/>
          <ac:spMkLst>
            <pc:docMk/>
            <pc:sldMk cId="2868380244" sldId="269"/>
            <ac:spMk id="2" creationId="{00000000-0000-0000-0000-000000000000}"/>
          </ac:spMkLst>
        </pc:spChg>
        <pc:spChg chg="mod">
          <ac:chgData name="Victor Stany Rozario" userId="dbb37ec6-3e12-44d7-b04d-09b867830cae" providerId="ADAL" clId="{8FFA7B61-51A8-4894-B9C0-ED9821FD9646}" dt="2020-04-23T15:58:28.035" v="171" actId="20577"/>
          <ac:spMkLst>
            <pc:docMk/>
            <pc:sldMk cId="2868380244" sldId="269"/>
            <ac:spMk id="4" creationId="{3D140D9C-34A5-4996-B23B-4C4340988E3F}"/>
          </ac:spMkLst>
        </pc:spChg>
        <pc:picChg chg="del">
          <ac:chgData name="Victor Stany Rozario" userId="dbb37ec6-3e12-44d7-b04d-09b867830cae" providerId="ADAL" clId="{8FFA7B61-51A8-4894-B9C0-ED9821FD9646}" dt="2020-04-23T15:53:24.858" v="118" actId="478"/>
          <ac:picMkLst>
            <pc:docMk/>
            <pc:sldMk cId="2868380244" sldId="269"/>
            <ac:picMk id="5" creationId="{68B19B2D-BFD8-4095-85DA-B89D76C46F4A}"/>
          </ac:picMkLst>
        </pc:picChg>
      </pc:sldChg>
      <pc:sldChg chg="addSp delSp modSp add mod ord">
        <pc:chgData name="Victor Stany Rozario" userId="dbb37ec6-3e12-44d7-b04d-09b867830cae" providerId="ADAL" clId="{8FFA7B61-51A8-4894-B9C0-ED9821FD9646}" dt="2020-04-23T15:59:14.638" v="176" actId="21"/>
        <pc:sldMkLst>
          <pc:docMk/>
          <pc:sldMk cId="636060090" sldId="270"/>
        </pc:sldMkLst>
        <pc:spChg chg="mod">
          <ac:chgData name="Victor Stany Rozario" userId="dbb37ec6-3e12-44d7-b04d-09b867830cae" providerId="ADAL" clId="{8FFA7B61-51A8-4894-B9C0-ED9821FD9646}" dt="2020-04-23T15:57:03.148" v="149" actId="20577"/>
          <ac:spMkLst>
            <pc:docMk/>
            <pc:sldMk cId="636060090" sldId="270"/>
            <ac:spMk id="2" creationId="{00000000-0000-0000-0000-000000000000}"/>
          </ac:spMkLst>
        </pc:spChg>
        <pc:spChg chg="add mod">
          <ac:chgData name="Victor Stany Rozario" userId="dbb37ec6-3e12-44d7-b04d-09b867830cae" providerId="ADAL" clId="{8FFA7B61-51A8-4894-B9C0-ED9821FD9646}" dt="2020-04-23T15:59:14.638" v="176" actId="21"/>
          <ac:spMkLst>
            <pc:docMk/>
            <pc:sldMk cId="636060090" sldId="270"/>
            <ac:spMk id="3" creationId="{717459BD-4AAA-45EF-B134-910D8CBE7DA4}"/>
          </ac:spMkLst>
        </pc:spChg>
        <pc:graphicFrameChg chg="del">
          <ac:chgData name="Victor Stany Rozario" userId="dbb37ec6-3e12-44d7-b04d-09b867830cae" providerId="ADAL" clId="{8FFA7B61-51A8-4894-B9C0-ED9821FD9646}" dt="2020-04-23T15:56:57.476" v="145" actId="478"/>
          <ac:graphicFrameMkLst>
            <pc:docMk/>
            <pc:sldMk cId="636060090" sldId="270"/>
            <ac:graphicFrameMk id="8" creationId="{F848B3C2-FEAE-4528-B063-738F977EE0F3}"/>
          </ac:graphicFrameMkLst>
        </pc:graphicFrameChg>
      </pc:sldChg>
      <pc:sldChg chg="addSp delSp modSp add mod ord modClrScheme chgLayout">
        <pc:chgData name="Victor Stany Rozario" userId="dbb37ec6-3e12-44d7-b04d-09b867830cae" providerId="ADAL" clId="{8FFA7B61-51A8-4894-B9C0-ED9821FD9646}" dt="2020-04-23T16:05:26.615" v="212" actId="20577"/>
        <pc:sldMkLst>
          <pc:docMk/>
          <pc:sldMk cId="3707414169" sldId="271"/>
        </pc:sldMkLst>
        <pc:spChg chg="mod ord">
          <ac:chgData name="Victor Stany Rozario" userId="dbb37ec6-3e12-44d7-b04d-09b867830cae" providerId="ADAL" clId="{8FFA7B61-51A8-4894-B9C0-ED9821FD9646}" dt="2020-04-23T16:05:18.876" v="208" actId="26606"/>
          <ac:spMkLst>
            <pc:docMk/>
            <pc:sldMk cId="3707414169" sldId="271"/>
            <ac:spMk id="2" creationId="{00000000-0000-0000-0000-000000000000}"/>
          </ac:spMkLst>
        </pc:spChg>
        <pc:spChg chg="add mod ord">
          <ac:chgData name="Victor Stany Rozario" userId="dbb37ec6-3e12-44d7-b04d-09b867830cae" providerId="ADAL" clId="{8FFA7B61-51A8-4894-B9C0-ED9821FD9646}" dt="2020-04-23T16:05:26.615" v="212" actId="20577"/>
          <ac:spMkLst>
            <pc:docMk/>
            <pc:sldMk cId="3707414169" sldId="271"/>
            <ac:spMk id="4" creationId="{62BC0381-D5CB-4A89-9A1C-DD20E32DFCC8}"/>
          </ac:spMkLst>
        </pc:spChg>
        <pc:graphicFrameChg chg="del mod">
          <ac:chgData name="Victor Stany Rozario" userId="dbb37ec6-3e12-44d7-b04d-09b867830cae" providerId="ADAL" clId="{8FFA7B61-51A8-4894-B9C0-ED9821FD9646}" dt="2020-04-23T15:59:30.294" v="179" actId="478"/>
          <ac:graphicFrameMkLst>
            <pc:docMk/>
            <pc:sldMk cId="3707414169" sldId="271"/>
            <ac:graphicFrameMk id="3" creationId="{E0187D27-808B-4325-8049-000FDA97FE64}"/>
          </ac:graphicFrameMkLst>
        </pc:graphicFrameChg>
        <pc:picChg chg="add mod">
          <ac:chgData name="Victor Stany Rozario" userId="dbb37ec6-3e12-44d7-b04d-09b867830cae" providerId="ADAL" clId="{8FFA7B61-51A8-4894-B9C0-ED9821FD9646}" dt="2020-04-23T16:05:18.876" v="208" actId="26606"/>
          <ac:picMkLst>
            <pc:docMk/>
            <pc:sldMk cId="3707414169" sldId="271"/>
            <ac:picMk id="5" creationId="{16B0D8BA-B059-4201-8015-0FD53179E8D6}"/>
          </ac:picMkLst>
        </pc:picChg>
      </pc:sldChg>
      <pc:sldChg chg="addSp delSp modSp add mod ord">
        <pc:chgData name="Victor Stany Rozario" userId="dbb37ec6-3e12-44d7-b04d-09b867830cae" providerId="ADAL" clId="{8FFA7B61-51A8-4894-B9C0-ED9821FD9646}" dt="2020-04-23T16:39:47.149" v="481" actId="20577"/>
        <pc:sldMkLst>
          <pc:docMk/>
          <pc:sldMk cId="2427856683" sldId="272"/>
        </pc:sldMkLst>
        <pc:spChg chg="mod">
          <ac:chgData name="Victor Stany Rozario" userId="dbb37ec6-3e12-44d7-b04d-09b867830cae" providerId="ADAL" clId="{8FFA7B61-51A8-4894-B9C0-ED9821FD9646}" dt="2020-04-23T16:06:43.245" v="213"/>
          <ac:spMkLst>
            <pc:docMk/>
            <pc:sldMk cId="2427856683" sldId="272"/>
            <ac:spMk id="2" creationId="{00000000-0000-0000-0000-000000000000}"/>
          </ac:spMkLst>
        </pc:spChg>
        <pc:spChg chg="del">
          <ac:chgData name="Victor Stany Rozario" userId="dbb37ec6-3e12-44d7-b04d-09b867830cae" providerId="ADAL" clId="{8FFA7B61-51A8-4894-B9C0-ED9821FD9646}" dt="2020-04-23T16:06:53.372" v="214" actId="478"/>
          <ac:spMkLst>
            <pc:docMk/>
            <pc:sldMk cId="2427856683" sldId="272"/>
            <ac:spMk id="3" creationId="{CCCED879-F5B9-4F0F-9A2F-5DBF08609B42}"/>
          </ac:spMkLst>
        </pc:spChg>
        <pc:spChg chg="add del mod">
          <ac:chgData name="Victor Stany Rozario" userId="dbb37ec6-3e12-44d7-b04d-09b867830cae" providerId="ADAL" clId="{8FFA7B61-51A8-4894-B9C0-ED9821FD9646}" dt="2020-04-23T16:06:57.548" v="218"/>
          <ac:spMkLst>
            <pc:docMk/>
            <pc:sldMk cId="2427856683" sldId="272"/>
            <ac:spMk id="4" creationId="{A5BF469A-C4B2-4887-A2FD-F6D834D0FB91}"/>
          </ac:spMkLst>
        </pc:spChg>
        <pc:spChg chg="add mod">
          <ac:chgData name="Victor Stany Rozario" userId="dbb37ec6-3e12-44d7-b04d-09b867830cae" providerId="ADAL" clId="{8FFA7B61-51A8-4894-B9C0-ED9821FD9646}" dt="2020-04-23T16:39:47.149" v="481" actId="20577"/>
          <ac:spMkLst>
            <pc:docMk/>
            <pc:sldMk cId="2427856683" sldId="272"/>
            <ac:spMk id="5" creationId="{38749CCF-3DF5-441A-9BC0-7BD7FAC30CC6}"/>
          </ac:spMkLst>
        </pc:spChg>
      </pc:sldChg>
      <pc:sldChg chg="addSp delSp modSp add mod ord">
        <pc:chgData name="Victor Stany Rozario" userId="dbb37ec6-3e12-44d7-b04d-09b867830cae" providerId="ADAL" clId="{8FFA7B61-51A8-4894-B9C0-ED9821FD9646}" dt="2020-04-23T16:44:56.318" v="563" actId="1076"/>
        <pc:sldMkLst>
          <pc:docMk/>
          <pc:sldMk cId="382033663" sldId="273"/>
        </pc:sldMkLst>
        <pc:spChg chg="mod">
          <ac:chgData name="Victor Stany Rozario" userId="dbb37ec6-3e12-44d7-b04d-09b867830cae" providerId="ADAL" clId="{8FFA7B61-51A8-4894-B9C0-ED9821FD9646}" dt="2020-04-23T16:43:44.021" v="548"/>
          <ac:spMkLst>
            <pc:docMk/>
            <pc:sldMk cId="382033663" sldId="273"/>
            <ac:spMk id="2" creationId="{00000000-0000-0000-0000-000000000000}"/>
          </ac:spMkLst>
        </pc:spChg>
        <pc:spChg chg="add mod">
          <ac:chgData name="Victor Stany Rozario" userId="dbb37ec6-3e12-44d7-b04d-09b867830cae" providerId="ADAL" clId="{8FFA7B61-51A8-4894-B9C0-ED9821FD9646}" dt="2020-04-23T16:44:24.990" v="558" actId="20577"/>
          <ac:spMkLst>
            <pc:docMk/>
            <pc:sldMk cId="382033663" sldId="273"/>
            <ac:spMk id="4" creationId="{05B91EFF-0418-4417-B73F-0D6C1A23B631}"/>
          </ac:spMkLst>
        </pc:spChg>
        <pc:graphicFrameChg chg="del">
          <ac:chgData name="Victor Stany Rozario" userId="dbb37ec6-3e12-44d7-b04d-09b867830cae" providerId="ADAL" clId="{8FFA7B61-51A8-4894-B9C0-ED9821FD9646}" dt="2020-04-23T16:43:49.272" v="549" actId="478"/>
          <ac:graphicFrameMkLst>
            <pc:docMk/>
            <pc:sldMk cId="382033663" sldId="273"/>
            <ac:graphicFrameMk id="3" creationId="{C80FAF28-8741-48EA-90E4-BA469AE48E1F}"/>
          </ac:graphicFrameMkLst>
        </pc:graphicFrameChg>
        <pc:picChg chg="add mod">
          <ac:chgData name="Victor Stany Rozario" userId="dbb37ec6-3e12-44d7-b04d-09b867830cae" providerId="ADAL" clId="{8FFA7B61-51A8-4894-B9C0-ED9821FD9646}" dt="2020-04-23T16:44:56.318" v="563" actId="1076"/>
          <ac:picMkLst>
            <pc:docMk/>
            <pc:sldMk cId="382033663" sldId="273"/>
            <ac:picMk id="5" creationId="{AA723934-5068-4CEB-9CE5-7A6800A44C3C}"/>
          </ac:picMkLst>
        </pc:picChg>
      </pc:sldChg>
      <pc:sldChg chg="modSp add mod ord">
        <pc:chgData name="Victor Stany Rozario" userId="dbb37ec6-3e12-44d7-b04d-09b867830cae" providerId="ADAL" clId="{8FFA7B61-51A8-4894-B9C0-ED9821FD9646}" dt="2020-04-23T16:46:51.740" v="601" actId="27636"/>
        <pc:sldMkLst>
          <pc:docMk/>
          <pc:sldMk cId="739729977" sldId="274"/>
        </pc:sldMkLst>
        <pc:spChg chg="mod">
          <ac:chgData name="Victor Stany Rozario" userId="dbb37ec6-3e12-44d7-b04d-09b867830cae" providerId="ADAL" clId="{8FFA7B61-51A8-4894-B9C0-ED9821FD9646}" dt="2020-04-23T16:45:33.787" v="570"/>
          <ac:spMkLst>
            <pc:docMk/>
            <pc:sldMk cId="739729977" sldId="274"/>
            <ac:spMk id="2" creationId="{00000000-0000-0000-0000-000000000000}"/>
          </ac:spMkLst>
        </pc:spChg>
        <pc:spChg chg="mod">
          <ac:chgData name="Victor Stany Rozario" userId="dbb37ec6-3e12-44d7-b04d-09b867830cae" providerId="ADAL" clId="{8FFA7B61-51A8-4894-B9C0-ED9821FD9646}" dt="2020-04-23T16:46:51.740" v="601" actId="27636"/>
          <ac:spMkLst>
            <pc:docMk/>
            <pc:sldMk cId="739729977" sldId="274"/>
            <ac:spMk id="3" creationId="{2184D2EC-4A1A-4F2A-AE21-53C358060C00}"/>
          </ac:spMkLst>
        </pc:spChg>
      </pc:sldChg>
      <pc:sldChg chg="modSp add mod ord">
        <pc:chgData name="Victor Stany Rozario" userId="dbb37ec6-3e12-44d7-b04d-09b867830cae" providerId="ADAL" clId="{8FFA7B61-51A8-4894-B9C0-ED9821FD9646}" dt="2020-04-23T17:03:36.902" v="663" actId="20577"/>
        <pc:sldMkLst>
          <pc:docMk/>
          <pc:sldMk cId="1939018285" sldId="275"/>
        </pc:sldMkLst>
        <pc:spChg chg="mod">
          <ac:chgData name="Victor Stany Rozario" userId="dbb37ec6-3e12-44d7-b04d-09b867830cae" providerId="ADAL" clId="{8FFA7B61-51A8-4894-B9C0-ED9821FD9646}" dt="2020-04-23T16:56:42.400" v="636" actId="27636"/>
          <ac:spMkLst>
            <pc:docMk/>
            <pc:sldMk cId="1939018285" sldId="275"/>
            <ac:spMk id="2" creationId="{00000000-0000-0000-0000-000000000000}"/>
          </ac:spMkLst>
        </pc:spChg>
        <pc:spChg chg="mod">
          <ac:chgData name="Victor Stany Rozario" userId="dbb37ec6-3e12-44d7-b04d-09b867830cae" providerId="ADAL" clId="{8FFA7B61-51A8-4894-B9C0-ED9821FD9646}" dt="2020-04-23T17:03:36.902" v="663" actId="20577"/>
          <ac:spMkLst>
            <pc:docMk/>
            <pc:sldMk cId="1939018285" sldId="275"/>
            <ac:spMk id="3" creationId="{0958B012-DE7A-4245-841E-4B200C6F2722}"/>
          </ac:spMkLst>
        </pc:spChg>
      </pc:sldChg>
      <pc:sldChg chg="add del ord">
        <pc:chgData name="Victor Stany Rozario" userId="dbb37ec6-3e12-44d7-b04d-09b867830cae" providerId="ADAL" clId="{8FFA7B61-51A8-4894-B9C0-ED9821FD9646}" dt="2020-04-23T17:14:23.108" v="857" actId="47"/>
        <pc:sldMkLst>
          <pc:docMk/>
          <pc:sldMk cId="2295114291" sldId="276"/>
        </pc:sldMkLst>
      </pc:sldChg>
      <pc:sldChg chg="add del ord">
        <pc:chgData name="Victor Stany Rozario" userId="dbb37ec6-3e12-44d7-b04d-09b867830cae" providerId="ADAL" clId="{8FFA7B61-51A8-4894-B9C0-ED9821FD9646}" dt="2020-04-23T17:14:23.108" v="857" actId="47"/>
        <pc:sldMkLst>
          <pc:docMk/>
          <pc:sldMk cId="2492752139" sldId="277"/>
        </pc:sldMkLst>
      </pc:sldChg>
      <pc:sldChg chg="add del ord">
        <pc:chgData name="Victor Stany Rozario" userId="dbb37ec6-3e12-44d7-b04d-09b867830cae" providerId="ADAL" clId="{8FFA7B61-51A8-4894-B9C0-ED9821FD9646}" dt="2020-04-23T17:14:23.108" v="857" actId="47"/>
        <pc:sldMkLst>
          <pc:docMk/>
          <pc:sldMk cId="2346136653" sldId="278"/>
        </pc:sldMkLst>
      </pc:sldChg>
      <pc:sldChg chg="add del ord">
        <pc:chgData name="Victor Stany Rozario" userId="dbb37ec6-3e12-44d7-b04d-09b867830cae" providerId="ADAL" clId="{8FFA7B61-51A8-4894-B9C0-ED9821FD9646}" dt="2020-04-23T17:14:23.108" v="857" actId="47"/>
        <pc:sldMkLst>
          <pc:docMk/>
          <pc:sldMk cId="1536771613" sldId="279"/>
        </pc:sldMkLst>
      </pc:sldChg>
      <pc:sldChg chg="add del ord">
        <pc:chgData name="Victor Stany Rozario" userId="dbb37ec6-3e12-44d7-b04d-09b867830cae" providerId="ADAL" clId="{8FFA7B61-51A8-4894-B9C0-ED9821FD9646}" dt="2020-04-23T17:14:23.108" v="857" actId="47"/>
        <pc:sldMkLst>
          <pc:docMk/>
          <pc:sldMk cId="206245272" sldId="280"/>
        </pc:sldMkLst>
      </pc:sldChg>
      <pc:sldChg chg="add del ord">
        <pc:chgData name="Victor Stany Rozario" userId="dbb37ec6-3e12-44d7-b04d-09b867830cae" providerId="ADAL" clId="{8FFA7B61-51A8-4894-B9C0-ED9821FD9646}" dt="2020-04-23T17:14:23.108" v="857" actId="47"/>
        <pc:sldMkLst>
          <pc:docMk/>
          <pc:sldMk cId="2621991330" sldId="281"/>
        </pc:sldMkLst>
      </pc:sldChg>
      <pc:sldChg chg="add del ord">
        <pc:chgData name="Victor Stany Rozario" userId="dbb37ec6-3e12-44d7-b04d-09b867830cae" providerId="ADAL" clId="{8FFA7B61-51A8-4894-B9C0-ED9821FD9646}" dt="2020-04-23T17:14:23.108" v="857" actId="47"/>
        <pc:sldMkLst>
          <pc:docMk/>
          <pc:sldMk cId="1214117652" sldId="282"/>
        </pc:sldMkLst>
      </pc:sldChg>
      <pc:sldChg chg="add del ord">
        <pc:chgData name="Victor Stany Rozario" userId="dbb37ec6-3e12-44d7-b04d-09b867830cae" providerId="ADAL" clId="{8FFA7B61-51A8-4894-B9C0-ED9821FD9646}" dt="2020-04-23T17:14:23.108" v="857" actId="47"/>
        <pc:sldMkLst>
          <pc:docMk/>
          <pc:sldMk cId="4024448165" sldId="283"/>
        </pc:sldMkLst>
      </pc:sldChg>
      <pc:sldChg chg="add del ord">
        <pc:chgData name="Victor Stany Rozario" userId="dbb37ec6-3e12-44d7-b04d-09b867830cae" providerId="ADAL" clId="{8FFA7B61-51A8-4894-B9C0-ED9821FD9646}" dt="2020-04-23T17:14:23.108" v="857" actId="47"/>
        <pc:sldMkLst>
          <pc:docMk/>
          <pc:sldMk cId="2570263900" sldId="284"/>
        </pc:sldMkLst>
      </pc:sldChg>
      <pc:sldChg chg="add del ord">
        <pc:chgData name="Victor Stany Rozario" userId="dbb37ec6-3e12-44d7-b04d-09b867830cae" providerId="ADAL" clId="{8FFA7B61-51A8-4894-B9C0-ED9821FD9646}" dt="2020-04-23T17:14:23.108" v="857" actId="47"/>
        <pc:sldMkLst>
          <pc:docMk/>
          <pc:sldMk cId="1437318422" sldId="285"/>
        </pc:sldMkLst>
      </pc:sldChg>
      <pc:sldChg chg="add del ord">
        <pc:chgData name="Victor Stany Rozario" userId="dbb37ec6-3e12-44d7-b04d-09b867830cae" providerId="ADAL" clId="{8FFA7B61-51A8-4894-B9C0-ED9821FD9646}" dt="2020-04-23T17:14:23.108" v="857" actId="47"/>
        <pc:sldMkLst>
          <pc:docMk/>
          <pc:sldMk cId="1190532604" sldId="286"/>
        </pc:sldMkLst>
      </pc:sldChg>
      <pc:sldChg chg="add del ord">
        <pc:chgData name="Victor Stany Rozario" userId="dbb37ec6-3e12-44d7-b04d-09b867830cae" providerId="ADAL" clId="{8FFA7B61-51A8-4894-B9C0-ED9821FD9646}" dt="2020-04-23T17:14:23.108" v="857" actId="47"/>
        <pc:sldMkLst>
          <pc:docMk/>
          <pc:sldMk cId="3330325259" sldId="287"/>
        </pc:sldMkLst>
      </pc:sldChg>
      <pc:sldChg chg="add del ord">
        <pc:chgData name="Victor Stany Rozario" userId="dbb37ec6-3e12-44d7-b04d-09b867830cae" providerId="ADAL" clId="{8FFA7B61-51A8-4894-B9C0-ED9821FD9646}" dt="2020-04-23T17:14:23.108" v="857" actId="47"/>
        <pc:sldMkLst>
          <pc:docMk/>
          <pc:sldMk cId="3417142223" sldId="288"/>
        </pc:sldMkLst>
      </pc:sldChg>
      <pc:sldChg chg="add del ord">
        <pc:chgData name="Victor Stany Rozario" userId="dbb37ec6-3e12-44d7-b04d-09b867830cae" providerId="ADAL" clId="{8FFA7B61-51A8-4894-B9C0-ED9821FD9646}" dt="2020-04-23T17:14:23.108" v="857" actId="47"/>
        <pc:sldMkLst>
          <pc:docMk/>
          <pc:sldMk cId="305994238" sldId="289"/>
        </pc:sldMkLst>
      </pc:sldChg>
      <pc:sldChg chg="addSp delSp modSp add mod">
        <pc:chgData name="Victor Stany Rozario" userId="dbb37ec6-3e12-44d7-b04d-09b867830cae" providerId="ADAL" clId="{8FFA7B61-51A8-4894-B9C0-ED9821FD9646}" dt="2020-04-23T16:16:27.336" v="279" actId="14100"/>
        <pc:sldMkLst>
          <pc:docMk/>
          <pc:sldMk cId="509796211" sldId="290"/>
        </pc:sldMkLst>
        <pc:spChg chg="mod">
          <ac:chgData name="Victor Stany Rozario" userId="dbb37ec6-3e12-44d7-b04d-09b867830cae" providerId="ADAL" clId="{8FFA7B61-51A8-4894-B9C0-ED9821FD9646}" dt="2020-04-23T16:12:56.942" v="237"/>
          <ac:spMkLst>
            <pc:docMk/>
            <pc:sldMk cId="509796211" sldId="290"/>
            <ac:spMk id="2" creationId="{00000000-0000-0000-0000-000000000000}"/>
          </ac:spMkLst>
        </pc:spChg>
        <pc:spChg chg="del mod">
          <ac:chgData name="Victor Stany Rozario" userId="dbb37ec6-3e12-44d7-b04d-09b867830cae" providerId="ADAL" clId="{8FFA7B61-51A8-4894-B9C0-ED9821FD9646}" dt="2020-04-23T16:15:25.222" v="262" actId="21"/>
          <ac:spMkLst>
            <pc:docMk/>
            <pc:sldMk cId="509796211" sldId="290"/>
            <ac:spMk id="3" creationId="{A2A8C8C7-64AB-4F44-B806-13B5185FDE3F}"/>
          </ac:spMkLst>
        </pc:spChg>
        <pc:picChg chg="add mod">
          <ac:chgData name="Victor Stany Rozario" userId="dbb37ec6-3e12-44d7-b04d-09b867830cae" providerId="ADAL" clId="{8FFA7B61-51A8-4894-B9C0-ED9821FD9646}" dt="2020-04-23T16:16:27.336" v="279" actId="14100"/>
          <ac:picMkLst>
            <pc:docMk/>
            <pc:sldMk cId="509796211" sldId="290"/>
            <ac:picMk id="4" creationId="{1D04F428-D57B-4BE1-8F97-0B1E3797AEAF}"/>
          </ac:picMkLst>
        </pc:picChg>
      </pc:sldChg>
      <pc:sldChg chg="addSp delSp modSp add mod">
        <pc:chgData name="Victor Stany Rozario" userId="dbb37ec6-3e12-44d7-b04d-09b867830cae" providerId="ADAL" clId="{8FFA7B61-51A8-4894-B9C0-ED9821FD9646}" dt="2020-04-23T16:18:17.285" v="292" actId="11"/>
        <pc:sldMkLst>
          <pc:docMk/>
          <pc:sldMk cId="4034116045" sldId="291"/>
        </pc:sldMkLst>
        <pc:spChg chg="mod">
          <ac:chgData name="Victor Stany Rozario" userId="dbb37ec6-3e12-44d7-b04d-09b867830cae" providerId="ADAL" clId="{8FFA7B61-51A8-4894-B9C0-ED9821FD9646}" dt="2020-04-23T16:17:31.813" v="285" actId="1076"/>
          <ac:spMkLst>
            <pc:docMk/>
            <pc:sldMk cId="4034116045" sldId="291"/>
            <ac:spMk id="2" creationId="{00000000-0000-0000-0000-000000000000}"/>
          </ac:spMkLst>
        </pc:spChg>
        <pc:spChg chg="add del">
          <ac:chgData name="Victor Stany Rozario" userId="dbb37ec6-3e12-44d7-b04d-09b867830cae" providerId="ADAL" clId="{8FFA7B61-51A8-4894-B9C0-ED9821FD9646}" dt="2020-04-23T16:17:44.957" v="288"/>
          <ac:spMkLst>
            <pc:docMk/>
            <pc:sldMk cId="4034116045" sldId="291"/>
            <ac:spMk id="3" creationId="{B8ABA166-16B0-4D0A-BFA6-2126F7570C9E}"/>
          </ac:spMkLst>
        </pc:spChg>
        <pc:spChg chg="add mod">
          <ac:chgData name="Victor Stany Rozario" userId="dbb37ec6-3e12-44d7-b04d-09b867830cae" providerId="ADAL" clId="{8FFA7B61-51A8-4894-B9C0-ED9821FD9646}" dt="2020-04-23T16:18:17.285" v="292" actId="11"/>
          <ac:spMkLst>
            <pc:docMk/>
            <pc:sldMk cId="4034116045" sldId="291"/>
            <ac:spMk id="5" creationId="{1DA42B17-723E-4D07-B720-82E284EE19D0}"/>
          </ac:spMkLst>
        </pc:spChg>
        <pc:picChg chg="del">
          <ac:chgData name="Victor Stany Rozario" userId="dbb37ec6-3e12-44d7-b04d-09b867830cae" providerId="ADAL" clId="{8FFA7B61-51A8-4894-B9C0-ED9821FD9646}" dt="2020-04-23T16:17:34.063" v="286" actId="478"/>
          <ac:picMkLst>
            <pc:docMk/>
            <pc:sldMk cId="4034116045" sldId="291"/>
            <ac:picMk id="4" creationId="{1D04F428-D57B-4BE1-8F97-0B1E3797AEAF}"/>
          </ac:picMkLst>
        </pc:picChg>
      </pc:sldChg>
      <pc:sldChg chg="addSp delSp modSp add mod">
        <pc:chgData name="Victor Stany Rozario" userId="dbb37ec6-3e12-44d7-b04d-09b867830cae" providerId="ADAL" clId="{8FFA7B61-51A8-4894-B9C0-ED9821FD9646}" dt="2020-04-23T16:22:15.892" v="305" actId="14100"/>
        <pc:sldMkLst>
          <pc:docMk/>
          <pc:sldMk cId="2879367636" sldId="292"/>
        </pc:sldMkLst>
        <pc:spChg chg="mod">
          <ac:chgData name="Victor Stany Rozario" userId="dbb37ec6-3e12-44d7-b04d-09b867830cae" providerId="ADAL" clId="{8FFA7B61-51A8-4894-B9C0-ED9821FD9646}" dt="2020-04-23T16:21:45.293" v="299" actId="27636"/>
          <ac:spMkLst>
            <pc:docMk/>
            <pc:sldMk cId="2879367636" sldId="292"/>
            <ac:spMk id="2" creationId="{00000000-0000-0000-0000-000000000000}"/>
          </ac:spMkLst>
        </pc:spChg>
        <pc:spChg chg="del">
          <ac:chgData name="Victor Stany Rozario" userId="dbb37ec6-3e12-44d7-b04d-09b867830cae" providerId="ADAL" clId="{8FFA7B61-51A8-4894-B9C0-ED9821FD9646}" dt="2020-04-23T16:21:49.418" v="300" actId="478"/>
          <ac:spMkLst>
            <pc:docMk/>
            <pc:sldMk cId="2879367636" sldId="292"/>
            <ac:spMk id="5" creationId="{1DA42B17-723E-4D07-B720-82E284EE19D0}"/>
          </ac:spMkLst>
        </pc:spChg>
        <pc:picChg chg="add mod">
          <ac:chgData name="Victor Stany Rozario" userId="dbb37ec6-3e12-44d7-b04d-09b867830cae" providerId="ADAL" clId="{8FFA7B61-51A8-4894-B9C0-ED9821FD9646}" dt="2020-04-23T16:22:15.892" v="305" actId="14100"/>
          <ac:picMkLst>
            <pc:docMk/>
            <pc:sldMk cId="2879367636" sldId="292"/>
            <ac:picMk id="3" creationId="{34E432FB-392E-4087-A965-ECD7EEB2AA5D}"/>
          </ac:picMkLst>
        </pc:picChg>
      </pc:sldChg>
      <pc:sldChg chg="addSp delSp modSp add mod">
        <pc:chgData name="Victor Stany Rozario" userId="dbb37ec6-3e12-44d7-b04d-09b867830cae" providerId="ADAL" clId="{8FFA7B61-51A8-4894-B9C0-ED9821FD9646}" dt="2020-04-23T16:24:47.329" v="321" actId="14100"/>
        <pc:sldMkLst>
          <pc:docMk/>
          <pc:sldMk cId="2591764581" sldId="293"/>
        </pc:sldMkLst>
        <pc:spChg chg="mod">
          <ac:chgData name="Victor Stany Rozario" userId="dbb37ec6-3e12-44d7-b04d-09b867830cae" providerId="ADAL" clId="{8FFA7B61-51A8-4894-B9C0-ED9821FD9646}" dt="2020-04-23T16:22:49.341" v="308"/>
          <ac:spMkLst>
            <pc:docMk/>
            <pc:sldMk cId="2591764581" sldId="293"/>
            <ac:spMk id="2" creationId="{00000000-0000-0000-0000-000000000000}"/>
          </ac:spMkLst>
        </pc:spChg>
        <pc:graphicFrameChg chg="add mod modGraphic">
          <ac:chgData name="Victor Stany Rozario" userId="dbb37ec6-3e12-44d7-b04d-09b867830cae" providerId="ADAL" clId="{8FFA7B61-51A8-4894-B9C0-ED9821FD9646}" dt="2020-04-23T16:24:47.329" v="321" actId="14100"/>
          <ac:graphicFrameMkLst>
            <pc:docMk/>
            <pc:sldMk cId="2591764581" sldId="293"/>
            <ac:graphicFrameMk id="4" creationId="{0C943CD8-5978-41D3-9D91-9CE7FAA8574D}"/>
          </ac:graphicFrameMkLst>
        </pc:graphicFrameChg>
        <pc:picChg chg="del">
          <ac:chgData name="Victor Stany Rozario" userId="dbb37ec6-3e12-44d7-b04d-09b867830cae" providerId="ADAL" clId="{8FFA7B61-51A8-4894-B9C0-ED9821FD9646}" dt="2020-04-23T16:23:04.186" v="309" actId="478"/>
          <ac:picMkLst>
            <pc:docMk/>
            <pc:sldMk cId="2591764581" sldId="293"/>
            <ac:picMk id="3" creationId="{34E432FB-392E-4087-A965-ECD7EEB2AA5D}"/>
          </ac:picMkLst>
        </pc:picChg>
      </pc:sldChg>
      <pc:sldChg chg="addSp delSp modSp add mod">
        <pc:chgData name="Victor Stany Rozario" userId="dbb37ec6-3e12-44d7-b04d-09b867830cae" providerId="ADAL" clId="{8FFA7B61-51A8-4894-B9C0-ED9821FD9646}" dt="2020-04-23T16:25:57.289" v="334" actId="20577"/>
        <pc:sldMkLst>
          <pc:docMk/>
          <pc:sldMk cId="1236683622" sldId="294"/>
        </pc:sldMkLst>
        <pc:spChg chg="mod">
          <ac:chgData name="Victor Stany Rozario" userId="dbb37ec6-3e12-44d7-b04d-09b867830cae" providerId="ADAL" clId="{8FFA7B61-51A8-4894-B9C0-ED9821FD9646}" dt="2020-04-23T16:25:11.171" v="324"/>
          <ac:spMkLst>
            <pc:docMk/>
            <pc:sldMk cId="1236683622" sldId="294"/>
            <ac:spMk id="2" creationId="{00000000-0000-0000-0000-000000000000}"/>
          </ac:spMkLst>
        </pc:spChg>
        <pc:spChg chg="add mod">
          <ac:chgData name="Victor Stany Rozario" userId="dbb37ec6-3e12-44d7-b04d-09b867830cae" providerId="ADAL" clId="{8FFA7B61-51A8-4894-B9C0-ED9821FD9646}" dt="2020-04-23T16:25:57.289" v="334" actId="20577"/>
          <ac:spMkLst>
            <pc:docMk/>
            <pc:sldMk cId="1236683622" sldId="294"/>
            <ac:spMk id="3" creationId="{3111C335-5486-451D-B3D0-2910535E770B}"/>
          </ac:spMkLst>
        </pc:spChg>
        <pc:graphicFrameChg chg="del">
          <ac:chgData name="Victor Stany Rozario" userId="dbb37ec6-3e12-44d7-b04d-09b867830cae" providerId="ADAL" clId="{8FFA7B61-51A8-4894-B9C0-ED9821FD9646}" dt="2020-04-23T16:25:14.765" v="325" actId="478"/>
          <ac:graphicFrameMkLst>
            <pc:docMk/>
            <pc:sldMk cId="1236683622" sldId="294"/>
            <ac:graphicFrameMk id="4" creationId="{0C943CD8-5978-41D3-9D91-9CE7FAA8574D}"/>
          </ac:graphicFrameMkLst>
        </pc:graphicFrameChg>
      </pc:sldChg>
      <pc:sldChg chg="modSp add mod">
        <pc:chgData name="Victor Stany Rozario" userId="dbb37ec6-3e12-44d7-b04d-09b867830cae" providerId="ADAL" clId="{8FFA7B61-51A8-4894-B9C0-ED9821FD9646}" dt="2020-04-23T16:26:49.008" v="352" actId="20577"/>
        <pc:sldMkLst>
          <pc:docMk/>
          <pc:sldMk cId="3412160283" sldId="295"/>
        </pc:sldMkLst>
        <pc:spChg chg="mod">
          <ac:chgData name="Victor Stany Rozario" userId="dbb37ec6-3e12-44d7-b04d-09b867830cae" providerId="ADAL" clId="{8FFA7B61-51A8-4894-B9C0-ED9821FD9646}" dt="2020-04-23T16:26:14.313" v="345" actId="27636"/>
          <ac:spMkLst>
            <pc:docMk/>
            <pc:sldMk cId="3412160283" sldId="295"/>
            <ac:spMk id="2" creationId="{00000000-0000-0000-0000-000000000000}"/>
          </ac:spMkLst>
        </pc:spChg>
        <pc:spChg chg="mod">
          <ac:chgData name="Victor Stany Rozario" userId="dbb37ec6-3e12-44d7-b04d-09b867830cae" providerId="ADAL" clId="{8FFA7B61-51A8-4894-B9C0-ED9821FD9646}" dt="2020-04-23T16:26:49.008" v="352" actId="20577"/>
          <ac:spMkLst>
            <pc:docMk/>
            <pc:sldMk cId="3412160283" sldId="295"/>
            <ac:spMk id="3" creationId="{3111C335-5486-451D-B3D0-2910535E770B}"/>
          </ac:spMkLst>
        </pc:spChg>
      </pc:sldChg>
      <pc:sldChg chg="modSp add mod">
        <pc:chgData name="Victor Stany Rozario" userId="dbb37ec6-3e12-44d7-b04d-09b867830cae" providerId="ADAL" clId="{8FFA7B61-51A8-4894-B9C0-ED9821FD9646}" dt="2020-04-23T16:40:51.109" v="498" actId="403"/>
        <pc:sldMkLst>
          <pc:docMk/>
          <pc:sldMk cId="1779357725" sldId="296"/>
        </pc:sldMkLst>
        <pc:spChg chg="mod">
          <ac:chgData name="Victor Stany Rozario" userId="dbb37ec6-3e12-44d7-b04d-09b867830cae" providerId="ADAL" clId="{8FFA7B61-51A8-4894-B9C0-ED9821FD9646}" dt="2020-04-23T16:40:51.109" v="498" actId="403"/>
          <ac:spMkLst>
            <pc:docMk/>
            <pc:sldMk cId="1779357725" sldId="296"/>
            <ac:spMk id="5" creationId="{38749CCF-3DF5-441A-9BC0-7BD7FAC30CC6}"/>
          </ac:spMkLst>
        </pc:spChg>
      </pc:sldChg>
      <pc:sldChg chg="add del">
        <pc:chgData name="Victor Stany Rozario" userId="dbb37ec6-3e12-44d7-b04d-09b867830cae" providerId="ADAL" clId="{8FFA7B61-51A8-4894-B9C0-ED9821FD9646}" dt="2020-04-23T16:39:21.914" v="468" actId="47"/>
        <pc:sldMkLst>
          <pc:docMk/>
          <pc:sldMk cId="2272138478" sldId="296"/>
        </pc:sldMkLst>
      </pc:sldChg>
      <pc:sldChg chg="modSp add mod">
        <pc:chgData name="Victor Stany Rozario" userId="dbb37ec6-3e12-44d7-b04d-09b867830cae" providerId="ADAL" clId="{8FFA7B61-51A8-4894-B9C0-ED9821FD9646}" dt="2020-04-23T16:42:52.311" v="546" actId="403"/>
        <pc:sldMkLst>
          <pc:docMk/>
          <pc:sldMk cId="3492551710" sldId="297"/>
        </pc:sldMkLst>
        <pc:spChg chg="mod">
          <ac:chgData name="Victor Stany Rozario" userId="dbb37ec6-3e12-44d7-b04d-09b867830cae" providerId="ADAL" clId="{8FFA7B61-51A8-4894-B9C0-ED9821FD9646}" dt="2020-04-23T16:42:52.311" v="546" actId="403"/>
          <ac:spMkLst>
            <pc:docMk/>
            <pc:sldMk cId="3492551710" sldId="297"/>
            <ac:spMk id="5" creationId="{38749CCF-3DF5-441A-9BC0-7BD7FAC30CC6}"/>
          </ac:spMkLst>
        </pc:spChg>
      </pc:sldChg>
      <pc:sldChg chg="modSp add mod">
        <pc:chgData name="Victor Stany Rozario" userId="dbb37ec6-3e12-44d7-b04d-09b867830cae" providerId="ADAL" clId="{8FFA7B61-51A8-4894-B9C0-ED9821FD9646}" dt="2020-04-23T16:48:11.209" v="628" actId="20577"/>
        <pc:sldMkLst>
          <pc:docMk/>
          <pc:sldMk cId="3273637185" sldId="298"/>
        </pc:sldMkLst>
        <pc:spChg chg="mod">
          <ac:chgData name="Victor Stany Rozario" userId="dbb37ec6-3e12-44d7-b04d-09b867830cae" providerId="ADAL" clId="{8FFA7B61-51A8-4894-B9C0-ED9821FD9646}" dt="2020-04-23T16:48:11.209" v="628" actId="20577"/>
          <ac:spMkLst>
            <pc:docMk/>
            <pc:sldMk cId="3273637185" sldId="298"/>
            <ac:spMk id="3" creationId="{2184D2EC-4A1A-4F2A-AE21-53C358060C00}"/>
          </ac:spMkLst>
        </pc:spChg>
      </pc:sldChg>
      <pc:sldChg chg="addSp delSp modSp add mod">
        <pc:chgData name="Victor Stany Rozario" userId="dbb37ec6-3e12-44d7-b04d-09b867830cae" providerId="ADAL" clId="{8FFA7B61-51A8-4894-B9C0-ED9821FD9646}" dt="2020-04-23T17:05:07.183" v="678" actId="1036"/>
        <pc:sldMkLst>
          <pc:docMk/>
          <pc:sldMk cId="2039335981" sldId="300"/>
        </pc:sldMkLst>
        <pc:spChg chg="del">
          <ac:chgData name="Victor Stany Rozario" userId="dbb37ec6-3e12-44d7-b04d-09b867830cae" providerId="ADAL" clId="{8FFA7B61-51A8-4894-B9C0-ED9821FD9646}" dt="2020-04-23T17:04:45.183" v="665" actId="478"/>
          <ac:spMkLst>
            <pc:docMk/>
            <pc:sldMk cId="2039335981" sldId="300"/>
            <ac:spMk id="3" creationId="{0958B012-DE7A-4245-841E-4B200C6F2722}"/>
          </ac:spMkLst>
        </pc:spChg>
        <pc:picChg chg="add mod">
          <ac:chgData name="Victor Stany Rozario" userId="dbb37ec6-3e12-44d7-b04d-09b867830cae" providerId="ADAL" clId="{8FFA7B61-51A8-4894-B9C0-ED9821FD9646}" dt="2020-04-23T17:05:07.183" v="678" actId="1036"/>
          <ac:picMkLst>
            <pc:docMk/>
            <pc:sldMk cId="2039335981" sldId="300"/>
            <ac:picMk id="4" creationId="{82EB0E3F-2507-4900-AEF3-6B0236D59BE1}"/>
          </ac:picMkLst>
        </pc:picChg>
      </pc:sldChg>
      <pc:sldChg chg="addSp delSp modSp add mod">
        <pc:chgData name="Victor Stany Rozario" userId="dbb37ec6-3e12-44d7-b04d-09b867830cae" providerId="ADAL" clId="{8FFA7B61-51A8-4894-B9C0-ED9821FD9646}" dt="2020-04-23T17:07:35.667" v="715" actId="123"/>
        <pc:sldMkLst>
          <pc:docMk/>
          <pc:sldMk cId="3849889281" sldId="301"/>
        </pc:sldMkLst>
        <pc:spChg chg="mod">
          <ac:chgData name="Victor Stany Rozario" userId="dbb37ec6-3e12-44d7-b04d-09b867830cae" providerId="ADAL" clId="{8FFA7B61-51A8-4894-B9C0-ED9821FD9646}" dt="2020-04-23T17:06:05.277" v="683" actId="113"/>
          <ac:spMkLst>
            <pc:docMk/>
            <pc:sldMk cId="3849889281" sldId="301"/>
            <ac:spMk id="2" creationId="{00000000-0000-0000-0000-000000000000}"/>
          </ac:spMkLst>
        </pc:spChg>
        <pc:spChg chg="add del">
          <ac:chgData name="Victor Stany Rozario" userId="dbb37ec6-3e12-44d7-b04d-09b867830cae" providerId="ADAL" clId="{8FFA7B61-51A8-4894-B9C0-ED9821FD9646}" dt="2020-04-23T17:06:16.683" v="687"/>
          <ac:spMkLst>
            <pc:docMk/>
            <pc:sldMk cId="3849889281" sldId="301"/>
            <ac:spMk id="3" creationId="{DA51BCE5-A0C4-488B-A97D-848088B558C8}"/>
          </ac:spMkLst>
        </pc:spChg>
        <pc:spChg chg="add mod">
          <ac:chgData name="Victor Stany Rozario" userId="dbb37ec6-3e12-44d7-b04d-09b867830cae" providerId="ADAL" clId="{8FFA7B61-51A8-4894-B9C0-ED9821FD9646}" dt="2020-04-23T17:07:35.667" v="715" actId="123"/>
          <ac:spMkLst>
            <pc:docMk/>
            <pc:sldMk cId="3849889281" sldId="301"/>
            <ac:spMk id="5" creationId="{DDD7D5C8-B23D-49EA-9917-4A73F1764F08}"/>
          </ac:spMkLst>
        </pc:spChg>
        <pc:picChg chg="del">
          <ac:chgData name="Victor Stany Rozario" userId="dbb37ec6-3e12-44d7-b04d-09b867830cae" providerId="ADAL" clId="{8FFA7B61-51A8-4894-B9C0-ED9821FD9646}" dt="2020-04-23T17:06:01.542" v="682" actId="478"/>
          <ac:picMkLst>
            <pc:docMk/>
            <pc:sldMk cId="3849889281" sldId="301"/>
            <ac:picMk id="4" creationId="{82EB0E3F-2507-4900-AEF3-6B0236D59BE1}"/>
          </ac:picMkLst>
        </pc:picChg>
      </pc:sldChg>
      <pc:sldChg chg="modSp add mod">
        <pc:chgData name="Victor Stany Rozario" userId="dbb37ec6-3e12-44d7-b04d-09b867830cae" providerId="ADAL" clId="{8FFA7B61-51A8-4894-B9C0-ED9821FD9646}" dt="2020-04-23T17:09:21.683" v="736" actId="1076"/>
        <pc:sldMkLst>
          <pc:docMk/>
          <pc:sldMk cId="2191573281" sldId="302"/>
        </pc:sldMkLst>
        <pc:spChg chg="mod">
          <ac:chgData name="Victor Stany Rozario" userId="dbb37ec6-3e12-44d7-b04d-09b867830cae" providerId="ADAL" clId="{8FFA7B61-51A8-4894-B9C0-ED9821FD9646}" dt="2020-04-23T17:07:53.917" v="718"/>
          <ac:spMkLst>
            <pc:docMk/>
            <pc:sldMk cId="2191573281" sldId="302"/>
            <ac:spMk id="2" creationId="{00000000-0000-0000-0000-000000000000}"/>
          </ac:spMkLst>
        </pc:spChg>
        <pc:spChg chg="mod">
          <ac:chgData name="Victor Stany Rozario" userId="dbb37ec6-3e12-44d7-b04d-09b867830cae" providerId="ADAL" clId="{8FFA7B61-51A8-4894-B9C0-ED9821FD9646}" dt="2020-04-23T17:09:21.683" v="736" actId="1076"/>
          <ac:spMkLst>
            <pc:docMk/>
            <pc:sldMk cId="2191573281" sldId="302"/>
            <ac:spMk id="5" creationId="{DDD7D5C8-B23D-49EA-9917-4A73F1764F08}"/>
          </ac:spMkLst>
        </pc:spChg>
      </pc:sldChg>
      <pc:sldChg chg="modSp add mod">
        <pc:chgData name="Victor Stany Rozario" userId="dbb37ec6-3e12-44d7-b04d-09b867830cae" providerId="ADAL" clId="{8FFA7B61-51A8-4894-B9C0-ED9821FD9646}" dt="2020-04-23T17:13:45.937" v="856" actId="14100"/>
        <pc:sldMkLst>
          <pc:docMk/>
          <pc:sldMk cId="1992282473" sldId="303"/>
        </pc:sldMkLst>
        <pc:spChg chg="mod">
          <ac:chgData name="Victor Stany Rozario" userId="dbb37ec6-3e12-44d7-b04d-09b867830cae" providerId="ADAL" clId="{8FFA7B61-51A8-4894-B9C0-ED9821FD9646}" dt="2020-04-23T17:10:38.933" v="760" actId="20577"/>
          <ac:spMkLst>
            <pc:docMk/>
            <pc:sldMk cId="1992282473" sldId="303"/>
            <ac:spMk id="2" creationId="{00000000-0000-0000-0000-000000000000}"/>
          </ac:spMkLst>
        </pc:spChg>
        <pc:spChg chg="mod">
          <ac:chgData name="Victor Stany Rozario" userId="dbb37ec6-3e12-44d7-b04d-09b867830cae" providerId="ADAL" clId="{8FFA7B61-51A8-4894-B9C0-ED9821FD9646}" dt="2020-04-23T17:13:45.937" v="856" actId="14100"/>
          <ac:spMkLst>
            <pc:docMk/>
            <pc:sldMk cId="1992282473" sldId="303"/>
            <ac:spMk id="5" creationId="{DDD7D5C8-B23D-49EA-9917-4A73F1764F08}"/>
          </ac:spMkLst>
        </pc:spChg>
      </pc:sldChg>
      <pc:sldChg chg="add">
        <pc:chgData name="Victor Stany Rozario" userId="dbb37ec6-3e12-44d7-b04d-09b867830cae" providerId="ADAL" clId="{8FFA7B61-51A8-4894-B9C0-ED9821FD9646}" dt="2020-04-23T17:14:28.108" v="858"/>
        <pc:sldMkLst>
          <pc:docMk/>
          <pc:sldMk cId="4118150728" sldId="304"/>
        </pc:sldMkLst>
      </pc:sldChg>
      <pc:sldChg chg="modSp add mod">
        <pc:chgData name="Victor Stany Rozario" userId="dbb37ec6-3e12-44d7-b04d-09b867830cae" providerId="ADAL" clId="{8FFA7B61-51A8-4894-B9C0-ED9821FD9646}" dt="2020-04-24T12:43:25.149" v="1149" actId="20577"/>
        <pc:sldMkLst>
          <pc:docMk/>
          <pc:sldMk cId="3433734784" sldId="305"/>
        </pc:sldMkLst>
        <pc:spChg chg="mod">
          <ac:chgData name="Victor Stany Rozario" userId="dbb37ec6-3e12-44d7-b04d-09b867830cae" providerId="ADAL" clId="{8FFA7B61-51A8-4894-B9C0-ED9821FD9646}" dt="2020-04-24T12:41:46.648" v="1122" actId="20577"/>
          <ac:spMkLst>
            <pc:docMk/>
            <pc:sldMk cId="3433734784" sldId="305"/>
            <ac:spMk id="2" creationId="{00000000-0000-0000-0000-000000000000}"/>
          </ac:spMkLst>
        </pc:spChg>
        <pc:spChg chg="mod">
          <ac:chgData name="Victor Stany Rozario" userId="dbb37ec6-3e12-44d7-b04d-09b867830cae" providerId="ADAL" clId="{8FFA7B61-51A8-4894-B9C0-ED9821FD9646}" dt="2020-04-24T12:43:25.149" v="1149" actId="20577"/>
          <ac:spMkLst>
            <pc:docMk/>
            <pc:sldMk cId="3433734784" sldId="305"/>
            <ac:spMk id="3" creationId="{3111C335-5486-451D-B3D0-2910535E770B}"/>
          </ac:spMkLst>
        </pc:spChg>
      </pc:sldChg>
      <pc:sldChg chg="modSp add mod">
        <pc:chgData name="Victor Stany Rozario" userId="dbb37ec6-3e12-44d7-b04d-09b867830cae" providerId="ADAL" clId="{8FFA7B61-51A8-4894-B9C0-ED9821FD9646}" dt="2020-04-24T12:44:36.230" v="1161" actId="20577"/>
        <pc:sldMkLst>
          <pc:docMk/>
          <pc:sldMk cId="4002493395" sldId="306"/>
        </pc:sldMkLst>
        <pc:spChg chg="mod">
          <ac:chgData name="Victor Stany Rozario" userId="dbb37ec6-3e12-44d7-b04d-09b867830cae" providerId="ADAL" clId="{8FFA7B61-51A8-4894-B9C0-ED9821FD9646}" dt="2020-04-24T12:44:36.230" v="1161" actId="20577"/>
          <ac:spMkLst>
            <pc:docMk/>
            <pc:sldMk cId="4002493395" sldId="306"/>
            <ac:spMk id="3" creationId="{3111C335-5486-451D-B3D0-2910535E770B}"/>
          </ac:spMkLst>
        </pc:spChg>
      </pc:sldChg>
    </pc:docChg>
  </pc:docChgLst>
  <pc:docChgLst>
    <pc:chgData name="Victor Stany Rozario" userId="dbb37ec6-3e12-44d7-b04d-09b867830cae" providerId="ADAL" clId="{DC7932BA-74AC-4622-B576-6D83C2B899EE}"/>
    <pc:docChg chg="undo redo custSel addSld delSld modSld">
      <pc:chgData name="Victor Stany Rozario" userId="dbb37ec6-3e12-44d7-b04d-09b867830cae" providerId="ADAL" clId="{DC7932BA-74AC-4622-B576-6D83C2B899EE}" dt="2020-04-25T12:22:02.306" v="473" actId="14100"/>
      <pc:docMkLst>
        <pc:docMk/>
      </pc:docMkLst>
      <pc:sldChg chg="modSp mod">
        <pc:chgData name="Victor Stany Rozario" userId="dbb37ec6-3e12-44d7-b04d-09b867830cae" providerId="ADAL" clId="{DC7932BA-74AC-4622-B576-6D83C2B899EE}" dt="2020-04-25T11:58:41.409" v="6" actId="20577"/>
        <pc:sldMkLst>
          <pc:docMk/>
          <pc:sldMk cId="700707328" sldId="256"/>
        </pc:sldMkLst>
        <pc:spChg chg="mod">
          <ac:chgData name="Victor Stany Rozario" userId="dbb37ec6-3e12-44d7-b04d-09b867830cae" providerId="ADAL" clId="{DC7932BA-74AC-4622-B576-6D83C2B899EE}" dt="2020-04-25T11:58:31.455" v="2"/>
          <ac:spMkLst>
            <pc:docMk/>
            <pc:sldMk cId="700707328" sldId="256"/>
            <ac:spMk id="2" creationId="{00000000-0000-0000-0000-000000000000}"/>
          </ac:spMkLst>
        </pc:spChg>
        <pc:graphicFrameChg chg="modGraphic">
          <ac:chgData name="Victor Stany Rozario" userId="dbb37ec6-3e12-44d7-b04d-09b867830cae" providerId="ADAL" clId="{DC7932BA-74AC-4622-B576-6D83C2B899EE}" dt="2020-04-25T11:58:41.409" v="6"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DC7932BA-74AC-4622-B576-6D83C2B899EE}" dt="2020-04-25T11:59:50.252" v="40" actId="1076"/>
        <pc:sldMkLst>
          <pc:docMk/>
          <pc:sldMk cId="424874041" sldId="257"/>
        </pc:sldMkLst>
        <pc:spChg chg="mod">
          <ac:chgData name="Victor Stany Rozario" userId="dbb37ec6-3e12-44d7-b04d-09b867830cae" providerId="ADAL" clId="{DC7932BA-74AC-4622-B576-6D83C2B899EE}" dt="2020-04-25T11:59:50.252" v="40" actId="1076"/>
          <ac:spMkLst>
            <pc:docMk/>
            <pc:sldMk cId="424874041" sldId="257"/>
            <ac:spMk id="3" creationId="{00000000-0000-0000-0000-000000000000}"/>
          </ac:spMkLst>
        </pc:spChg>
      </pc:sldChg>
      <pc:sldChg chg="modSp mod">
        <pc:chgData name="Victor Stany Rozario" userId="dbb37ec6-3e12-44d7-b04d-09b867830cae" providerId="ADAL" clId="{DC7932BA-74AC-4622-B576-6D83C2B899EE}" dt="2020-04-25T12:02:02.705" v="104" actId="20577"/>
        <pc:sldMkLst>
          <pc:docMk/>
          <pc:sldMk cId="2134390752" sldId="266"/>
        </pc:sldMkLst>
        <pc:spChg chg="mod">
          <ac:chgData name="Victor Stany Rozario" userId="dbb37ec6-3e12-44d7-b04d-09b867830cae" providerId="ADAL" clId="{DC7932BA-74AC-4622-B576-6D83C2B899EE}" dt="2020-04-25T12:00:31.299" v="51" actId="27636"/>
          <ac:spMkLst>
            <pc:docMk/>
            <pc:sldMk cId="2134390752" sldId="266"/>
            <ac:spMk id="2" creationId="{00000000-0000-0000-0000-000000000000}"/>
          </ac:spMkLst>
        </pc:spChg>
        <pc:spChg chg="mod">
          <ac:chgData name="Victor Stany Rozario" userId="dbb37ec6-3e12-44d7-b04d-09b867830cae" providerId="ADAL" clId="{DC7932BA-74AC-4622-B576-6D83C2B899EE}" dt="2020-04-25T12:02:02.705" v="104" actId="20577"/>
          <ac:spMkLst>
            <pc:docMk/>
            <pc:sldMk cId="2134390752" sldId="266"/>
            <ac:spMk id="9" creationId="{B133BB3B-BD66-4C13-8798-5F6C89538717}"/>
          </ac:spMkLst>
        </pc:spChg>
      </pc:sldChg>
      <pc:sldChg chg="modSp add mod">
        <pc:chgData name="Victor Stany Rozario" userId="dbb37ec6-3e12-44d7-b04d-09b867830cae" providerId="ADAL" clId="{DC7932BA-74AC-4622-B576-6D83C2B899EE}" dt="2020-04-25T12:03:17.455" v="125" actId="14100"/>
        <pc:sldMkLst>
          <pc:docMk/>
          <pc:sldMk cId="1565447819" sldId="267"/>
        </pc:sldMkLst>
        <pc:spChg chg="mod">
          <ac:chgData name="Victor Stany Rozario" userId="dbb37ec6-3e12-44d7-b04d-09b867830cae" providerId="ADAL" clId="{DC7932BA-74AC-4622-B576-6D83C2B899EE}" dt="2020-04-25T12:02:33.299" v="115" actId="27636"/>
          <ac:spMkLst>
            <pc:docMk/>
            <pc:sldMk cId="1565447819" sldId="267"/>
            <ac:spMk id="2" creationId="{00000000-0000-0000-0000-000000000000}"/>
          </ac:spMkLst>
        </pc:spChg>
        <pc:spChg chg="mod">
          <ac:chgData name="Victor Stany Rozario" userId="dbb37ec6-3e12-44d7-b04d-09b867830cae" providerId="ADAL" clId="{DC7932BA-74AC-4622-B576-6D83C2B899EE}" dt="2020-04-25T12:03:17.455" v="125" actId="14100"/>
          <ac:spMkLst>
            <pc:docMk/>
            <pc:sldMk cId="1565447819" sldId="267"/>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4057552827" sldId="267"/>
        </pc:sldMkLst>
      </pc:sldChg>
      <pc:sldChg chg="modSp add mod">
        <pc:chgData name="Victor Stany Rozario" userId="dbb37ec6-3e12-44d7-b04d-09b867830cae" providerId="ADAL" clId="{DC7932BA-74AC-4622-B576-6D83C2B899EE}" dt="2020-04-25T12:04:14.221" v="146" actId="20577"/>
        <pc:sldMkLst>
          <pc:docMk/>
          <pc:sldMk cId="1337077065" sldId="268"/>
        </pc:sldMkLst>
        <pc:spChg chg="mod">
          <ac:chgData name="Victor Stany Rozario" userId="dbb37ec6-3e12-44d7-b04d-09b867830cae" providerId="ADAL" clId="{DC7932BA-74AC-4622-B576-6D83C2B899EE}" dt="2020-04-25T12:03:38.862" v="129" actId="20577"/>
          <ac:spMkLst>
            <pc:docMk/>
            <pc:sldMk cId="1337077065" sldId="268"/>
            <ac:spMk id="2" creationId="{00000000-0000-0000-0000-000000000000}"/>
          </ac:spMkLst>
        </pc:spChg>
        <pc:spChg chg="mod">
          <ac:chgData name="Victor Stany Rozario" userId="dbb37ec6-3e12-44d7-b04d-09b867830cae" providerId="ADAL" clId="{DC7932BA-74AC-4622-B576-6D83C2B899EE}" dt="2020-04-25T12:04:14.221" v="146" actId="20577"/>
          <ac:spMkLst>
            <pc:docMk/>
            <pc:sldMk cId="1337077065" sldId="268"/>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708372267" sldId="268"/>
        </pc:sldMkLst>
      </pc:sldChg>
      <pc:sldChg chg="modSp add mod">
        <pc:chgData name="Victor Stany Rozario" userId="dbb37ec6-3e12-44d7-b04d-09b867830cae" providerId="ADAL" clId="{DC7932BA-74AC-4622-B576-6D83C2B899EE}" dt="2020-04-25T12:05:54.940" v="188" actId="20577"/>
        <pc:sldMkLst>
          <pc:docMk/>
          <pc:sldMk cId="332365070" sldId="269"/>
        </pc:sldMkLst>
        <pc:spChg chg="mod">
          <ac:chgData name="Victor Stany Rozario" userId="dbb37ec6-3e12-44d7-b04d-09b867830cae" providerId="ADAL" clId="{DC7932BA-74AC-4622-B576-6D83C2B899EE}" dt="2020-04-25T12:05:54.940" v="188" actId="20577"/>
          <ac:spMkLst>
            <pc:docMk/>
            <pc:sldMk cId="332365070" sldId="269"/>
            <ac:spMk id="2" creationId="{00000000-0000-0000-0000-000000000000}"/>
          </ac:spMkLst>
        </pc:spChg>
        <pc:spChg chg="mod">
          <ac:chgData name="Victor Stany Rozario" userId="dbb37ec6-3e12-44d7-b04d-09b867830cae" providerId="ADAL" clId="{DC7932BA-74AC-4622-B576-6D83C2B899EE}" dt="2020-04-25T12:05:38.799" v="182" actId="27636"/>
          <ac:spMkLst>
            <pc:docMk/>
            <pc:sldMk cId="332365070" sldId="269"/>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1473748817" sldId="269"/>
        </pc:sldMkLst>
      </pc:sldChg>
      <pc:sldChg chg="delSp modSp add mod">
        <pc:chgData name="Victor Stany Rozario" userId="dbb37ec6-3e12-44d7-b04d-09b867830cae" providerId="ADAL" clId="{DC7932BA-74AC-4622-B576-6D83C2B899EE}" dt="2020-04-25T12:07:10.721" v="207" actId="122"/>
        <pc:sldMkLst>
          <pc:docMk/>
          <pc:sldMk cId="1334686845" sldId="270"/>
        </pc:sldMkLst>
        <pc:spChg chg="mod">
          <ac:chgData name="Victor Stany Rozario" userId="dbb37ec6-3e12-44d7-b04d-09b867830cae" providerId="ADAL" clId="{DC7932BA-74AC-4622-B576-6D83C2B899EE}" dt="2020-04-25T12:07:10.721" v="207" actId="122"/>
          <ac:spMkLst>
            <pc:docMk/>
            <pc:sldMk cId="1334686845" sldId="270"/>
            <ac:spMk id="2" creationId="{00000000-0000-0000-0000-000000000000}"/>
          </ac:spMkLst>
        </pc:spChg>
        <pc:spChg chg="del">
          <ac:chgData name="Victor Stany Rozario" userId="dbb37ec6-3e12-44d7-b04d-09b867830cae" providerId="ADAL" clId="{DC7932BA-74AC-4622-B576-6D83C2B899EE}" dt="2020-04-25T12:06:47.549" v="201" actId="478"/>
          <ac:spMkLst>
            <pc:docMk/>
            <pc:sldMk cId="1334686845" sldId="270"/>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3505491121" sldId="270"/>
        </pc:sldMkLst>
      </pc:sldChg>
      <pc:sldChg chg="del">
        <pc:chgData name="Victor Stany Rozario" userId="dbb37ec6-3e12-44d7-b04d-09b867830cae" providerId="ADAL" clId="{DC7932BA-74AC-4622-B576-6D83C2B899EE}" dt="2020-04-25T12:00:03.877" v="41" actId="47"/>
        <pc:sldMkLst>
          <pc:docMk/>
          <pc:sldMk cId="750163167" sldId="271"/>
        </pc:sldMkLst>
      </pc:sldChg>
      <pc:sldChg chg="modSp add mod">
        <pc:chgData name="Victor Stany Rozario" userId="dbb37ec6-3e12-44d7-b04d-09b867830cae" providerId="ADAL" clId="{DC7932BA-74AC-4622-B576-6D83C2B899EE}" dt="2020-04-25T12:08:33.971" v="225" actId="404"/>
        <pc:sldMkLst>
          <pc:docMk/>
          <pc:sldMk cId="1543957685" sldId="271"/>
        </pc:sldMkLst>
        <pc:spChg chg="mod">
          <ac:chgData name="Victor Stany Rozario" userId="dbb37ec6-3e12-44d7-b04d-09b867830cae" providerId="ADAL" clId="{DC7932BA-74AC-4622-B576-6D83C2B899EE}" dt="2020-04-25T12:07:31.737" v="209"/>
          <ac:spMkLst>
            <pc:docMk/>
            <pc:sldMk cId="1543957685" sldId="271"/>
            <ac:spMk id="2" creationId="{00000000-0000-0000-0000-000000000000}"/>
          </ac:spMkLst>
        </pc:spChg>
        <pc:spChg chg="mod">
          <ac:chgData name="Victor Stany Rozario" userId="dbb37ec6-3e12-44d7-b04d-09b867830cae" providerId="ADAL" clId="{DC7932BA-74AC-4622-B576-6D83C2B899EE}" dt="2020-04-25T12:08:33.971" v="225" actId="404"/>
          <ac:spMkLst>
            <pc:docMk/>
            <pc:sldMk cId="1543957685" sldId="271"/>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723070272" sldId="272"/>
        </pc:sldMkLst>
      </pc:sldChg>
      <pc:sldChg chg="modSp add mod">
        <pc:chgData name="Victor Stany Rozario" userId="dbb37ec6-3e12-44d7-b04d-09b867830cae" providerId="ADAL" clId="{DC7932BA-74AC-4622-B576-6D83C2B899EE}" dt="2020-04-25T12:09:35.360" v="240" actId="20577"/>
        <pc:sldMkLst>
          <pc:docMk/>
          <pc:sldMk cId="3635848884" sldId="272"/>
        </pc:sldMkLst>
        <pc:spChg chg="mod">
          <ac:chgData name="Victor Stany Rozario" userId="dbb37ec6-3e12-44d7-b04d-09b867830cae" providerId="ADAL" clId="{DC7932BA-74AC-4622-B576-6D83C2B899EE}" dt="2020-04-25T12:09:35.360" v="240" actId="20577"/>
          <ac:spMkLst>
            <pc:docMk/>
            <pc:sldMk cId="3635848884" sldId="272"/>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91656954" sldId="273"/>
        </pc:sldMkLst>
      </pc:sldChg>
      <pc:sldChg chg="modSp add mod">
        <pc:chgData name="Victor Stany Rozario" userId="dbb37ec6-3e12-44d7-b04d-09b867830cae" providerId="ADAL" clId="{DC7932BA-74AC-4622-B576-6D83C2B899EE}" dt="2020-04-25T12:10:32.171" v="261" actId="403"/>
        <pc:sldMkLst>
          <pc:docMk/>
          <pc:sldMk cId="878003078" sldId="273"/>
        </pc:sldMkLst>
        <pc:spChg chg="mod">
          <ac:chgData name="Victor Stany Rozario" userId="dbb37ec6-3e12-44d7-b04d-09b867830cae" providerId="ADAL" clId="{DC7932BA-74AC-4622-B576-6D83C2B899EE}" dt="2020-04-25T12:09:54.109" v="246" actId="20577"/>
          <ac:spMkLst>
            <pc:docMk/>
            <pc:sldMk cId="878003078" sldId="273"/>
            <ac:spMk id="2" creationId="{00000000-0000-0000-0000-000000000000}"/>
          </ac:spMkLst>
        </pc:spChg>
        <pc:spChg chg="mod">
          <ac:chgData name="Victor Stany Rozario" userId="dbb37ec6-3e12-44d7-b04d-09b867830cae" providerId="ADAL" clId="{DC7932BA-74AC-4622-B576-6D83C2B899EE}" dt="2020-04-25T12:10:32.171" v="261" actId="403"/>
          <ac:spMkLst>
            <pc:docMk/>
            <pc:sldMk cId="878003078" sldId="273"/>
            <ac:spMk id="9" creationId="{B133BB3B-BD66-4C13-8798-5F6C89538717}"/>
          </ac:spMkLst>
        </pc:spChg>
      </pc:sldChg>
      <pc:sldChg chg="modSp add mod">
        <pc:chgData name="Victor Stany Rozario" userId="dbb37ec6-3e12-44d7-b04d-09b867830cae" providerId="ADAL" clId="{DC7932BA-74AC-4622-B576-6D83C2B899EE}" dt="2020-04-25T12:12:08.452" v="291" actId="20577"/>
        <pc:sldMkLst>
          <pc:docMk/>
          <pc:sldMk cId="1486337279" sldId="274"/>
        </pc:sldMkLst>
        <pc:spChg chg="mod">
          <ac:chgData name="Victor Stany Rozario" userId="dbb37ec6-3e12-44d7-b04d-09b867830cae" providerId="ADAL" clId="{DC7932BA-74AC-4622-B576-6D83C2B899EE}" dt="2020-04-25T12:11:42.812" v="280" actId="20577"/>
          <ac:spMkLst>
            <pc:docMk/>
            <pc:sldMk cId="1486337279" sldId="274"/>
            <ac:spMk id="2" creationId="{00000000-0000-0000-0000-000000000000}"/>
          </ac:spMkLst>
        </pc:spChg>
        <pc:spChg chg="mod">
          <ac:chgData name="Victor Stany Rozario" userId="dbb37ec6-3e12-44d7-b04d-09b867830cae" providerId="ADAL" clId="{DC7932BA-74AC-4622-B576-6D83C2B899EE}" dt="2020-04-25T12:12:08.452" v="291" actId="20577"/>
          <ac:spMkLst>
            <pc:docMk/>
            <pc:sldMk cId="1486337279" sldId="274"/>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885728753" sldId="274"/>
        </pc:sldMkLst>
      </pc:sldChg>
      <pc:sldChg chg="modSp add mod">
        <pc:chgData name="Victor Stany Rozario" userId="dbb37ec6-3e12-44d7-b04d-09b867830cae" providerId="ADAL" clId="{DC7932BA-74AC-4622-B576-6D83C2B899EE}" dt="2020-04-25T12:13:01.437" v="310" actId="20577"/>
        <pc:sldMkLst>
          <pc:docMk/>
          <pc:sldMk cId="207395445" sldId="275"/>
        </pc:sldMkLst>
        <pc:spChg chg="mod">
          <ac:chgData name="Victor Stany Rozario" userId="dbb37ec6-3e12-44d7-b04d-09b867830cae" providerId="ADAL" clId="{DC7932BA-74AC-4622-B576-6D83C2B899EE}" dt="2020-04-25T12:12:35.218" v="299" actId="20577"/>
          <ac:spMkLst>
            <pc:docMk/>
            <pc:sldMk cId="207395445" sldId="275"/>
            <ac:spMk id="2" creationId="{00000000-0000-0000-0000-000000000000}"/>
          </ac:spMkLst>
        </pc:spChg>
        <pc:spChg chg="mod">
          <ac:chgData name="Victor Stany Rozario" userId="dbb37ec6-3e12-44d7-b04d-09b867830cae" providerId="ADAL" clId="{DC7932BA-74AC-4622-B576-6D83C2B899EE}" dt="2020-04-25T12:13:01.437" v="310" actId="20577"/>
          <ac:spMkLst>
            <pc:docMk/>
            <pc:sldMk cId="207395445" sldId="275"/>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3983338724" sldId="275"/>
        </pc:sldMkLst>
      </pc:sldChg>
      <pc:sldChg chg="del">
        <pc:chgData name="Victor Stany Rozario" userId="dbb37ec6-3e12-44d7-b04d-09b867830cae" providerId="ADAL" clId="{DC7932BA-74AC-4622-B576-6D83C2B899EE}" dt="2020-04-25T12:00:03.877" v="41" actId="47"/>
        <pc:sldMkLst>
          <pc:docMk/>
          <pc:sldMk cId="694835650" sldId="276"/>
        </pc:sldMkLst>
      </pc:sldChg>
      <pc:sldChg chg="modSp add mod">
        <pc:chgData name="Victor Stany Rozario" userId="dbb37ec6-3e12-44d7-b04d-09b867830cae" providerId="ADAL" clId="{DC7932BA-74AC-4622-B576-6D83C2B899EE}" dt="2020-04-25T12:13:45.140" v="329" actId="20577"/>
        <pc:sldMkLst>
          <pc:docMk/>
          <pc:sldMk cId="2583036960" sldId="276"/>
        </pc:sldMkLst>
        <pc:spChg chg="mod">
          <ac:chgData name="Victor Stany Rozario" userId="dbb37ec6-3e12-44d7-b04d-09b867830cae" providerId="ADAL" clId="{DC7932BA-74AC-4622-B576-6D83C2B899EE}" dt="2020-04-25T12:13:22.952" v="322" actId="20577"/>
          <ac:spMkLst>
            <pc:docMk/>
            <pc:sldMk cId="2583036960" sldId="276"/>
            <ac:spMk id="2" creationId="{00000000-0000-0000-0000-000000000000}"/>
          </ac:spMkLst>
        </pc:spChg>
        <pc:spChg chg="mod">
          <ac:chgData name="Victor Stany Rozario" userId="dbb37ec6-3e12-44d7-b04d-09b867830cae" providerId="ADAL" clId="{DC7932BA-74AC-4622-B576-6D83C2B899EE}" dt="2020-04-25T12:13:45.140" v="329" actId="20577"/>
          <ac:spMkLst>
            <pc:docMk/>
            <pc:sldMk cId="2583036960" sldId="276"/>
            <ac:spMk id="9" creationId="{B133BB3B-BD66-4C13-8798-5F6C89538717}"/>
          </ac:spMkLst>
        </pc:spChg>
      </pc:sldChg>
      <pc:sldChg chg="modSp add mod">
        <pc:chgData name="Victor Stany Rozario" userId="dbb37ec6-3e12-44d7-b04d-09b867830cae" providerId="ADAL" clId="{DC7932BA-74AC-4622-B576-6D83C2B899EE}" dt="2020-04-25T12:15:17.624" v="360" actId="27636"/>
        <pc:sldMkLst>
          <pc:docMk/>
          <pc:sldMk cId="2167297559" sldId="277"/>
        </pc:sldMkLst>
        <pc:spChg chg="mod">
          <ac:chgData name="Victor Stany Rozario" userId="dbb37ec6-3e12-44d7-b04d-09b867830cae" providerId="ADAL" clId="{DC7932BA-74AC-4622-B576-6D83C2B899EE}" dt="2020-04-25T12:14:20.030" v="335"/>
          <ac:spMkLst>
            <pc:docMk/>
            <pc:sldMk cId="2167297559" sldId="277"/>
            <ac:spMk id="2" creationId="{00000000-0000-0000-0000-000000000000}"/>
          </ac:spMkLst>
        </pc:spChg>
        <pc:spChg chg="mod">
          <ac:chgData name="Victor Stany Rozario" userId="dbb37ec6-3e12-44d7-b04d-09b867830cae" providerId="ADAL" clId="{DC7932BA-74AC-4622-B576-6D83C2B899EE}" dt="2020-04-25T12:15:17.624" v="360" actId="27636"/>
          <ac:spMkLst>
            <pc:docMk/>
            <pc:sldMk cId="2167297559" sldId="277"/>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4228572538" sldId="277"/>
        </pc:sldMkLst>
      </pc:sldChg>
      <pc:sldChg chg="modSp add mod">
        <pc:chgData name="Victor Stany Rozario" userId="dbb37ec6-3e12-44d7-b04d-09b867830cae" providerId="ADAL" clId="{DC7932BA-74AC-4622-B576-6D83C2B899EE}" dt="2020-04-25T12:16:12.202" v="375" actId="20577"/>
        <pc:sldMkLst>
          <pc:docMk/>
          <pc:sldMk cId="1169671545" sldId="278"/>
        </pc:sldMkLst>
        <pc:spChg chg="mod">
          <ac:chgData name="Victor Stany Rozario" userId="dbb37ec6-3e12-44d7-b04d-09b867830cae" providerId="ADAL" clId="{DC7932BA-74AC-4622-B576-6D83C2B899EE}" dt="2020-04-25T12:16:12.202" v="375" actId="20577"/>
          <ac:spMkLst>
            <pc:docMk/>
            <pc:sldMk cId="1169671545" sldId="278"/>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3684010109" sldId="278"/>
        </pc:sldMkLst>
      </pc:sldChg>
      <pc:sldChg chg="del">
        <pc:chgData name="Victor Stany Rozario" userId="dbb37ec6-3e12-44d7-b04d-09b867830cae" providerId="ADAL" clId="{DC7932BA-74AC-4622-B576-6D83C2B899EE}" dt="2020-04-25T12:00:03.877" v="41" actId="47"/>
        <pc:sldMkLst>
          <pc:docMk/>
          <pc:sldMk cId="524441894" sldId="279"/>
        </pc:sldMkLst>
      </pc:sldChg>
      <pc:sldChg chg="modSp add mod">
        <pc:chgData name="Victor Stany Rozario" userId="dbb37ec6-3e12-44d7-b04d-09b867830cae" providerId="ADAL" clId="{DC7932BA-74AC-4622-B576-6D83C2B899EE}" dt="2020-04-25T12:17:21.912" v="384" actId="20577"/>
        <pc:sldMkLst>
          <pc:docMk/>
          <pc:sldMk cId="1433248184" sldId="279"/>
        </pc:sldMkLst>
        <pc:spChg chg="mod">
          <ac:chgData name="Victor Stany Rozario" userId="dbb37ec6-3e12-44d7-b04d-09b867830cae" providerId="ADAL" clId="{DC7932BA-74AC-4622-B576-6D83C2B899EE}" dt="2020-04-25T12:17:21.912" v="384" actId="20577"/>
          <ac:spMkLst>
            <pc:docMk/>
            <pc:sldMk cId="1433248184" sldId="279"/>
            <ac:spMk id="9" creationId="{B133BB3B-BD66-4C13-8798-5F6C89538717}"/>
          </ac:spMkLst>
        </pc:spChg>
      </pc:sldChg>
      <pc:sldChg chg="modSp add mod">
        <pc:chgData name="Victor Stany Rozario" userId="dbb37ec6-3e12-44d7-b04d-09b867830cae" providerId="ADAL" clId="{DC7932BA-74AC-4622-B576-6D83C2B899EE}" dt="2020-04-25T12:18:47.537" v="402" actId="20577"/>
        <pc:sldMkLst>
          <pc:docMk/>
          <pc:sldMk cId="9721230" sldId="280"/>
        </pc:sldMkLst>
        <pc:spChg chg="mod">
          <ac:chgData name="Victor Stany Rozario" userId="dbb37ec6-3e12-44d7-b04d-09b867830cae" providerId="ADAL" clId="{DC7932BA-74AC-4622-B576-6D83C2B899EE}" dt="2020-04-25T12:18:47.537" v="402" actId="20577"/>
          <ac:spMkLst>
            <pc:docMk/>
            <pc:sldMk cId="9721230" sldId="280"/>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676983731" sldId="280"/>
        </pc:sldMkLst>
      </pc:sldChg>
      <pc:sldChg chg="modSp add mod">
        <pc:chgData name="Victor Stany Rozario" userId="dbb37ec6-3e12-44d7-b04d-09b867830cae" providerId="ADAL" clId="{DC7932BA-74AC-4622-B576-6D83C2B899EE}" dt="2020-04-25T12:19:26.619" v="411" actId="20577"/>
        <pc:sldMkLst>
          <pc:docMk/>
          <pc:sldMk cId="2586880624" sldId="281"/>
        </pc:sldMkLst>
        <pc:spChg chg="mod">
          <ac:chgData name="Victor Stany Rozario" userId="dbb37ec6-3e12-44d7-b04d-09b867830cae" providerId="ADAL" clId="{DC7932BA-74AC-4622-B576-6D83C2B899EE}" dt="2020-04-25T12:19:26.619" v="411" actId="20577"/>
          <ac:spMkLst>
            <pc:docMk/>
            <pc:sldMk cId="2586880624" sldId="281"/>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783246869" sldId="281"/>
        </pc:sldMkLst>
      </pc:sldChg>
      <pc:sldChg chg="del">
        <pc:chgData name="Victor Stany Rozario" userId="dbb37ec6-3e12-44d7-b04d-09b867830cae" providerId="ADAL" clId="{DC7932BA-74AC-4622-B576-6D83C2B899EE}" dt="2020-04-25T12:00:03.877" v="41" actId="47"/>
        <pc:sldMkLst>
          <pc:docMk/>
          <pc:sldMk cId="3191632281" sldId="282"/>
        </pc:sldMkLst>
      </pc:sldChg>
      <pc:sldChg chg="modSp add mod">
        <pc:chgData name="Victor Stany Rozario" userId="dbb37ec6-3e12-44d7-b04d-09b867830cae" providerId="ADAL" clId="{DC7932BA-74AC-4622-B576-6D83C2B899EE}" dt="2020-04-25T12:20:17.728" v="432" actId="20577"/>
        <pc:sldMkLst>
          <pc:docMk/>
          <pc:sldMk cId="3846522069" sldId="282"/>
        </pc:sldMkLst>
        <pc:spChg chg="mod">
          <ac:chgData name="Victor Stany Rozario" userId="dbb37ec6-3e12-44d7-b04d-09b867830cae" providerId="ADAL" clId="{DC7932BA-74AC-4622-B576-6D83C2B899EE}" dt="2020-04-25T12:20:17.728" v="432" actId="20577"/>
          <ac:spMkLst>
            <pc:docMk/>
            <pc:sldMk cId="3846522069" sldId="282"/>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180306446" sldId="283"/>
        </pc:sldMkLst>
      </pc:sldChg>
      <pc:sldChg chg="modSp add mod">
        <pc:chgData name="Victor Stany Rozario" userId="dbb37ec6-3e12-44d7-b04d-09b867830cae" providerId="ADAL" clId="{DC7932BA-74AC-4622-B576-6D83C2B899EE}" dt="2020-04-25T12:21:13.650" v="455" actId="20577"/>
        <pc:sldMkLst>
          <pc:docMk/>
          <pc:sldMk cId="2517484207" sldId="283"/>
        </pc:sldMkLst>
        <pc:spChg chg="mod">
          <ac:chgData name="Victor Stany Rozario" userId="dbb37ec6-3e12-44d7-b04d-09b867830cae" providerId="ADAL" clId="{DC7932BA-74AC-4622-B576-6D83C2B899EE}" dt="2020-04-25T12:20:44.259" v="439" actId="27636"/>
          <ac:spMkLst>
            <pc:docMk/>
            <pc:sldMk cId="2517484207" sldId="283"/>
            <ac:spMk id="2" creationId="{00000000-0000-0000-0000-000000000000}"/>
          </ac:spMkLst>
        </pc:spChg>
        <pc:spChg chg="mod">
          <ac:chgData name="Victor Stany Rozario" userId="dbb37ec6-3e12-44d7-b04d-09b867830cae" providerId="ADAL" clId="{DC7932BA-74AC-4622-B576-6D83C2B899EE}" dt="2020-04-25T12:21:13.650" v="455" actId="20577"/>
          <ac:spMkLst>
            <pc:docMk/>
            <pc:sldMk cId="2517484207" sldId="283"/>
            <ac:spMk id="9" creationId="{B133BB3B-BD66-4C13-8798-5F6C89538717}"/>
          </ac:spMkLst>
        </pc:spChg>
      </pc:sldChg>
      <pc:sldChg chg="modSp add mod">
        <pc:chgData name="Victor Stany Rozario" userId="dbb37ec6-3e12-44d7-b04d-09b867830cae" providerId="ADAL" clId="{DC7932BA-74AC-4622-B576-6D83C2B899EE}" dt="2020-04-25T12:22:02.306" v="473" actId="14100"/>
        <pc:sldMkLst>
          <pc:docMk/>
          <pc:sldMk cId="2482975154" sldId="284"/>
        </pc:sldMkLst>
        <pc:spChg chg="mod">
          <ac:chgData name="Victor Stany Rozario" userId="dbb37ec6-3e12-44d7-b04d-09b867830cae" providerId="ADAL" clId="{DC7932BA-74AC-4622-B576-6D83C2B899EE}" dt="2020-04-25T12:21:34.634" v="458"/>
          <ac:spMkLst>
            <pc:docMk/>
            <pc:sldMk cId="2482975154" sldId="284"/>
            <ac:spMk id="2" creationId="{00000000-0000-0000-0000-000000000000}"/>
          </ac:spMkLst>
        </pc:spChg>
        <pc:spChg chg="mod">
          <ac:chgData name="Victor Stany Rozario" userId="dbb37ec6-3e12-44d7-b04d-09b867830cae" providerId="ADAL" clId="{DC7932BA-74AC-4622-B576-6D83C2B899EE}" dt="2020-04-25T12:22:02.306" v="473" actId="14100"/>
          <ac:spMkLst>
            <pc:docMk/>
            <pc:sldMk cId="2482975154" sldId="284"/>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3838555516" sldId="284"/>
        </pc:sldMkLst>
      </pc:sldChg>
      <pc:sldChg chg="del">
        <pc:chgData name="Victor Stany Rozario" userId="dbb37ec6-3e12-44d7-b04d-09b867830cae" providerId="ADAL" clId="{DC7932BA-74AC-4622-B576-6D83C2B899EE}" dt="2020-04-25T12:00:03.877" v="41" actId="47"/>
        <pc:sldMkLst>
          <pc:docMk/>
          <pc:sldMk cId="1872760812" sldId="285"/>
        </pc:sldMkLst>
      </pc:sldChg>
      <pc:sldChg chg="del">
        <pc:chgData name="Victor Stany Rozario" userId="dbb37ec6-3e12-44d7-b04d-09b867830cae" providerId="ADAL" clId="{DC7932BA-74AC-4622-B576-6D83C2B899EE}" dt="2020-04-25T12:00:03.877" v="41" actId="47"/>
        <pc:sldMkLst>
          <pc:docMk/>
          <pc:sldMk cId="2757674646" sldId="286"/>
        </pc:sldMkLst>
      </pc:sldChg>
      <pc:sldChg chg="del">
        <pc:chgData name="Victor Stany Rozario" userId="dbb37ec6-3e12-44d7-b04d-09b867830cae" providerId="ADAL" clId="{DC7932BA-74AC-4622-B576-6D83C2B899EE}" dt="2020-04-25T12:00:03.877" v="41" actId="47"/>
        <pc:sldMkLst>
          <pc:docMk/>
          <pc:sldMk cId="1912529921" sldId="287"/>
        </pc:sldMkLst>
      </pc:sldChg>
      <pc:sldChg chg="del">
        <pc:chgData name="Victor Stany Rozario" userId="dbb37ec6-3e12-44d7-b04d-09b867830cae" providerId="ADAL" clId="{DC7932BA-74AC-4622-B576-6D83C2B899EE}" dt="2020-04-25T12:00:03.877" v="41" actId="47"/>
        <pc:sldMkLst>
          <pc:docMk/>
          <pc:sldMk cId="806882475" sldId="288"/>
        </pc:sldMkLst>
      </pc:sldChg>
      <pc:sldChg chg="del">
        <pc:chgData name="Victor Stany Rozario" userId="dbb37ec6-3e12-44d7-b04d-09b867830cae" providerId="ADAL" clId="{DC7932BA-74AC-4622-B576-6D83C2B899EE}" dt="2020-04-25T12:00:03.877" v="41" actId="47"/>
        <pc:sldMkLst>
          <pc:docMk/>
          <pc:sldMk cId="580063956" sldId="289"/>
        </pc:sldMkLst>
      </pc:sldChg>
      <pc:sldChg chg="del">
        <pc:chgData name="Victor Stany Rozario" userId="dbb37ec6-3e12-44d7-b04d-09b867830cae" providerId="ADAL" clId="{DC7932BA-74AC-4622-B576-6D83C2B899EE}" dt="2020-04-25T12:00:03.877" v="41" actId="47"/>
        <pc:sldMkLst>
          <pc:docMk/>
          <pc:sldMk cId="2969908534" sldId="290"/>
        </pc:sldMkLst>
      </pc:sldChg>
      <pc:sldChg chg="del">
        <pc:chgData name="Victor Stany Rozario" userId="dbb37ec6-3e12-44d7-b04d-09b867830cae" providerId="ADAL" clId="{DC7932BA-74AC-4622-B576-6D83C2B899EE}" dt="2020-04-25T12:00:03.877" v="41" actId="47"/>
        <pc:sldMkLst>
          <pc:docMk/>
          <pc:sldMk cId="1275339625" sldId="291"/>
        </pc:sldMkLst>
      </pc:sldChg>
      <pc:sldChg chg="del">
        <pc:chgData name="Victor Stany Rozario" userId="dbb37ec6-3e12-44d7-b04d-09b867830cae" providerId="ADAL" clId="{DC7932BA-74AC-4622-B576-6D83C2B899EE}" dt="2020-04-25T12:00:03.877" v="41" actId="47"/>
        <pc:sldMkLst>
          <pc:docMk/>
          <pc:sldMk cId="2228164672" sldId="292"/>
        </pc:sldMkLst>
      </pc:sldChg>
      <pc:sldChg chg="del">
        <pc:chgData name="Victor Stany Rozario" userId="dbb37ec6-3e12-44d7-b04d-09b867830cae" providerId="ADAL" clId="{DC7932BA-74AC-4622-B576-6D83C2B899EE}" dt="2020-04-25T12:00:03.877" v="41" actId="47"/>
        <pc:sldMkLst>
          <pc:docMk/>
          <pc:sldMk cId="262697945" sldId="293"/>
        </pc:sldMkLst>
      </pc:sldChg>
      <pc:sldChg chg="del">
        <pc:chgData name="Victor Stany Rozario" userId="dbb37ec6-3e12-44d7-b04d-09b867830cae" providerId="ADAL" clId="{DC7932BA-74AC-4622-B576-6D83C2B899EE}" dt="2020-04-25T12:00:03.877" v="41" actId="47"/>
        <pc:sldMkLst>
          <pc:docMk/>
          <pc:sldMk cId="1589256683" sldId="294"/>
        </pc:sldMkLst>
      </pc:sldChg>
      <pc:sldChg chg="del">
        <pc:chgData name="Victor Stany Rozario" userId="dbb37ec6-3e12-44d7-b04d-09b867830cae" providerId="ADAL" clId="{DC7932BA-74AC-4622-B576-6D83C2B899EE}" dt="2020-04-25T12:00:03.877" v="41" actId="47"/>
        <pc:sldMkLst>
          <pc:docMk/>
          <pc:sldMk cId="730151500" sldId="295"/>
        </pc:sldMkLst>
      </pc:sldChg>
      <pc:sldChg chg="del">
        <pc:chgData name="Victor Stany Rozario" userId="dbb37ec6-3e12-44d7-b04d-09b867830cae" providerId="ADAL" clId="{DC7932BA-74AC-4622-B576-6D83C2B899EE}" dt="2020-04-25T12:00:03.877" v="41" actId="47"/>
        <pc:sldMkLst>
          <pc:docMk/>
          <pc:sldMk cId="1756968147" sldId="296"/>
        </pc:sldMkLst>
      </pc:sldChg>
      <pc:sldChg chg="del">
        <pc:chgData name="Victor Stany Rozario" userId="dbb37ec6-3e12-44d7-b04d-09b867830cae" providerId="ADAL" clId="{DC7932BA-74AC-4622-B576-6D83C2B899EE}" dt="2020-04-25T12:00:03.877" v="41" actId="47"/>
        <pc:sldMkLst>
          <pc:docMk/>
          <pc:sldMk cId="3193470642" sldId="297"/>
        </pc:sldMkLst>
      </pc:sldChg>
      <pc:sldChg chg="del">
        <pc:chgData name="Victor Stany Rozario" userId="dbb37ec6-3e12-44d7-b04d-09b867830cae" providerId="ADAL" clId="{DC7932BA-74AC-4622-B576-6D83C2B899EE}" dt="2020-04-25T12:00:03.877" v="41" actId="47"/>
        <pc:sldMkLst>
          <pc:docMk/>
          <pc:sldMk cId="3551943012" sldId="298"/>
        </pc:sldMkLst>
      </pc:sldChg>
    </pc:docChg>
  </pc:docChgLst>
  <pc:docChgLst>
    <pc:chgData name="Victor Stany Rozario" userId="dbb37ec6-3e12-44d7-b04d-09b867830cae" providerId="ADAL" clId="{DCAB290B-9FB0-43F7-BAD9-5FCA10A90878}"/>
    <pc:docChg chg="modSld">
      <pc:chgData name="Victor Stany Rozario" userId="dbb37ec6-3e12-44d7-b04d-09b867830cae" providerId="ADAL" clId="{DCAB290B-9FB0-43F7-BAD9-5FCA10A90878}" dt="2020-04-28T14:30:58.322" v="3" actId="20577"/>
      <pc:docMkLst>
        <pc:docMk/>
      </pc:docMkLst>
      <pc:sldChg chg="modSp mod">
        <pc:chgData name="Victor Stany Rozario" userId="dbb37ec6-3e12-44d7-b04d-09b867830cae" providerId="ADAL" clId="{DCAB290B-9FB0-43F7-BAD9-5FCA10A90878}" dt="2020-04-28T14:30:58.322" v="3" actId="20577"/>
        <pc:sldMkLst>
          <pc:docMk/>
          <pc:sldMk cId="700707328" sldId="256"/>
        </pc:sldMkLst>
        <pc:graphicFrameChg chg="modGraphic">
          <ac:chgData name="Victor Stany Rozario" userId="dbb37ec6-3e12-44d7-b04d-09b867830cae" providerId="ADAL" clId="{DCAB290B-9FB0-43F7-BAD9-5FCA10A90878}" dt="2020-04-28T14:30:58.322" v="3"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04/28/2020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04/28/2020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spnet/web-api" TargetMode="External"/><Relationship Id="rId2" Type="http://schemas.openxmlformats.org/officeDocument/2006/relationships/hyperlink" Target="https://www.tutorialsteacher.com/"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354" y="590843"/>
            <a:ext cx="7948963" cy="511886"/>
          </a:xfrm>
        </p:spPr>
        <p:txBody>
          <a:bodyPr>
            <a:noAutofit/>
          </a:bodyPr>
          <a:lstStyle/>
          <a:p>
            <a:pPr>
              <a:lnSpc>
                <a:spcPct val="100000"/>
              </a:lnSpc>
            </a:pPr>
            <a:r>
              <a:rPr lang="en-US" sz="3200" b="1" dirty="0"/>
              <a:t>HTTP Methods</a:t>
            </a:r>
          </a:p>
        </p:txBody>
      </p:sp>
      <p:sp>
        <p:nvSpPr>
          <p:cNvPr id="3" name="Subtitle 2"/>
          <p:cNvSpPr>
            <a:spLocks noGrp="1"/>
          </p:cNvSpPr>
          <p:nvPr>
            <p:ph type="subTitle" idx="1"/>
          </p:nvPr>
        </p:nvSpPr>
        <p:spPr>
          <a:xfrm>
            <a:off x="281354" y="1281037"/>
            <a:ext cx="2433712" cy="707886"/>
          </a:xfrm>
        </p:spPr>
        <p:txBody>
          <a:bodyPr/>
          <a:lstStyle/>
          <a:p>
            <a:r>
              <a:rPr lang="en-US" dirty="0"/>
              <a:t> Course Code: CSC 4164</a:t>
            </a:r>
          </a:p>
          <a:p>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9702459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a:t>14</a:t>
                      </a:r>
                      <a:endParaRPr lang="en-US" dirty="0"/>
                    </a:p>
                  </a:txBody>
                  <a:tcPr/>
                </a:tc>
                <a:tc>
                  <a:txBody>
                    <a:bodyPr/>
                    <a:lstStyle/>
                    <a:p>
                      <a:r>
                        <a:rPr lang="en-US" dirty="0"/>
                        <a:t>Week No:</a:t>
                      </a:r>
                    </a:p>
                  </a:txBody>
                  <a:tcPr/>
                </a:tc>
                <a:tc>
                  <a:txBody>
                    <a:bodyPr/>
                    <a:lstStyle/>
                    <a:p>
                      <a:r>
                        <a:rPr lang="en-US" dirty="0"/>
                        <a:t>11</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Victor Stany Rozario, stany@aiub.edu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15066" y="1258002"/>
            <a:ext cx="4769951" cy="70788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sz="1600" dirty="0"/>
              <a:t>ADVANCED PROGRAMMING WITH .NET</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HTTP DELETE</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133601"/>
            <a:ext cx="8637907" cy="395000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000" dirty="0">
                <a:solidFill>
                  <a:schemeClr val="tx1"/>
                </a:solidFill>
              </a:rPr>
              <a:t>As the name applies, DELETE APIs are used to delete resources (identified by the Request-URI).A successful response of DELETE requests SHOULD be HTTP response code 200 (OK) if the response includes an entity describing the status, 202 (Accepted) if the action has been queued, or 204 (No Content) if the action has been performed but the response does not include an entity. </a:t>
            </a:r>
          </a:p>
          <a:p>
            <a:pPr algn="just"/>
            <a:endParaRPr lang="en-US" sz="2000" dirty="0">
              <a:solidFill>
                <a:schemeClr val="tx1"/>
              </a:solidFill>
            </a:endParaRPr>
          </a:p>
          <a:p>
            <a:pPr algn="just"/>
            <a:r>
              <a:rPr lang="en-US" sz="2000" dirty="0">
                <a:solidFill>
                  <a:schemeClr val="tx1"/>
                </a:solidFill>
              </a:rPr>
              <a:t>DELETE operations are idempotent. If you DELETE a resource, it’s removed from collection of resource. Repeatedly calling DELETE API on that resource will not change the outcome –however calling DELETE on a resource a second time will return a 404 (NOT FOUND) since it was already removed. Some may argue that it makes DELETE method non-idempotent. It’s matter of discussion and personal opinion.</a:t>
            </a:r>
          </a:p>
        </p:txBody>
      </p:sp>
    </p:spTree>
    <p:extLst>
      <p:ext uri="{BB962C8B-B14F-4D97-AF65-F5344CB8AC3E}">
        <p14:creationId xmlns:p14="http://schemas.microsoft.com/office/powerpoint/2010/main" val="973114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HTTP DELETE</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133601"/>
            <a:ext cx="8637907" cy="395000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000" dirty="0">
                <a:solidFill>
                  <a:schemeClr val="tx1"/>
                </a:solidFill>
              </a:rPr>
              <a:t>If the request passes through a cache and the Request-URI identifies one or more currently cached entities, those entries SHOULD be treated as stale. Responses to this method are not cacheable.</a:t>
            </a:r>
          </a:p>
          <a:p>
            <a:pPr algn="just"/>
            <a:r>
              <a:rPr lang="en-US" sz="2000" dirty="0">
                <a:solidFill>
                  <a:schemeClr val="tx1"/>
                </a:solidFill>
              </a:rPr>
              <a:t>Example request URIs</a:t>
            </a:r>
          </a:p>
          <a:p>
            <a:pPr algn="just"/>
            <a:endParaRPr lang="en-US" sz="2000" dirty="0">
              <a:solidFill>
                <a:schemeClr val="tx1"/>
              </a:solidFill>
            </a:endParaRPr>
          </a:p>
          <a:p>
            <a:pPr algn="just"/>
            <a:r>
              <a:rPr lang="en-US" sz="2000" dirty="0">
                <a:solidFill>
                  <a:schemeClr val="tx1"/>
                </a:solidFill>
              </a:rPr>
              <a:t>HTTP DELETE http://www.appdomain.com/users/123</a:t>
            </a:r>
          </a:p>
          <a:p>
            <a:pPr algn="just"/>
            <a:r>
              <a:rPr lang="en-US" sz="2000" dirty="0">
                <a:solidFill>
                  <a:schemeClr val="tx1"/>
                </a:solidFill>
              </a:rPr>
              <a:t>HTTP DELETE http://www.appdomain.com/users/123/accounts/456</a:t>
            </a:r>
          </a:p>
        </p:txBody>
      </p:sp>
    </p:spTree>
    <p:extLst>
      <p:ext uri="{BB962C8B-B14F-4D97-AF65-F5344CB8AC3E}">
        <p14:creationId xmlns:p14="http://schemas.microsoft.com/office/powerpoint/2010/main" val="254622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HTTP PATCH</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133601"/>
            <a:ext cx="8637907" cy="3950004"/>
          </a:xfrm>
          <a:prstGeom prst="rect">
            <a:avLst/>
          </a:prstGeom>
        </p:spPr>
        <p:txBody>
          <a:bodyPr vert="horz" lIns="91440" tIns="45720" rIns="91440" bIns="45720" rtlCol="0" anchor="ctr">
            <a:normAutofit fontScale="85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000" dirty="0">
                <a:solidFill>
                  <a:schemeClr val="tx1"/>
                </a:solidFill>
              </a:rPr>
              <a:t>HTTP PATCH requests are to make partial update on a resource. If you see PUT requests also</a:t>
            </a:r>
          </a:p>
          <a:p>
            <a:pPr algn="just"/>
            <a:r>
              <a:rPr lang="en-US" sz="2000" dirty="0">
                <a:solidFill>
                  <a:schemeClr val="tx1"/>
                </a:solidFill>
              </a:rPr>
              <a:t>modify a resource entity so to make clearer – PATCH method is the correct choice for</a:t>
            </a:r>
          </a:p>
          <a:p>
            <a:pPr algn="just"/>
            <a:r>
              <a:rPr lang="en-US" sz="2000" dirty="0">
                <a:solidFill>
                  <a:schemeClr val="tx1"/>
                </a:solidFill>
              </a:rPr>
              <a:t>partially updating an existing resource and PUT should only be used if you’re replacing a</a:t>
            </a:r>
          </a:p>
          <a:p>
            <a:pPr algn="just"/>
            <a:r>
              <a:rPr lang="en-US" sz="2000" dirty="0">
                <a:solidFill>
                  <a:schemeClr val="tx1"/>
                </a:solidFill>
              </a:rPr>
              <a:t>resource in its entirety.</a:t>
            </a:r>
          </a:p>
          <a:p>
            <a:pPr algn="just"/>
            <a:r>
              <a:rPr lang="en-US" sz="2000" dirty="0">
                <a:solidFill>
                  <a:schemeClr val="tx1"/>
                </a:solidFill>
              </a:rPr>
              <a:t>Please note that there are some challenges if you decide to use PATCH APIs in your application:</a:t>
            </a:r>
          </a:p>
          <a:p>
            <a:pPr algn="just"/>
            <a:r>
              <a:rPr lang="en-US" sz="2000" dirty="0">
                <a:solidFill>
                  <a:schemeClr val="tx1"/>
                </a:solidFill>
              </a:rPr>
              <a:t>Support for PATCH in browsers, servers and web application frameworks is not universal.</a:t>
            </a:r>
          </a:p>
          <a:p>
            <a:pPr algn="just"/>
            <a:r>
              <a:rPr lang="en-US" sz="2000" dirty="0">
                <a:solidFill>
                  <a:schemeClr val="tx1"/>
                </a:solidFill>
              </a:rPr>
              <a:t>IE8, PHP, Tomcat, </a:t>
            </a:r>
            <a:r>
              <a:rPr lang="en-US" sz="2000" dirty="0" err="1">
                <a:solidFill>
                  <a:schemeClr val="tx1"/>
                </a:solidFill>
              </a:rPr>
              <a:t>django</a:t>
            </a:r>
            <a:r>
              <a:rPr lang="en-US" sz="2000" dirty="0">
                <a:solidFill>
                  <a:schemeClr val="tx1"/>
                </a:solidFill>
              </a:rPr>
              <a:t>, and lots of other software has missing or broken support for it.</a:t>
            </a:r>
          </a:p>
          <a:p>
            <a:pPr algn="just"/>
            <a:r>
              <a:rPr lang="en-US" sz="2000" dirty="0">
                <a:solidFill>
                  <a:schemeClr val="tx1"/>
                </a:solidFill>
              </a:rPr>
              <a:t>Request payload of PATCH request in not straightforward as it is for PUT request. e.g.</a:t>
            </a:r>
          </a:p>
          <a:p>
            <a:pPr algn="just"/>
            <a:r>
              <a:rPr lang="en-US" sz="2000" dirty="0">
                <a:solidFill>
                  <a:schemeClr val="tx1"/>
                </a:solidFill>
              </a:rPr>
              <a:t>HTTP GET /users/1</a:t>
            </a:r>
          </a:p>
          <a:p>
            <a:pPr algn="just"/>
            <a:r>
              <a:rPr lang="en-US" sz="2000" dirty="0">
                <a:solidFill>
                  <a:schemeClr val="tx1"/>
                </a:solidFill>
              </a:rPr>
              <a:t>produces below response:</a:t>
            </a:r>
          </a:p>
          <a:p>
            <a:pPr algn="just"/>
            <a:endParaRPr lang="en-US" sz="2000" dirty="0">
              <a:solidFill>
                <a:schemeClr val="tx1"/>
              </a:solidFill>
            </a:endParaRPr>
          </a:p>
          <a:p>
            <a:pPr algn="just"/>
            <a:r>
              <a:rPr lang="en-US" sz="2000" dirty="0">
                <a:solidFill>
                  <a:schemeClr val="tx1"/>
                </a:solidFill>
              </a:rPr>
              <a:t>{id: 1, username: 'admin', email: 'email@example.org’}</a:t>
            </a:r>
          </a:p>
          <a:p>
            <a:pPr algn="just"/>
            <a:endParaRPr lang="en-US" sz="2000" dirty="0">
              <a:solidFill>
                <a:schemeClr val="tx1"/>
              </a:solidFill>
            </a:endParaRPr>
          </a:p>
          <a:p>
            <a:pPr algn="just"/>
            <a:r>
              <a:rPr lang="en-US" sz="2000" dirty="0">
                <a:solidFill>
                  <a:schemeClr val="tx1"/>
                </a:solidFill>
              </a:rPr>
              <a:t>A sample patch request to update the email will be like this:</a:t>
            </a:r>
          </a:p>
          <a:p>
            <a:pPr algn="just"/>
            <a:r>
              <a:rPr lang="en-US" sz="2000" dirty="0">
                <a:solidFill>
                  <a:schemeClr val="tx1"/>
                </a:solidFill>
              </a:rPr>
              <a:t>HTTP PATCH /users/1</a:t>
            </a:r>
          </a:p>
          <a:p>
            <a:pPr algn="just"/>
            <a:r>
              <a:rPr lang="en-US" sz="2000" dirty="0">
                <a:solidFill>
                  <a:schemeClr val="tx1"/>
                </a:solidFill>
              </a:rPr>
              <a:t>[</a:t>
            </a:r>
          </a:p>
          <a:p>
            <a:pPr algn="just"/>
            <a:r>
              <a:rPr lang="en-US" sz="2000" dirty="0">
                <a:solidFill>
                  <a:schemeClr val="tx1"/>
                </a:solidFill>
              </a:rPr>
              <a:t>{ “op”: “replace”, “path”: “/email”, “value”: “new.email@example.org” }</a:t>
            </a:r>
          </a:p>
          <a:p>
            <a:pPr algn="just"/>
            <a:r>
              <a:rPr lang="en-US" sz="2000" dirty="0">
                <a:solidFill>
                  <a:schemeClr val="tx1"/>
                </a:solidFill>
              </a:rPr>
              <a:t>]</a:t>
            </a:r>
          </a:p>
        </p:txBody>
      </p:sp>
    </p:spTree>
    <p:extLst>
      <p:ext uri="{BB962C8B-B14F-4D97-AF65-F5344CB8AC3E}">
        <p14:creationId xmlns:p14="http://schemas.microsoft.com/office/powerpoint/2010/main" val="555601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HTTP PATCH</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133601"/>
            <a:ext cx="8637907" cy="3950004"/>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000" dirty="0">
                <a:solidFill>
                  <a:schemeClr val="tx1"/>
                </a:solidFill>
              </a:rPr>
              <a:t>There may be following possible operations are per HTTP specification.</a:t>
            </a:r>
          </a:p>
          <a:p>
            <a:pPr algn="just"/>
            <a:r>
              <a:rPr lang="en-US" sz="2000" dirty="0">
                <a:solidFill>
                  <a:schemeClr val="tx1"/>
                </a:solidFill>
              </a:rPr>
              <a:t>[</a:t>
            </a:r>
          </a:p>
          <a:p>
            <a:pPr lvl="1" algn="just"/>
            <a:r>
              <a:rPr lang="en-US" sz="2000" dirty="0">
                <a:solidFill>
                  <a:schemeClr val="tx1"/>
                </a:solidFill>
              </a:rPr>
              <a:t>{ "op": "test", "path": "/a/b/c", "value": "foo" },</a:t>
            </a:r>
          </a:p>
          <a:p>
            <a:pPr lvl="1" algn="just"/>
            <a:r>
              <a:rPr lang="en-US" sz="2000" dirty="0">
                <a:solidFill>
                  <a:schemeClr val="tx1"/>
                </a:solidFill>
              </a:rPr>
              <a:t>{ "op": "remove", "path": "/a/b/c" },</a:t>
            </a:r>
          </a:p>
          <a:p>
            <a:pPr lvl="1" algn="just"/>
            <a:r>
              <a:rPr lang="en-US" sz="2000" dirty="0">
                <a:solidFill>
                  <a:schemeClr val="tx1"/>
                </a:solidFill>
              </a:rPr>
              <a:t>{ "op": "add", "path": "/a/b/c", "value": [ "foo", "bar" ] },</a:t>
            </a:r>
          </a:p>
          <a:p>
            <a:pPr lvl="1" algn="just"/>
            <a:r>
              <a:rPr lang="en-US" sz="2000" dirty="0">
                <a:solidFill>
                  <a:schemeClr val="tx1"/>
                </a:solidFill>
              </a:rPr>
              <a:t>{ "op": "replace", "path": "/a/b/c", "value": 42 },</a:t>
            </a:r>
          </a:p>
          <a:p>
            <a:pPr lvl="1" algn="just"/>
            <a:r>
              <a:rPr lang="en-US" sz="2000" dirty="0">
                <a:solidFill>
                  <a:schemeClr val="tx1"/>
                </a:solidFill>
              </a:rPr>
              <a:t>{ "op": "move", "from": "/a/b/c", "path": "/a/b/d" },</a:t>
            </a:r>
          </a:p>
          <a:p>
            <a:pPr lvl="1" algn="just"/>
            <a:r>
              <a:rPr lang="en-US" sz="2000" dirty="0">
                <a:solidFill>
                  <a:schemeClr val="tx1"/>
                </a:solidFill>
              </a:rPr>
              <a:t>{ "o</a:t>
            </a:r>
            <a:r>
              <a:rPr lang="en-US" sz="2400" dirty="0">
                <a:solidFill>
                  <a:schemeClr val="tx1"/>
                </a:solidFill>
              </a:rPr>
              <a:t>p": "copy", "from": "/a/b/d", "path": "/a/b/e" }</a:t>
            </a:r>
          </a:p>
          <a:p>
            <a:pPr algn="just"/>
            <a:r>
              <a:rPr lang="en-US" sz="2000" dirty="0">
                <a:solidFill>
                  <a:schemeClr val="tx1"/>
                </a:solidFill>
              </a:rPr>
              <a:t>] </a:t>
            </a:r>
          </a:p>
          <a:p>
            <a:pPr algn="just"/>
            <a:r>
              <a:rPr lang="en-US" sz="2000" dirty="0">
                <a:solidFill>
                  <a:schemeClr val="tx1"/>
                </a:solidFill>
              </a:rPr>
              <a:t>PATCH method is not a replacement for the POST or PUT methods. It applies a delta (diff) rather than replacing the entire resource.</a:t>
            </a:r>
          </a:p>
        </p:txBody>
      </p:sp>
    </p:spTree>
    <p:extLst>
      <p:ext uri="{BB962C8B-B14F-4D97-AF65-F5344CB8AC3E}">
        <p14:creationId xmlns:p14="http://schemas.microsoft.com/office/powerpoint/2010/main" val="2291355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solidFill>
                  <a:srgbClr val="FFFFFF"/>
                </a:solidFill>
              </a:rPr>
              <a:t>Summary of HTTP Methods for RESTful APIs</a:t>
            </a:r>
            <a:endParaRPr lang="en-US" b="1" dirty="0"/>
          </a:p>
        </p:txBody>
      </p:sp>
      <p:graphicFrame>
        <p:nvGraphicFramePr>
          <p:cNvPr id="3" name="Table 2">
            <a:extLst>
              <a:ext uri="{FF2B5EF4-FFF2-40B4-BE49-F238E27FC236}">
                <a16:creationId xmlns:a16="http://schemas.microsoft.com/office/drawing/2014/main" id="{9B520BBC-84B6-408D-AA4B-79F7EE659205}"/>
              </a:ext>
            </a:extLst>
          </p:cNvPr>
          <p:cNvGraphicFramePr>
            <a:graphicFrameLocks noGrp="1"/>
          </p:cNvGraphicFramePr>
          <p:nvPr>
            <p:extLst>
              <p:ext uri="{D42A27DB-BD31-4B8C-83A1-F6EECF244321}">
                <p14:modId xmlns:p14="http://schemas.microsoft.com/office/powerpoint/2010/main" val="1137131794"/>
              </p:ext>
            </p:extLst>
          </p:nvPr>
        </p:nvGraphicFramePr>
        <p:xfrm>
          <a:off x="266700" y="2145398"/>
          <a:ext cx="8581878" cy="3734689"/>
        </p:xfrm>
        <a:graphic>
          <a:graphicData uri="http://schemas.openxmlformats.org/drawingml/2006/table">
            <a:tbl>
              <a:tblPr/>
              <a:tblGrid>
                <a:gridCol w="856186">
                  <a:extLst>
                    <a:ext uri="{9D8B030D-6E8A-4147-A177-3AD203B41FA5}">
                      <a16:colId xmlns:a16="http://schemas.microsoft.com/office/drawing/2014/main" val="733815315"/>
                    </a:ext>
                  </a:extLst>
                </a:gridCol>
                <a:gridCol w="1288183">
                  <a:extLst>
                    <a:ext uri="{9D8B030D-6E8A-4147-A177-3AD203B41FA5}">
                      <a16:colId xmlns:a16="http://schemas.microsoft.com/office/drawing/2014/main" val="1203292414"/>
                    </a:ext>
                  </a:extLst>
                </a:gridCol>
                <a:gridCol w="3148891">
                  <a:extLst>
                    <a:ext uri="{9D8B030D-6E8A-4147-A177-3AD203B41FA5}">
                      <a16:colId xmlns:a16="http://schemas.microsoft.com/office/drawing/2014/main" val="2477148950"/>
                    </a:ext>
                  </a:extLst>
                </a:gridCol>
                <a:gridCol w="3288618">
                  <a:extLst>
                    <a:ext uri="{9D8B030D-6E8A-4147-A177-3AD203B41FA5}">
                      <a16:colId xmlns:a16="http://schemas.microsoft.com/office/drawing/2014/main" val="525564835"/>
                    </a:ext>
                  </a:extLst>
                </a:gridCol>
              </a:tblGrid>
              <a:tr h="543335">
                <a:tc>
                  <a:txBody>
                    <a:bodyPr/>
                    <a:lstStyle/>
                    <a:p>
                      <a:pPr algn="ctr"/>
                      <a:r>
                        <a:rPr lang="en-US" sz="1200" b="0" i="0" dirty="0">
                          <a:solidFill>
                            <a:srgbClr val="333333"/>
                          </a:solidFill>
                          <a:effectLst/>
                          <a:latin typeface="Cambria" panose="02040503050406030204" pitchFamily="18" charset="0"/>
                          <a:ea typeface="Cambria" panose="02040503050406030204" pitchFamily="18" charset="0"/>
                        </a:rPr>
                        <a:t>HTTP METHOD </a:t>
                      </a:r>
                      <a:endParaRPr lang="en-US" sz="1800" dirty="0">
                        <a:effectLst/>
                        <a:latin typeface="Cambria" panose="02040503050406030204" pitchFamily="18" charset="0"/>
                        <a:ea typeface="Cambria" panose="02040503050406030204" pitchFamily="18" charset="0"/>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r>
                        <a:rPr lang="en-US" sz="1200" b="0" i="0" dirty="0">
                          <a:solidFill>
                            <a:srgbClr val="333333"/>
                          </a:solidFill>
                          <a:effectLst/>
                          <a:latin typeface="Cambria" panose="02040503050406030204" pitchFamily="18" charset="0"/>
                          <a:ea typeface="Cambria" panose="02040503050406030204" pitchFamily="18" charset="0"/>
                        </a:rPr>
                        <a:t>CRUD</a:t>
                      </a:r>
                      <a:endParaRPr lang="en-US" sz="1800" dirty="0">
                        <a:effectLst/>
                        <a:latin typeface="Cambria" panose="02040503050406030204" pitchFamily="18" charset="0"/>
                        <a:ea typeface="Cambria" panose="02040503050406030204" pitchFamily="18" charset="0"/>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r>
                        <a:rPr lang="en-US" sz="1200" b="0" i="0" dirty="0">
                          <a:solidFill>
                            <a:srgbClr val="333333"/>
                          </a:solidFill>
                          <a:effectLst/>
                          <a:latin typeface="Cambria" panose="02040503050406030204" pitchFamily="18" charset="0"/>
                          <a:ea typeface="Cambria" panose="02040503050406030204" pitchFamily="18" charset="0"/>
                        </a:rPr>
                        <a:t>COLLECTION (E.G. /USERS)</a:t>
                      </a:r>
                      <a:endParaRPr lang="en-US" sz="1800" dirty="0">
                        <a:effectLst/>
                        <a:latin typeface="Cambria" panose="02040503050406030204" pitchFamily="18" charset="0"/>
                        <a:ea typeface="Cambria" panose="02040503050406030204" pitchFamily="18" charset="0"/>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r>
                        <a:rPr lang="en-US" sz="1200" b="0" i="0" dirty="0">
                          <a:solidFill>
                            <a:srgbClr val="333333"/>
                          </a:solidFill>
                          <a:effectLst/>
                          <a:latin typeface="Cambria" panose="02040503050406030204" pitchFamily="18" charset="0"/>
                          <a:ea typeface="Cambria" panose="02040503050406030204" pitchFamily="18" charset="0"/>
                        </a:rPr>
                        <a:t>SPECIFIC ITEM (E.G. /USERS/123)</a:t>
                      </a:r>
                      <a:endParaRPr lang="en-US" sz="1800" dirty="0">
                        <a:effectLst/>
                        <a:latin typeface="Cambria" panose="02040503050406030204" pitchFamily="18" charset="0"/>
                        <a:ea typeface="Cambria" panose="02040503050406030204" pitchFamily="18" charset="0"/>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668927979"/>
                  </a:ext>
                </a:extLst>
              </a:tr>
              <a:tr h="643624">
                <a:tc>
                  <a:txBody>
                    <a:bodyPr/>
                    <a:lstStyle/>
                    <a:p>
                      <a:pPr algn="ctr"/>
                      <a:r>
                        <a:rPr lang="en-US" sz="1200" b="0" i="0" dirty="0">
                          <a:solidFill>
                            <a:srgbClr val="000000"/>
                          </a:solidFill>
                          <a:effectLst/>
                          <a:latin typeface="Segoe UI" panose="020B0502040204020203" pitchFamily="34" charset="0"/>
                        </a:rPr>
                        <a:t>POST </a:t>
                      </a:r>
                      <a:endParaRPr lang="en-US" sz="1800" dirty="0">
                        <a:effectLst/>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Segoe UI" panose="020B0502040204020203" pitchFamily="34" charset="0"/>
                        </a:rPr>
                        <a:t>Create</a:t>
                      </a:r>
                      <a:endParaRPr lang="en-US" sz="1800" dirty="0">
                        <a:effectLst/>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Segoe UI" panose="020B0502040204020203" pitchFamily="34" charset="0"/>
                        </a:rPr>
                        <a:t>201 (Created), ‘Location’ header with link to /users/{id} containing new ID.</a:t>
                      </a:r>
                      <a:endParaRPr lang="en-US" sz="1800" dirty="0">
                        <a:effectLst/>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Segoe UI" panose="020B0502040204020203" pitchFamily="34" charset="0"/>
                        </a:rPr>
                        <a:t>Avoid using POST on single resource </a:t>
                      </a:r>
                      <a:endParaRPr lang="en-US" sz="1800" dirty="0">
                        <a:effectLst/>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1751931"/>
                  </a:ext>
                </a:extLst>
              </a:tr>
              <a:tr h="612337">
                <a:tc>
                  <a:txBody>
                    <a:bodyPr/>
                    <a:lstStyle/>
                    <a:p>
                      <a:pPr algn="ctr"/>
                      <a:r>
                        <a:rPr lang="en-US" sz="1200" b="0" i="0" dirty="0">
                          <a:solidFill>
                            <a:srgbClr val="000000"/>
                          </a:solidFill>
                          <a:effectLst/>
                          <a:latin typeface="Segoe UI" panose="020B0502040204020203" pitchFamily="34" charset="0"/>
                        </a:rPr>
                        <a:t>GET </a:t>
                      </a:r>
                      <a:endParaRPr lang="en-US" sz="1800" dirty="0">
                        <a:effectLst/>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Segoe UI" panose="020B0502040204020203" pitchFamily="34" charset="0"/>
                        </a:rPr>
                        <a:t>Read</a:t>
                      </a:r>
                      <a:endParaRPr lang="en-US" sz="1800" dirty="0">
                        <a:effectLst/>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latinLnBrk="0" hangingPunct="1"/>
                      <a:r>
                        <a:rPr lang="en-US" sz="1200" b="0" i="0" kern="1200" dirty="0">
                          <a:solidFill>
                            <a:srgbClr val="000000"/>
                          </a:solidFill>
                          <a:effectLst/>
                          <a:latin typeface="Segoe UI" panose="020B0502040204020203" pitchFamily="34" charset="0"/>
                          <a:ea typeface="+mn-ea"/>
                          <a:cs typeface="+mn-cs"/>
                        </a:rPr>
                        <a:t>200 (OK), list of users. Use pagination, sorting and filtering to navigate big lists.</a:t>
                      </a: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Segoe UI" panose="020B0502040204020203" pitchFamily="34" charset="0"/>
                        </a:rPr>
                        <a:t>200 (OK), single user. 404 (Not Found), if ID not found or invalid.</a:t>
                      </a:r>
                      <a:endParaRPr lang="en-US" sz="1800" dirty="0">
                        <a:effectLst/>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427721"/>
                  </a:ext>
                </a:extLst>
              </a:tr>
              <a:tr h="653021">
                <a:tc>
                  <a:txBody>
                    <a:bodyPr/>
                    <a:lstStyle/>
                    <a:p>
                      <a:pPr algn="ctr"/>
                      <a:r>
                        <a:rPr lang="en-US" sz="1200" b="0" i="0" dirty="0">
                          <a:solidFill>
                            <a:srgbClr val="000000"/>
                          </a:solidFill>
                          <a:effectLst/>
                          <a:latin typeface="Segoe UI" panose="020B0502040204020203" pitchFamily="34" charset="0"/>
                        </a:rPr>
                        <a:t>PUT </a:t>
                      </a:r>
                      <a:endParaRPr lang="en-US" sz="1800" dirty="0">
                        <a:effectLst/>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Segoe UI" panose="020B0502040204020203" pitchFamily="34" charset="0"/>
                        </a:rPr>
                        <a:t>Update/Replace</a:t>
                      </a:r>
                      <a:endParaRPr lang="en-US" sz="1800" dirty="0">
                        <a:effectLst/>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Segoe UI" panose="020B0502040204020203" pitchFamily="34" charset="0"/>
                        </a:rPr>
                        <a:t>404 (Not Found), unless you want to update every resource in the entire collection of resource.</a:t>
                      </a:r>
                      <a:endParaRPr lang="en-US" sz="1800" dirty="0">
                        <a:effectLst/>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Segoe UI" panose="020B0502040204020203" pitchFamily="34" charset="0"/>
                        </a:rPr>
                        <a:t>200 (OK) or 204 (No Content). Use 404 (Not Found), if ID not found or invalid.</a:t>
                      </a:r>
                      <a:endParaRPr lang="en-US" sz="1800" dirty="0">
                        <a:effectLst/>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8830786"/>
                  </a:ext>
                </a:extLst>
              </a:tr>
              <a:tr h="599025">
                <a:tc>
                  <a:txBody>
                    <a:bodyPr/>
                    <a:lstStyle/>
                    <a:p>
                      <a:pPr algn="ctr"/>
                      <a:r>
                        <a:rPr lang="en-US" sz="1200" b="0" i="0" dirty="0">
                          <a:solidFill>
                            <a:srgbClr val="000000"/>
                          </a:solidFill>
                          <a:effectLst/>
                          <a:latin typeface="Segoe UI" panose="020B0502040204020203" pitchFamily="34" charset="0"/>
                        </a:rPr>
                        <a:t>PATCH </a:t>
                      </a:r>
                      <a:endParaRPr lang="en-US" sz="1800" dirty="0">
                        <a:effectLst/>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Segoe UI" panose="020B0502040204020203" pitchFamily="34" charset="0"/>
                        </a:rPr>
                        <a:t>Partial Update/Modify</a:t>
                      </a:r>
                      <a:endParaRPr lang="en-US" sz="1800" dirty="0">
                        <a:effectLst/>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Segoe UI" panose="020B0502040204020203" pitchFamily="34" charset="0"/>
                        </a:rPr>
                        <a:t>404 (Not Found), unless you want to modify the collection itself.</a:t>
                      </a:r>
                      <a:endParaRPr lang="en-US" sz="1800" dirty="0">
                        <a:effectLst/>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dirty="0">
                          <a:solidFill>
                            <a:srgbClr val="000000"/>
                          </a:solidFill>
                          <a:effectLst/>
                          <a:latin typeface="Segoe UI" panose="020B0502040204020203" pitchFamily="34" charset="0"/>
                        </a:rPr>
                        <a:t>200 (OK) or 204 (No Content). Use 404 (Not Found), if ID not found or invalid.</a:t>
                      </a:r>
                      <a:endParaRPr lang="en-US" sz="1800" dirty="0">
                        <a:effectLst/>
                      </a:endParaRPr>
                    </a:p>
                  </a:txBody>
                  <a:tcPr marL="49393" marR="49393" marT="24696" marB="246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545895"/>
                  </a:ext>
                </a:extLst>
              </a:tr>
              <a:tr h="683347">
                <a:tc>
                  <a:txBody>
                    <a:bodyPr/>
                    <a:lstStyle/>
                    <a:p>
                      <a:pPr algn="ctr"/>
                      <a:r>
                        <a:rPr lang="en-US" sz="1200" b="0" i="0" kern="1200" dirty="0">
                          <a:solidFill>
                            <a:srgbClr val="000000"/>
                          </a:solidFill>
                          <a:effectLst/>
                          <a:latin typeface="Segoe UI" panose="020B0502040204020203" pitchFamily="34" charset="0"/>
                          <a:ea typeface="+mn-ea"/>
                          <a:cs typeface="+mn-cs"/>
                        </a:rPr>
                        <a:t>DELETE </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kern="1200" dirty="0">
                          <a:solidFill>
                            <a:srgbClr val="000000"/>
                          </a:solidFill>
                          <a:effectLst/>
                          <a:latin typeface="Segoe UI" panose="020B0502040204020203" pitchFamily="34" charset="0"/>
                          <a:ea typeface="+mn-ea"/>
                          <a:cs typeface="+mn-cs"/>
                        </a:rPr>
                        <a:t>Delete</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kern="1200" dirty="0">
                          <a:solidFill>
                            <a:srgbClr val="000000"/>
                          </a:solidFill>
                          <a:effectLst/>
                          <a:latin typeface="Segoe UI" panose="020B0502040204020203" pitchFamily="34" charset="0"/>
                          <a:ea typeface="+mn-ea"/>
                          <a:cs typeface="+mn-cs"/>
                        </a:rPr>
                        <a:t>404 (Not Found), unless you want to delete the whole collection — use with caution.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200" b="0" i="0" kern="1200" dirty="0">
                          <a:solidFill>
                            <a:srgbClr val="000000"/>
                          </a:solidFill>
                          <a:effectLst/>
                          <a:latin typeface="Segoe UI" panose="020B0502040204020203" pitchFamily="34" charset="0"/>
                          <a:ea typeface="+mn-ea"/>
                          <a:cs typeface="+mn-cs"/>
                        </a:rPr>
                        <a:t>200 (OK). 404 (Not Found), if ID not found or invalid. </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323437"/>
                  </a:ext>
                </a:extLst>
              </a:tr>
            </a:tbl>
          </a:graphicData>
        </a:graphic>
      </p:graphicFrame>
      <p:sp>
        <p:nvSpPr>
          <p:cNvPr id="4" name="Rectangle 1">
            <a:extLst>
              <a:ext uri="{FF2B5EF4-FFF2-40B4-BE49-F238E27FC236}">
                <a16:creationId xmlns:a16="http://schemas.microsoft.com/office/drawing/2014/main" id="{1328D919-19D4-4092-BAE6-77159FDB4F0A}"/>
              </a:ext>
            </a:extLst>
          </p:cNvPr>
          <p:cNvSpPr>
            <a:spLocks noChangeArrowheads="1"/>
          </p:cNvSpPr>
          <p:nvPr/>
        </p:nvSpPr>
        <p:spPr bwMode="auto">
          <a:xfrm>
            <a:off x="3968750" y="2133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090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Glossary</a:t>
            </a:r>
            <a:endParaRPr lang="en-US" b="1" dirty="0"/>
          </a:p>
        </p:txBody>
      </p:sp>
      <p:sp>
        <p:nvSpPr>
          <p:cNvPr id="4" name="Rectangle 1">
            <a:extLst>
              <a:ext uri="{FF2B5EF4-FFF2-40B4-BE49-F238E27FC236}">
                <a16:creationId xmlns:a16="http://schemas.microsoft.com/office/drawing/2014/main" id="{1328D919-19D4-4092-BAE6-77159FDB4F0A}"/>
              </a:ext>
            </a:extLst>
          </p:cNvPr>
          <p:cNvSpPr>
            <a:spLocks noChangeArrowheads="1"/>
          </p:cNvSpPr>
          <p:nvPr/>
        </p:nvSpPr>
        <p:spPr bwMode="auto">
          <a:xfrm>
            <a:off x="3968750" y="2133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2EC99C4A-697D-4E16-A052-3E78BAA96D58}"/>
              </a:ext>
            </a:extLst>
          </p:cNvPr>
          <p:cNvSpPr/>
          <p:nvPr/>
        </p:nvSpPr>
        <p:spPr>
          <a:xfrm>
            <a:off x="292100" y="2308193"/>
            <a:ext cx="8597900" cy="2339102"/>
          </a:xfrm>
          <a:prstGeom prst="rect">
            <a:avLst/>
          </a:prstGeom>
        </p:spPr>
        <p:txBody>
          <a:bodyPr wrap="square">
            <a:spAutoFit/>
          </a:bodyPr>
          <a:lstStyle/>
          <a:p>
            <a:pPr algn="just"/>
            <a:br>
              <a:rPr lang="en-US" sz="2000" dirty="0">
                <a:solidFill>
                  <a:srgbClr val="333333"/>
                </a:solidFill>
                <a:latin typeface="Segoe UI" panose="020B0502040204020203" pitchFamily="34" charset="0"/>
              </a:rPr>
            </a:br>
            <a:r>
              <a:rPr lang="en-US" dirty="0">
                <a:solidFill>
                  <a:srgbClr val="333333"/>
                </a:solidFill>
                <a:latin typeface="Segoe UI" panose="020B0502040204020203" pitchFamily="34" charset="0"/>
              </a:rPr>
              <a:t>As per HTTP specification, the GET and HEAD methods should be used only for retrieval of resource representations – and they do not update/delete the resource on server. Both methods are said to be considered “</a:t>
            </a:r>
            <a:r>
              <a:rPr lang="en-US" dirty="0" err="1">
                <a:solidFill>
                  <a:srgbClr val="333333"/>
                </a:solidFill>
                <a:latin typeface="Segoe UI" panose="020B0502040204020203" pitchFamily="34" charset="0"/>
              </a:rPr>
              <a:t>safe“.This</a:t>
            </a:r>
            <a:r>
              <a:rPr lang="en-US" dirty="0">
                <a:solidFill>
                  <a:srgbClr val="333333"/>
                </a:solidFill>
                <a:latin typeface="Segoe UI" panose="020B0502040204020203" pitchFamily="34" charset="0"/>
              </a:rPr>
              <a:t> allows user agents to represent other methods, such as POST, PUT and DELETE, in a </a:t>
            </a:r>
            <a:r>
              <a:rPr lang="en-US" dirty="0" err="1">
                <a:solidFill>
                  <a:srgbClr val="333333"/>
                </a:solidFill>
                <a:latin typeface="Segoe UI" panose="020B0502040204020203" pitchFamily="34" charset="0"/>
              </a:rPr>
              <a:t>specialway</a:t>
            </a:r>
            <a:r>
              <a:rPr lang="en-US" dirty="0">
                <a:solidFill>
                  <a:srgbClr val="333333"/>
                </a:solidFill>
                <a:latin typeface="Segoe UI" panose="020B0502040204020203" pitchFamily="34" charset="0"/>
              </a:rPr>
              <a:t>, so that the user is made aware of the fact that a possibly unsafe action is being requested – and they can update/delete the resource on server and so should be used carefully</a:t>
            </a:r>
            <a:r>
              <a:rPr lang="en-US" dirty="0"/>
              <a:t> </a:t>
            </a:r>
            <a:br>
              <a:rPr lang="en-US" dirty="0"/>
            </a:br>
            <a:endParaRPr lang="en-US" dirty="0"/>
          </a:p>
        </p:txBody>
      </p:sp>
      <p:sp>
        <p:nvSpPr>
          <p:cNvPr id="7" name="Rectangle 6">
            <a:extLst>
              <a:ext uri="{FF2B5EF4-FFF2-40B4-BE49-F238E27FC236}">
                <a16:creationId xmlns:a16="http://schemas.microsoft.com/office/drawing/2014/main" id="{4C282A28-515D-4A20-9E7E-D9C4F24E0831}"/>
              </a:ext>
            </a:extLst>
          </p:cNvPr>
          <p:cNvSpPr/>
          <p:nvPr/>
        </p:nvSpPr>
        <p:spPr>
          <a:xfrm>
            <a:off x="292100" y="2123527"/>
            <a:ext cx="1675459" cy="369332"/>
          </a:xfrm>
          <a:prstGeom prst="rect">
            <a:avLst/>
          </a:prstGeom>
        </p:spPr>
        <p:txBody>
          <a:bodyPr wrap="none">
            <a:spAutoFit/>
          </a:bodyPr>
          <a:lstStyle/>
          <a:p>
            <a:r>
              <a:rPr lang="en-US" b="1" dirty="0">
                <a:solidFill>
                  <a:srgbClr val="333333"/>
                </a:solidFill>
                <a:latin typeface="Segoe UI" panose="020B0502040204020203" pitchFamily="34" charset="0"/>
              </a:rPr>
              <a:t>Safe Methods</a:t>
            </a:r>
            <a:endParaRPr lang="en-US" b="1" dirty="0"/>
          </a:p>
        </p:txBody>
      </p:sp>
    </p:spTree>
    <p:extLst>
      <p:ext uri="{BB962C8B-B14F-4D97-AF65-F5344CB8AC3E}">
        <p14:creationId xmlns:p14="http://schemas.microsoft.com/office/powerpoint/2010/main" val="87904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Glossary</a:t>
            </a:r>
            <a:endParaRPr lang="en-US" b="1" dirty="0"/>
          </a:p>
        </p:txBody>
      </p:sp>
      <p:sp>
        <p:nvSpPr>
          <p:cNvPr id="4" name="Rectangle 1">
            <a:extLst>
              <a:ext uri="{FF2B5EF4-FFF2-40B4-BE49-F238E27FC236}">
                <a16:creationId xmlns:a16="http://schemas.microsoft.com/office/drawing/2014/main" id="{1328D919-19D4-4092-BAE6-77159FDB4F0A}"/>
              </a:ext>
            </a:extLst>
          </p:cNvPr>
          <p:cNvSpPr>
            <a:spLocks noChangeArrowheads="1"/>
          </p:cNvSpPr>
          <p:nvPr/>
        </p:nvSpPr>
        <p:spPr bwMode="auto">
          <a:xfrm>
            <a:off x="3968750" y="2133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2EC99C4A-697D-4E16-A052-3E78BAA96D58}"/>
              </a:ext>
            </a:extLst>
          </p:cNvPr>
          <p:cNvSpPr/>
          <p:nvPr/>
        </p:nvSpPr>
        <p:spPr>
          <a:xfrm>
            <a:off x="292100" y="2745523"/>
            <a:ext cx="8597900" cy="2862322"/>
          </a:xfrm>
          <a:prstGeom prst="rect">
            <a:avLst/>
          </a:prstGeom>
        </p:spPr>
        <p:txBody>
          <a:bodyPr wrap="square">
            <a:spAutoFit/>
          </a:bodyPr>
          <a:lstStyle/>
          <a:p>
            <a:pPr algn="just"/>
            <a:r>
              <a:rPr lang="en-US" dirty="0">
                <a:solidFill>
                  <a:srgbClr val="333333"/>
                </a:solidFill>
                <a:latin typeface="Segoe UI" panose="020B0502040204020203" pitchFamily="34" charset="0"/>
              </a:rPr>
              <a:t>The term idempotent is used more comprehensively to describe an operation that will produce the same results if executed once or multiple times. This is a very useful property in many situations, as it means that an operation can be repeated or retried as often as necessary without causing unintended effects. With non-idempotent operations, the algorithm may have to keep track of whether the operation was already performed or not.</a:t>
            </a:r>
          </a:p>
          <a:p>
            <a:pPr algn="just"/>
            <a:endParaRPr lang="en-US" dirty="0">
              <a:solidFill>
                <a:srgbClr val="333333"/>
              </a:solidFill>
              <a:latin typeface="Segoe UI" panose="020B0502040204020203" pitchFamily="34" charset="0"/>
            </a:endParaRPr>
          </a:p>
          <a:p>
            <a:pPr algn="just"/>
            <a:r>
              <a:rPr lang="en-US" dirty="0">
                <a:solidFill>
                  <a:srgbClr val="333333"/>
                </a:solidFill>
                <a:latin typeface="Segoe UI" panose="020B0502040204020203" pitchFamily="34" charset="0"/>
              </a:rPr>
              <a:t>In HTTP specification, The methods GET, HEAD, PUT and DELETE are declared idempotent methods. Other methods OPTIONS and TRACE SHOULD NOT have side effects so both are also inherently idempotent.</a:t>
            </a:r>
            <a:endParaRPr lang="en-US" sz="1600" dirty="0"/>
          </a:p>
        </p:txBody>
      </p:sp>
      <p:sp>
        <p:nvSpPr>
          <p:cNvPr id="7" name="Rectangle 6">
            <a:extLst>
              <a:ext uri="{FF2B5EF4-FFF2-40B4-BE49-F238E27FC236}">
                <a16:creationId xmlns:a16="http://schemas.microsoft.com/office/drawing/2014/main" id="{4C282A28-515D-4A20-9E7E-D9C4F24E0831}"/>
              </a:ext>
            </a:extLst>
          </p:cNvPr>
          <p:cNvSpPr/>
          <p:nvPr/>
        </p:nvSpPr>
        <p:spPr>
          <a:xfrm>
            <a:off x="292100" y="2123527"/>
            <a:ext cx="2488886" cy="369332"/>
          </a:xfrm>
          <a:prstGeom prst="rect">
            <a:avLst/>
          </a:prstGeom>
        </p:spPr>
        <p:txBody>
          <a:bodyPr wrap="none">
            <a:spAutoFit/>
          </a:bodyPr>
          <a:lstStyle/>
          <a:p>
            <a:r>
              <a:rPr lang="en-US" b="1" dirty="0">
                <a:solidFill>
                  <a:srgbClr val="333333"/>
                </a:solidFill>
                <a:latin typeface="Segoe UI" panose="020B0502040204020203" pitchFamily="34" charset="0"/>
              </a:rPr>
              <a:t>Idempotent Methods</a:t>
            </a:r>
            <a:endParaRPr lang="en-US" b="1" dirty="0"/>
          </a:p>
        </p:txBody>
      </p:sp>
    </p:spTree>
    <p:extLst>
      <p:ext uri="{BB962C8B-B14F-4D97-AF65-F5344CB8AC3E}">
        <p14:creationId xmlns:p14="http://schemas.microsoft.com/office/powerpoint/2010/main" val="203956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835732"/>
            <a:ext cx="8133257" cy="1200329"/>
          </a:xfrm>
          <a:prstGeom prst="rect">
            <a:avLst/>
          </a:prstGeom>
          <a:noFill/>
        </p:spPr>
        <p:txBody>
          <a:bodyPr wrap="square" rtlCol="0">
            <a:spAutoFit/>
          </a:bodyPr>
          <a:lstStyle/>
          <a:p>
            <a:pPr marL="342900" indent="-342900">
              <a:buClr>
                <a:schemeClr val="tx1"/>
              </a:buClr>
              <a:buFont typeface="+mj-lt"/>
              <a:buAutoNum type="arabicPeriod"/>
            </a:pPr>
            <a:r>
              <a:rPr lang="en-US" dirty="0"/>
              <a:t>Pro ASP.NET Web API: HTTP Web Services in ASP.NET -by </a:t>
            </a:r>
            <a:r>
              <a:rPr lang="en-US" dirty="0" err="1"/>
              <a:t>Tugberk</a:t>
            </a:r>
            <a:r>
              <a:rPr lang="en-US" dirty="0"/>
              <a:t>  </a:t>
            </a:r>
            <a:r>
              <a:rPr lang="en-US" dirty="0" err="1"/>
              <a:t>Ugurlu</a:t>
            </a:r>
            <a:r>
              <a:rPr lang="en-US" dirty="0"/>
              <a:t>, Alexander Zeitler, Ali </a:t>
            </a:r>
            <a:r>
              <a:rPr lang="en-US" dirty="0" err="1"/>
              <a:t>Kheyrollahi</a:t>
            </a:r>
            <a:endParaRPr lang="en-US" dirty="0"/>
          </a:p>
          <a:p>
            <a:pPr marL="342900" indent="-342900">
              <a:buClr>
                <a:schemeClr val="tx1"/>
              </a:buClr>
              <a:buFont typeface="+mj-lt"/>
              <a:buAutoNum type="arabicPeriod"/>
            </a:pPr>
            <a:endParaRPr lang="en-US" dirty="0"/>
          </a:p>
          <a:p>
            <a:pPr marL="342900" indent="-342900">
              <a:buClr>
                <a:schemeClr val="tx1"/>
              </a:buClr>
              <a:buFont typeface="+mj-lt"/>
              <a:buAutoNum type="arabicPeriod"/>
            </a:pPr>
            <a:r>
              <a:rPr lang="en-US" dirty="0"/>
              <a:t>Programming ASP </a:t>
            </a:r>
            <a:r>
              <a:rPr lang="en-US" dirty="0" err="1"/>
              <a:t>.Net</a:t>
            </a:r>
            <a:r>
              <a:rPr lang="en-US" dirty="0"/>
              <a:t> MVC 5 – by </a:t>
            </a:r>
            <a:r>
              <a:rPr lang="en-US" dirty="0" err="1"/>
              <a:t>Nimit</a:t>
            </a:r>
            <a:r>
              <a:rPr lang="en-US" dirty="0"/>
              <a:t> Joshi</a:t>
            </a:r>
          </a:p>
        </p:txBody>
      </p:sp>
    </p:spTree>
    <p:extLst>
      <p:ext uri="{BB962C8B-B14F-4D97-AF65-F5344CB8AC3E}">
        <p14:creationId xmlns:p14="http://schemas.microsoft.com/office/powerpoint/2010/main" val="192338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5266442" cy="923330"/>
          </a:xfrm>
          <a:prstGeom prst="rect">
            <a:avLst/>
          </a:prstGeom>
          <a:noFill/>
        </p:spPr>
        <p:txBody>
          <a:bodyPr wrap="none" rtlCol="0">
            <a:spAutoFit/>
          </a:bodyPr>
          <a:lstStyle/>
          <a:p>
            <a:pPr marL="342900" indent="-342900">
              <a:buFont typeface="+mj-lt"/>
              <a:buAutoNum type="arabicPeriod"/>
            </a:pPr>
            <a:r>
              <a:rPr lang="en-US" dirty="0">
                <a:hlinkClick r:id="rId2"/>
              </a:rPr>
              <a:t>https://www.tutorialsteacher.com</a:t>
            </a:r>
            <a:endParaRPr lang="en-US" dirty="0"/>
          </a:p>
          <a:p>
            <a:pPr marL="342900" indent="-342900">
              <a:buFont typeface="+mj-lt"/>
              <a:buAutoNum type="arabicPeriod"/>
            </a:pPr>
            <a:r>
              <a:rPr lang="en-US" dirty="0">
                <a:hlinkClick r:id="rId3"/>
              </a:rPr>
              <a:t>https://docs.microsoft.com/en-us/aspnet/web-api</a:t>
            </a:r>
            <a:endParaRPr lang="en-US" dirty="0"/>
          </a:p>
          <a:p>
            <a:pPr marL="342900" indent="-342900">
              <a:buFont typeface="+mj-lt"/>
              <a:buAutoNum type="arabicPeriod"/>
            </a:pPr>
            <a:endParaRPr lang="en-FI"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Lecture Outline</a:t>
            </a:r>
          </a:p>
        </p:txBody>
      </p:sp>
      <p:sp>
        <p:nvSpPr>
          <p:cNvPr id="3" name="Subtitle 2"/>
          <p:cNvSpPr>
            <a:spLocks noGrp="1"/>
          </p:cNvSpPr>
          <p:nvPr>
            <p:ph type="subTitle" idx="1"/>
          </p:nvPr>
        </p:nvSpPr>
        <p:spPr>
          <a:xfrm>
            <a:off x="694944" y="3080825"/>
            <a:ext cx="7754112" cy="2082018"/>
          </a:xfrm>
        </p:spPr>
        <p:txBody>
          <a:bodyPr>
            <a:normAutofit/>
          </a:bodyPr>
          <a:lstStyle/>
          <a:p>
            <a:pPr marL="342900" indent="-342900">
              <a:buClr>
                <a:schemeClr val="tx1"/>
              </a:buClr>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HTTP Methods in detail</a:t>
            </a:r>
          </a:p>
          <a:p>
            <a:pPr marL="342900" indent="-342900">
              <a:buClr>
                <a:schemeClr val="tx1"/>
              </a:buClr>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HTTP GET</a:t>
            </a:r>
          </a:p>
          <a:p>
            <a:pPr marL="342900" indent="-342900">
              <a:buClr>
                <a:schemeClr val="tx1"/>
              </a:buClr>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HTTP POST</a:t>
            </a:r>
          </a:p>
          <a:p>
            <a:pPr marL="342900" indent="-342900">
              <a:buClr>
                <a:schemeClr val="tx1"/>
              </a:buClr>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HTTP PUT</a:t>
            </a:r>
          </a:p>
          <a:p>
            <a:pPr marL="342900" indent="-342900">
              <a:buClr>
                <a:schemeClr val="tx1"/>
              </a:buClr>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HTTP DELETE</a:t>
            </a:r>
          </a:p>
          <a:p>
            <a:pPr marL="342900" indent="-342900">
              <a:buClr>
                <a:schemeClr val="tx1"/>
              </a:buClr>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HTTP PATCH</a:t>
            </a: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HTTP Methods</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451295"/>
            <a:ext cx="8637907" cy="363230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RESTful APIs enable you to develop any kind of web application having all possible CRUD (create, retrieve, update, delete) operations. REST guidelines suggest you use specific HTTP method on specific type of call made to server (though technically it is possible to violate this guideline, yet it is highly discouraged).</a:t>
            </a:r>
          </a:p>
          <a:p>
            <a:pPr algn="just"/>
            <a:endParaRPr lang="en-US" dirty="0">
              <a:solidFill>
                <a:schemeClr val="tx1"/>
              </a:solidFill>
            </a:endParaRPr>
          </a:p>
          <a:p>
            <a:pPr lvl="2" algn="just"/>
            <a:r>
              <a:rPr lang="en-US" sz="1800" dirty="0">
                <a:solidFill>
                  <a:schemeClr val="tx1"/>
                </a:solidFill>
              </a:rPr>
              <a:t>HTTP GET</a:t>
            </a:r>
          </a:p>
          <a:p>
            <a:pPr lvl="2" algn="just"/>
            <a:r>
              <a:rPr lang="en-US" sz="1800" dirty="0">
                <a:solidFill>
                  <a:schemeClr val="tx1"/>
                </a:solidFill>
              </a:rPr>
              <a:t>HTTP POST</a:t>
            </a:r>
          </a:p>
          <a:p>
            <a:pPr lvl="2" algn="just"/>
            <a:r>
              <a:rPr lang="en-US" sz="1800" dirty="0">
                <a:solidFill>
                  <a:schemeClr val="tx1"/>
                </a:solidFill>
              </a:rPr>
              <a:t>HTTP PUT</a:t>
            </a:r>
          </a:p>
          <a:p>
            <a:pPr lvl="2" algn="just"/>
            <a:r>
              <a:rPr lang="en-US" sz="1800" dirty="0">
                <a:solidFill>
                  <a:schemeClr val="tx1"/>
                </a:solidFill>
              </a:rPr>
              <a:t>HTTP DELETE</a:t>
            </a:r>
          </a:p>
          <a:p>
            <a:pPr lvl="2" algn="just"/>
            <a:r>
              <a:rPr lang="en-US" sz="1800" dirty="0">
                <a:solidFill>
                  <a:schemeClr val="tx1"/>
                </a:solidFill>
              </a:rPr>
              <a:t>HTTP </a:t>
            </a:r>
            <a:r>
              <a:rPr lang="en-US" dirty="0">
                <a:solidFill>
                  <a:schemeClr val="tx1"/>
                </a:solidFill>
              </a:rPr>
              <a:t>PATCH</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HTTP GET</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451295"/>
            <a:ext cx="8637907" cy="363230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Use GET requests to retrieve resource representation/information only – and not to modify it in any way. As GET requests do not change the state of resource, these are said to be safe methods. Additionally, GET APIs should be idempotent, which means that making multiple identical requests must produce same result every time until another API (POST or PUT) has changed the state of resource on server.</a:t>
            </a:r>
          </a:p>
          <a:p>
            <a:pPr algn="just"/>
            <a:endParaRPr lang="en-US" dirty="0">
              <a:solidFill>
                <a:schemeClr val="tx1"/>
              </a:solidFill>
            </a:endParaRPr>
          </a:p>
          <a:p>
            <a:pPr algn="just"/>
            <a:r>
              <a:rPr lang="en-US" dirty="0">
                <a:solidFill>
                  <a:schemeClr val="tx1"/>
                </a:solidFill>
              </a:rPr>
              <a:t>If the Request-URI refers to a data-producing process, it is the produced data which shall be returned as the entity in the response and not the source text of the process, unless that text happens to be the output of the process.</a:t>
            </a:r>
          </a:p>
        </p:txBody>
      </p:sp>
    </p:spTree>
    <p:extLst>
      <p:ext uri="{BB962C8B-B14F-4D97-AF65-F5344CB8AC3E}">
        <p14:creationId xmlns:p14="http://schemas.microsoft.com/office/powerpoint/2010/main" val="657392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HTTP GET</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133601"/>
            <a:ext cx="8637907" cy="395000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For any given HTTP GET API, if resource is found on server then it must return HTTP response code 200 (OK) – along with response body which is usually either XML of JSON content (due to their platform independent nature).</a:t>
            </a:r>
          </a:p>
          <a:p>
            <a:pPr algn="just"/>
            <a:endParaRPr lang="en-US" dirty="0">
              <a:solidFill>
                <a:schemeClr val="tx1"/>
              </a:solidFill>
            </a:endParaRPr>
          </a:p>
          <a:p>
            <a:pPr algn="just"/>
            <a:r>
              <a:rPr lang="en-US" dirty="0">
                <a:solidFill>
                  <a:schemeClr val="tx1"/>
                </a:solidFill>
              </a:rPr>
              <a:t>In case resource is NOT found on server then it must return HTTP response code 404 (NOT FOUND) . Similarly, if it is determined that GET request itself is not correctly formed then server will return HTTP response code 400 (BAD REQUEST) .</a:t>
            </a:r>
          </a:p>
          <a:p>
            <a:pPr algn="just"/>
            <a:r>
              <a:rPr lang="en-US" dirty="0">
                <a:solidFill>
                  <a:schemeClr val="tx1"/>
                </a:solidFill>
              </a:rPr>
              <a:t>Example request URIs</a:t>
            </a:r>
          </a:p>
          <a:p>
            <a:pPr algn="just"/>
            <a:endParaRPr lang="en-US" dirty="0">
              <a:solidFill>
                <a:schemeClr val="tx1"/>
              </a:solidFill>
            </a:endParaRPr>
          </a:p>
          <a:p>
            <a:pPr algn="just"/>
            <a:r>
              <a:rPr lang="en-US" dirty="0">
                <a:solidFill>
                  <a:schemeClr val="tx1"/>
                </a:solidFill>
              </a:rPr>
              <a:t>HTTP GET http://www.appdomain.com/users</a:t>
            </a:r>
          </a:p>
          <a:p>
            <a:pPr algn="just"/>
            <a:r>
              <a:rPr lang="en-US" dirty="0">
                <a:solidFill>
                  <a:schemeClr val="tx1"/>
                </a:solidFill>
              </a:rPr>
              <a:t>HTTP GET http://www.appdomain.com/users?size=20&amp;page=5</a:t>
            </a:r>
          </a:p>
          <a:p>
            <a:pPr algn="just"/>
            <a:r>
              <a:rPr lang="en-US" dirty="0">
                <a:solidFill>
                  <a:schemeClr val="tx1"/>
                </a:solidFill>
              </a:rPr>
              <a:t>HTTP GET http://www.appdomain.com/users/123</a:t>
            </a:r>
          </a:p>
          <a:p>
            <a:pPr algn="just"/>
            <a:r>
              <a:rPr lang="en-US" dirty="0">
                <a:solidFill>
                  <a:schemeClr val="tx1"/>
                </a:solidFill>
              </a:rPr>
              <a:t>HTTP GET http://www.appdomain.com/users/123/address</a:t>
            </a:r>
          </a:p>
        </p:txBody>
      </p:sp>
    </p:spTree>
    <p:extLst>
      <p:ext uri="{BB962C8B-B14F-4D97-AF65-F5344CB8AC3E}">
        <p14:creationId xmlns:p14="http://schemas.microsoft.com/office/powerpoint/2010/main" val="365815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HTTP POST</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133601"/>
            <a:ext cx="8637907" cy="395000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Use POST APIs to create new subordinate resources, e.g. a file is subordinate to a directory</a:t>
            </a:r>
          </a:p>
          <a:p>
            <a:pPr algn="just"/>
            <a:r>
              <a:rPr lang="en-US" dirty="0">
                <a:solidFill>
                  <a:schemeClr val="tx1"/>
                </a:solidFill>
              </a:rPr>
              <a:t>containing it or a row is subordinate to a database table. Talking strictly in terms of REST, POST methods are used to create a new resource into the collection of resources.</a:t>
            </a:r>
          </a:p>
          <a:p>
            <a:pPr algn="just"/>
            <a:endParaRPr lang="en-US" dirty="0">
              <a:solidFill>
                <a:schemeClr val="tx1"/>
              </a:solidFill>
            </a:endParaRPr>
          </a:p>
          <a:p>
            <a:pPr algn="just"/>
            <a:r>
              <a:rPr lang="en-US" dirty="0">
                <a:solidFill>
                  <a:schemeClr val="tx1"/>
                </a:solidFill>
              </a:rPr>
              <a:t>Ideally, if a resource has been created on the origin server, the response SHOULD be HTTP</a:t>
            </a:r>
          </a:p>
          <a:p>
            <a:pPr algn="just"/>
            <a:r>
              <a:rPr lang="en-US" dirty="0">
                <a:solidFill>
                  <a:schemeClr val="tx1"/>
                </a:solidFill>
              </a:rPr>
              <a:t>response code 201 (Created) and contain an entity which describes the status of the request and refers to the new resource, and a Location header.</a:t>
            </a:r>
          </a:p>
          <a:p>
            <a:pPr algn="just"/>
            <a:endParaRPr lang="en-US" dirty="0">
              <a:solidFill>
                <a:schemeClr val="tx1"/>
              </a:solidFill>
            </a:endParaRPr>
          </a:p>
          <a:p>
            <a:pPr algn="just"/>
            <a:r>
              <a:rPr lang="en-US" dirty="0">
                <a:solidFill>
                  <a:schemeClr val="tx1"/>
                </a:solidFill>
              </a:rPr>
              <a:t>Many times, the action performed by the POST method might not result in a resource that can be identified by a URI. In this case, either HTTP response code 200 (OK) or 204 (No Content) is the appropriate response status.</a:t>
            </a:r>
          </a:p>
        </p:txBody>
      </p:sp>
    </p:spTree>
    <p:extLst>
      <p:ext uri="{BB962C8B-B14F-4D97-AF65-F5344CB8AC3E}">
        <p14:creationId xmlns:p14="http://schemas.microsoft.com/office/powerpoint/2010/main" val="334678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HTTP POST</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133601"/>
            <a:ext cx="8637907" cy="395000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Responses to this method are not cacheable, unless the response includes appropriate Cache-Control or Expires header fields. </a:t>
            </a:r>
          </a:p>
          <a:p>
            <a:pPr algn="just"/>
            <a:r>
              <a:rPr lang="en-US" dirty="0">
                <a:solidFill>
                  <a:schemeClr val="tx1"/>
                </a:solidFill>
              </a:rPr>
              <a:t>Please note that POST is neither safe nor idempotent and invoking two identical POST requests will result in two different resources containing the same information (except resource ids). Example request URIs</a:t>
            </a:r>
          </a:p>
          <a:p>
            <a:pPr algn="just"/>
            <a:endParaRPr lang="en-US" dirty="0">
              <a:solidFill>
                <a:schemeClr val="tx1"/>
              </a:solidFill>
            </a:endParaRPr>
          </a:p>
          <a:p>
            <a:pPr algn="just"/>
            <a:r>
              <a:rPr lang="en-US" dirty="0">
                <a:solidFill>
                  <a:schemeClr val="tx1"/>
                </a:solidFill>
              </a:rPr>
              <a:t>HTTP POST http://www.appdomain.com/users</a:t>
            </a:r>
          </a:p>
          <a:p>
            <a:pPr algn="just"/>
            <a:r>
              <a:rPr lang="en-US" dirty="0">
                <a:solidFill>
                  <a:schemeClr val="tx1"/>
                </a:solidFill>
              </a:rPr>
              <a:t>HTTP POST http://www.appdomain.com/users/123/accounts</a:t>
            </a:r>
          </a:p>
        </p:txBody>
      </p:sp>
    </p:spTree>
    <p:extLst>
      <p:ext uri="{BB962C8B-B14F-4D97-AF65-F5344CB8AC3E}">
        <p14:creationId xmlns:p14="http://schemas.microsoft.com/office/powerpoint/2010/main" val="403935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HTTP PUT</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133601"/>
            <a:ext cx="8637907" cy="395000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Use PUT APIs primarily to update existing resource(if resource does not exist then API may</a:t>
            </a:r>
          </a:p>
          <a:p>
            <a:pPr algn="just"/>
            <a:r>
              <a:rPr lang="en-US" dirty="0">
                <a:solidFill>
                  <a:schemeClr val="tx1"/>
                </a:solidFill>
              </a:rPr>
              <a:t>decide to create a new resource or not). If a new resource has been created by the PUT API, the origin server MUST inform the user agent via the HTTP response code 201 (Created) response and if an existing resource is modified, either the 200 (OK) or 204 (No Content ) response codes SHOULD be sent to indicate successful completion of the request.</a:t>
            </a:r>
          </a:p>
          <a:p>
            <a:pPr algn="just"/>
            <a:r>
              <a:rPr lang="en-US" dirty="0">
                <a:solidFill>
                  <a:schemeClr val="tx1"/>
                </a:solidFill>
              </a:rPr>
              <a:t>If the request passes through a cache and the Request-URI identifies one or more currently</a:t>
            </a:r>
          </a:p>
          <a:p>
            <a:pPr algn="just"/>
            <a:r>
              <a:rPr lang="en-US" dirty="0">
                <a:solidFill>
                  <a:schemeClr val="tx1"/>
                </a:solidFill>
              </a:rPr>
              <a:t>cached entities, those entries SHOULD be treated as stale. Responses to this method are not cacheable.</a:t>
            </a:r>
          </a:p>
          <a:p>
            <a:pPr algn="just"/>
            <a:r>
              <a:rPr lang="en-US" dirty="0">
                <a:solidFill>
                  <a:schemeClr val="tx1"/>
                </a:solidFill>
              </a:rPr>
              <a:t>Example request URIs</a:t>
            </a:r>
          </a:p>
          <a:p>
            <a:pPr algn="just"/>
            <a:endParaRPr lang="en-US" dirty="0">
              <a:solidFill>
                <a:schemeClr val="tx1"/>
              </a:solidFill>
            </a:endParaRPr>
          </a:p>
          <a:p>
            <a:pPr algn="just"/>
            <a:r>
              <a:rPr lang="en-US" dirty="0">
                <a:solidFill>
                  <a:schemeClr val="tx1"/>
                </a:solidFill>
              </a:rPr>
              <a:t>HTTP PUT http://www.appdomain.com/users/123</a:t>
            </a:r>
          </a:p>
          <a:p>
            <a:pPr algn="just"/>
            <a:r>
              <a:rPr lang="en-US" dirty="0">
                <a:solidFill>
                  <a:schemeClr val="tx1"/>
                </a:solidFill>
              </a:rPr>
              <a:t>HTTP PUT http://www.appdomain.com/users/123/accounts/456</a:t>
            </a:r>
          </a:p>
        </p:txBody>
      </p:sp>
    </p:spTree>
    <p:extLst>
      <p:ext uri="{BB962C8B-B14F-4D97-AF65-F5344CB8AC3E}">
        <p14:creationId xmlns:p14="http://schemas.microsoft.com/office/powerpoint/2010/main" val="166559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Difference between POST and PUT</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133601"/>
            <a:ext cx="8637907" cy="395000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800" i="1" dirty="0">
                <a:solidFill>
                  <a:srgbClr val="FF0000"/>
                </a:solidFill>
              </a:rPr>
              <a:t>The difference between the POST and PUT APIs can be observed in request URIs.</a:t>
            </a:r>
          </a:p>
          <a:p>
            <a:pPr algn="just"/>
            <a:endParaRPr lang="en-US" sz="2800" i="1" dirty="0">
              <a:solidFill>
                <a:srgbClr val="FF0000"/>
              </a:solidFill>
            </a:endParaRPr>
          </a:p>
          <a:p>
            <a:pPr algn="just"/>
            <a:r>
              <a:rPr lang="en-US" sz="2800" i="1" dirty="0">
                <a:solidFill>
                  <a:srgbClr val="FF0000"/>
                </a:solidFill>
              </a:rPr>
              <a:t>POST requests are made of resource collections whereas PUT requests are made on individual resource.</a:t>
            </a:r>
          </a:p>
        </p:txBody>
      </p:sp>
    </p:spTree>
    <p:extLst>
      <p:ext uri="{BB962C8B-B14F-4D97-AF65-F5344CB8AC3E}">
        <p14:creationId xmlns:p14="http://schemas.microsoft.com/office/powerpoint/2010/main" val="265875881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198</TotalTime>
  <Words>1952</Words>
  <Application>Microsoft Office PowerPoint</Application>
  <PresentationFormat>On-screen Show (4:3)</PresentationFormat>
  <Paragraphs>151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vt:lpstr>
      <vt:lpstr>Corbel</vt:lpstr>
      <vt:lpstr>Segoe UI</vt:lpstr>
      <vt:lpstr>Times New Roman</vt:lpstr>
      <vt:lpstr>Wingdings</vt:lpstr>
      <vt:lpstr>Spectrum</vt:lpstr>
      <vt:lpstr>HTTP Methods</vt:lpstr>
      <vt:lpstr>Lecture Outline</vt:lpstr>
      <vt:lpstr>HTTP Methods</vt:lpstr>
      <vt:lpstr>HTTP GET</vt:lpstr>
      <vt:lpstr>HTTP GET</vt:lpstr>
      <vt:lpstr>HTTP POST</vt:lpstr>
      <vt:lpstr>HTTP POST</vt:lpstr>
      <vt:lpstr>HTTP PUT</vt:lpstr>
      <vt:lpstr>Difference between POST and PUT</vt:lpstr>
      <vt:lpstr>HTTP DELETE</vt:lpstr>
      <vt:lpstr>HTTP DELETE</vt:lpstr>
      <vt:lpstr>HTTP PATCH</vt:lpstr>
      <vt:lpstr>HTTP PATCH</vt:lpstr>
      <vt:lpstr>Summary of HTTP Methods for RESTful APIs</vt:lpstr>
      <vt:lpstr>Glossary</vt:lpstr>
      <vt:lpstr>Glossary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dc:title>
  <dc:creator>Victor Stany Rozario</dc:creator>
  <cp:lastModifiedBy>Victor Stany Rozario</cp:lastModifiedBy>
  <cp:revision>1</cp:revision>
  <dcterms:created xsi:type="dcterms:W3CDTF">2020-04-23T16:05:18Z</dcterms:created>
  <dcterms:modified xsi:type="dcterms:W3CDTF">2020-04-28T14:30:59Z</dcterms:modified>
</cp:coreProperties>
</file>