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69" r:id="rId7"/>
    <p:sldId id="270" r:id="rId8"/>
    <p:sldId id="271"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30C0B-7F61-4BDB-8400-3198680A04E4}" v="1" dt="2021-08-04T05:42:52.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6C5D558F-5599-4F04-A641-0BD2CD9A717B}"/>
    <pc:docChg chg="modSld">
      <pc:chgData name="Victor Stany Rozario" userId="dbb37ec6-3e12-44d7-b04d-09b867830cae" providerId="ADAL" clId="{6C5D558F-5599-4F04-A641-0BD2CD9A717B}" dt="2020-04-25T12:53:20.940" v="1"/>
      <pc:docMkLst>
        <pc:docMk/>
      </pc:docMkLst>
      <pc:sldChg chg="modSp">
        <pc:chgData name="Victor Stany Rozario" userId="dbb37ec6-3e12-44d7-b04d-09b867830cae" providerId="ADAL" clId="{6C5D558F-5599-4F04-A641-0BD2CD9A717B}" dt="2020-04-25T12:53:20.940" v="1"/>
        <pc:sldMkLst>
          <pc:docMk/>
          <pc:sldMk cId="700707328" sldId="256"/>
        </pc:sldMkLst>
        <pc:spChg chg="mod">
          <ac:chgData name="Victor Stany Rozario" userId="dbb37ec6-3e12-44d7-b04d-09b867830cae" providerId="ADAL" clId="{6C5D558F-5599-4F04-A641-0BD2CD9A717B}" dt="2020-04-25T12:53:20.940" v="1"/>
          <ac:spMkLst>
            <pc:docMk/>
            <pc:sldMk cId="700707328" sldId="256"/>
            <ac:spMk id="2" creationId="{00000000-0000-0000-0000-000000000000}"/>
          </ac:spMkLst>
        </pc:spChg>
      </pc:sldChg>
    </pc:docChg>
  </pc:docChgLst>
  <pc:docChgLst>
    <pc:chgData name="Victor Stany Rozario" userId="dbb37ec6-3e12-44d7-b04d-09b867830cae" providerId="ADAL" clId="{96AC2BA2-C7D2-4122-A151-3D5367D9C972}"/>
    <pc:docChg chg="undo redo custSel mod addSld delSld modSld addSection delSection">
      <pc:chgData name="Victor Stany Rozario" userId="dbb37ec6-3e12-44d7-b04d-09b867830cae" providerId="ADAL" clId="{96AC2BA2-C7D2-4122-A151-3D5367D9C972}" dt="2020-04-24T17:46:13.265" v="977"/>
      <pc:docMkLst>
        <pc:docMk/>
      </pc:docMkLst>
      <pc:sldChg chg="modSp mod">
        <pc:chgData name="Victor Stany Rozario" userId="dbb37ec6-3e12-44d7-b04d-09b867830cae" providerId="ADAL" clId="{96AC2BA2-C7D2-4122-A151-3D5367D9C972}" dt="2020-04-24T13:16:54.521" v="13" actId="20577"/>
        <pc:sldMkLst>
          <pc:docMk/>
          <pc:sldMk cId="700707328" sldId="256"/>
        </pc:sldMkLst>
        <pc:spChg chg="mod">
          <ac:chgData name="Victor Stany Rozario" userId="dbb37ec6-3e12-44d7-b04d-09b867830cae" providerId="ADAL" clId="{96AC2BA2-C7D2-4122-A151-3D5367D9C972}" dt="2020-04-24T13:16:31.136" v="1"/>
          <ac:spMkLst>
            <pc:docMk/>
            <pc:sldMk cId="700707328" sldId="256"/>
            <ac:spMk id="2" creationId="{00000000-0000-0000-0000-000000000000}"/>
          </ac:spMkLst>
        </pc:spChg>
        <pc:graphicFrameChg chg="modGraphic">
          <ac:chgData name="Victor Stany Rozario" userId="dbb37ec6-3e12-44d7-b04d-09b867830cae" providerId="ADAL" clId="{96AC2BA2-C7D2-4122-A151-3D5367D9C972}" dt="2020-04-24T13:16:54.521" v="13"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96AC2BA2-C7D2-4122-A151-3D5367D9C972}" dt="2020-04-24T14:52:25.813" v="25" actId="20577"/>
        <pc:sldMkLst>
          <pc:docMk/>
          <pc:sldMk cId="424874041" sldId="257"/>
        </pc:sldMkLst>
        <pc:spChg chg="mod">
          <ac:chgData name="Victor Stany Rozario" userId="dbb37ec6-3e12-44d7-b04d-09b867830cae" providerId="ADAL" clId="{96AC2BA2-C7D2-4122-A151-3D5367D9C972}" dt="2020-04-24T14:52:25.813" v="25" actId="20577"/>
          <ac:spMkLst>
            <pc:docMk/>
            <pc:sldMk cId="424874041" sldId="257"/>
            <ac:spMk id="3" creationId="{00000000-0000-0000-0000-000000000000}"/>
          </ac:spMkLst>
        </pc:spChg>
      </pc:sldChg>
      <pc:sldChg chg="modSp mod">
        <pc:chgData name="Victor Stany Rozario" userId="dbb37ec6-3e12-44d7-b04d-09b867830cae" providerId="ADAL" clId="{96AC2BA2-C7D2-4122-A151-3D5367D9C972}" dt="2020-04-24T15:07:38.501" v="47" actId="1076"/>
        <pc:sldMkLst>
          <pc:docMk/>
          <pc:sldMk cId="2134390752" sldId="266"/>
        </pc:sldMkLst>
        <pc:spChg chg="mod">
          <ac:chgData name="Victor Stany Rozario" userId="dbb37ec6-3e12-44d7-b04d-09b867830cae" providerId="ADAL" clId="{96AC2BA2-C7D2-4122-A151-3D5367D9C972}" dt="2020-04-24T15:06:22.695" v="28" actId="27636"/>
          <ac:spMkLst>
            <pc:docMk/>
            <pc:sldMk cId="2134390752" sldId="266"/>
            <ac:spMk id="2" creationId="{00000000-0000-0000-0000-000000000000}"/>
          </ac:spMkLst>
        </pc:spChg>
        <pc:spChg chg="mod">
          <ac:chgData name="Victor Stany Rozario" userId="dbb37ec6-3e12-44d7-b04d-09b867830cae" providerId="ADAL" clId="{96AC2BA2-C7D2-4122-A151-3D5367D9C972}" dt="2020-04-24T15:07:38.501" v="47" actId="1076"/>
          <ac:spMkLst>
            <pc:docMk/>
            <pc:sldMk cId="2134390752" sldId="266"/>
            <ac:spMk id="9" creationId="{B133BB3B-BD66-4C13-8798-5F6C89538717}"/>
          </ac:spMkLst>
        </pc:spChg>
      </pc:sldChg>
      <pc:sldChg chg="addSp delSp modSp add mod modClrScheme chgLayout">
        <pc:chgData name="Victor Stany Rozario" userId="dbb37ec6-3e12-44d7-b04d-09b867830cae" providerId="ADAL" clId="{96AC2BA2-C7D2-4122-A151-3D5367D9C972}" dt="2020-04-24T15:15:16.861" v="60" actId="1076"/>
        <pc:sldMkLst>
          <pc:docMk/>
          <pc:sldMk cId="4057552827" sldId="267"/>
        </pc:sldMkLst>
        <pc:spChg chg="mod">
          <ac:chgData name="Victor Stany Rozario" userId="dbb37ec6-3e12-44d7-b04d-09b867830cae" providerId="ADAL" clId="{96AC2BA2-C7D2-4122-A151-3D5367D9C972}" dt="2020-04-24T15:14:56.392" v="55" actId="26606"/>
          <ac:spMkLst>
            <pc:docMk/>
            <pc:sldMk cId="4057552827" sldId="267"/>
            <ac:spMk id="2" creationId="{00000000-0000-0000-0000-000000000000}"/>
          </ac:spMkLst>
        </pc:spChg>
        <pc:spChg chg="del">
          <ac:chgData name="Victor Stany Rozario" userId="dbb37ec6-3e12-44d7-b04d-09b867830cae" providerId="ADAL" clId="{96AC2BA2-C7D2-4122-A151-3D5367D9C972}" dt="2020-04-24T15:08:14.001" v="51" actId="478"/>
          <ac:spMkLst>
            <pc:docMk/>
            <pc:sldMk cId="4057552827" sldId="267"/>
            <ac:spMk id="9" creationId="{B133BB3B-BD66-4C13-8798-5F6C89538717}"/>
          </ac:spMkLst>
        </pc:spChg>
        <pc:picChg chg="add mod">
          <ac:chgData name="Victor Stany Rozario" userId="dbb37ec6-3e12-44d7-b04d-09b867830cae" providerId="ADAL" clId="{96AC2BA2-C7D2-4122-A151-3D5367D9C972}" dt="2020-04-24T15:15:16.861" v="60" actId="1076"/>
          <ac:picMkLst>
            <pc:docMk/>
            <pc:sldMk cId="4057552827" sldId="267"/>
            <ac:picMk id="3" creationId="{49BC46A6-143D-4418-A4B1-D794700B07ED}"/>
          </ac:picMkLst>
        </pc:picChg>
      </pc:sldChg>
      <pc:sldChg chg="del">
        <pc:chgData name="Victor Stany Rozario" userId="dbb37ec6-3e12-44d7-b04d-09b867830cae" providerId="ADAL" clId="{96AC2BA2-C7D2-4122-A151-3D5367D9C972}" dt="2020-04-24T15:07:55.845" v="48" actId="47"/>
        <pc:sldMkLst>
          <pc:docMk/>
          <pc:sldMk cId="70585042" sldId="268"/>
        </pc:sldMkLst>
      </pc:sldChg>
      <pc:sldChg chg="addSp modSp add mod">
        <pc:chgData name="Victor Stany Rozario" userId="dbb37ec6-3e12-44d7-b04d-09b867830cae" providerId="ADAL" clId="{96AC2BA2-C7D2-4122-A151-3D5367D9C972}" dt="2020-04-24T15:19:12.093" v="123" actId="20577"/>
        <pc:sldMkLst>
          <pc:docMk/>
          <pc:sldMk cId="2708372267" sldId="268"/>
        </pc:sldMkLst>
        <pc:spChg chg="mod">
          <ac:chgData name="Victor Stany Rozario" userId="dbb37ec6-3e12-44d7-b04d-09b867830cae" providerId="ADAL" clId="{96AC2BA2-C7D2-4122-A151-3D5367D9C972}" dt="2020-04-24T15:19:12.093" v="123" actId="20577"/>
          <ac:spMkLst>
            <pc:docMk/>
            <pc:sldMk cId="2708372267" sldId="268"/>
            <ac:spMk id="9" creationId="{B133BB3B-BD66-4C13-8798-5F6C89538717}"/>
          </ac:spMkLst>
        </pc:spChg>
        <pc:picChg chg="add mod">
          <ac:chgData name="Victor Stany Rozario" userId="dbb37ec6-3e12-44d7-b04d-09b867830cae" providerId="ADAL" clId="{96AC2BA2-C7D2-4122-A151-3D5367D9C972}" dt="2020-04-24T15:18:58.331" v="120" actId="1036"/>
          <ac:picMkLst>
            <pc:docMk/>
            <pc:sldMk cId="2708372267" sldId="268"/>
            <ac:picMk id="3" creationId="{C96282F1-D8ED-40A8-AA0F-26A63AEFE671}"/>
          </ac:picMkLst>
        </pc:picChg>
      </pc:sldChg>
      <pc:sldChg chg="delSp modSp add mod">
        <pc:chgData name="Victor Stany Rozario" userId="dbb37ec6-3e12-44d7-b04d-09b867830cae" providerId="ADAL" clId="{96AC2BA2-C7D2-4122-A151-3D5367D9C972}" dt="2020-04-24T15:22:19.515" v="187" actId="313"/>
        <pc:sldMkLst>
          <pc:docMk/>
          <pc:sldMk cId="1473748817" sldId="269"/>
        </pc:sldMkLst>
        <pc:spChg chg="mod">
          <ac:chgData name="Victor Stany Rozario" userId="dbb37ec6-3e12-44d7-b04d-09b867830cae" providerId="ADAL" clId="{96AC2BA2-C7D2-4122-A151-3D5367D9C972}" dt="2020-04-24T15:19:34.377" v="129"/>
          <ac:spMkLst>
            <pc:docMk/>
            <pc:sldMk cId="1473748817" sldId="269"/>
            <ac:spMk id="2" creationId="{00000000-0000-0000-0000-000000000000}"/>
          </ac:spMkLst>
        </pc:spChg>
        <pc:spChg chg="mod">
          <ac:chgData name="Victor Stany Rozario" userId="dbb37ec6-3e12-44d7-b04d-09b867830cae" providerId="ADAL" clId="{96AC2BA2-C7D2-4122-A151-3D5367D9C972}" dt="2020-04-24T15:22:19.515" v="187" actId="313"/>
          <ac:spMkLst>
            <pc:docMk/>
            <pc:sldMk cId="1473748817" sldId="269"/>
            <ac:spMk id="9" creationId="{B133BB3B-BD66-4C13-8798-5F6C89538717}"/>
          </ac:spMkLst>
        </pc:spChg>
        <pc:picChg chg="del">
          <ac:chgData name="Victor Stany Rozario" userId="dbb37ec6-3e12-44d7-b04d-09b867830cae" providerId="ADAL" clId="{96AC2BA2-C7D2-4122-A151-3D5367D9C972}" dt="2020-04-24T15:19:36.377" v="130" actId="478"/>
          <ac:picMkLst>
            <pc:docMk/>
            <pc:sldMk cId="1473748817" sldId="269"/>
            <ac:picMk id="3" creationId="{C96282F1-D8ED-40A8-AA0F-26A63AEFE671}"/>
          </ac:picMkLst>
        </pc:picChg>
      </pc:sldChg>
      <pc:sldChg chg="del">
        <pc:chgData name="Victor Stany Rozario" userId="dbb37ec6-3e12-44d7-b04d-09b867830cae" providerId="ADAL" clId="{96AC2BA2-C7D2-4122-A151-3D5367D9C972}" dt="2020-04-24T15:07:55.845" v="48" actId="47"/>
        <pc:sldMkLst>
          <pc:docMk/>
          <pc:sldMk cId="2868380244" sldId="269"/>
        </pc:sldMkLst>
      </pc:sldChg>
      <pc:sldChg chg="del">
        <pc:chgData name="Victor Stany Rozario" userId="dbb37ec6-3e12-44d7-b04d-09b867830cae" providerId="ADAL" clId="{96AC2BA2-C7D2-4122-A151-3D5367D9C972}" dt="2020-04-24T15:07:55.845" v="48" actId="47"/>
        <pc:sldMkLst>
          <pc:docMk/>
          <pc:sldMk cId="636060090" sldId="270"/>
        </pc:sldMkLst>
      </pc:sldChg>
      <pc:sldChg chg="modSp add mod">
        <pc:chgData name="Victor Stany Rozario" userId="dbb37ec6-3e12-44d7-b04d-09b867830cae" providerId="ADAL" clId="{96AC2BA2-C7D2-4122-A151-3D5367D9C972}" dt="2020-04-24T15:23:14.675" v="202" actId="20577"/>
        <pc:sldMkLst>
          <pc:docMk/>
          <pc:sldMk cId="3505491121" sldId="270"/>
        </pc:sldMkLst>
        <pc:spChg chg="mod">
          <ac:chgData name="Victor Stany Rozario" userId="dbb37ec6-3e12-44d7-b04d-09b867830cae" providerId="ADAL" clId="{96AC2BA2-C7D2-4122-A151-3D5367D9C972}" dt="2020-04-24T15:22:47.562" v="193"/>
          <ac:spMkLst>
            <pc:docMk/>
            <pc:sldMk cId="3505491121" sldId="270"/>
            <ac:spMk id="2" creationId="{00000000-0000-0000-0000-000000000000}"/>
          </ac:spMkLst>
        </pc:spChg>
        <pc:spChg chg="mod">
          <ac:chgData name="Victor Stany Rozario" userId="dbb37ec6-3e12-44d7-b04d-09b867830cae" providerId="ADAL" clId="{96AC2BA2-C7D2-4122-A151-3D5367D9C972}" dt="2020-04-24T15:23:14.675" v="202" actId="20577"/>
          <ac:spMkLst>
            <pc:docMk/>
            <pc:sldMk cId="3505491121" sldId="270"/>
            <ac:spMk id="9" creationId="{B133BB3B-BD66-4C13-8798-5F6C89538717}"/>
          </ac:spMkLst>
        </pc:spChg>
      </pc:sldChg>
      <pc:sldChg chg="modSp add mod">
        <pc:chgData name="Victor Stany Rozario" userId="dbb37ec6-3e12-44d7-b04d-09b867830cae" providerId="ADAL" clId="{96AC2BA2-C7D2-4122-A151-3D5367D9C972}" dt="2020-04-24T15:25:02.218" v="234" actId="20577"/>
        <pc:sldMkLst>
          <pc:docMk/>
          <pc:sldMk cId="750163167" sldId="271"/>
        </pc:sldMkLst>
        <pc:spChg chg="mod">
          <ac:chgData name="Victor Stany Rozario" userId="dbb37ec6-3e12-44d7-b04d-09b867830cae" providerId="ADAL" clId="{96AC2BA2-C7D2-4122-A151-3D5367D9C972}" dt="2020-04-24T15:23:32.535" v="208"/>
          <ac:spMkLst>
            <pc:docMk/>
            <pc:sldMk cId="750163167" sldId="271"/>
            <ac:spMk id="2" creationId="{00000000-0000-0000-0000-000000000000}"/>
          </ac:spMkLst>
        </pc:spChg>
        <pc:spChg chg="mod">
          <ac:chgData name="Victor Stany Rozario" userId="dbb37ec6-3e12-44d7-b04d-09b867830cae" providerId="ADAL" clId="{96AC2BA2-C7D2-4122-A151-3D5367D9C972}" dt="2020-04-24T15:25:02.218" v="234" actId="20577"/>
          <ac:spMkLst>
            <pc:docMk/>
            <pc:sldMk cId="750163167" sldId="271"/>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707414169" sldId="271"/>
        </pc:sldMkLst>
      </pc:sldChg>
      <pc:sldChg chg="del">
        <pc:chgData name="Victor Stany Rozario" userId="dbb37ec6-3e12-44d7-b04d-09b867830cae" providerId="ADAL" clId="{96AC2BA2-C7D2-4122-A151-3D5367D9C972}" dt="2020-04-24T15:07:55.845" v="48" actId="47"/>
        <pc:sldMkLst>
          <pc:docMk/>
          <pc:sldMk cId="2427856683" sldId="272"/>
        </pc:sldMkLst>
      </pc:sldChg>
      <pc:sldChg chg="modSp add mod">
        <pc:chgData name="Victor Stany Rozario" userId="dbb37ec6-3e12-44d7-b04d-09b867830cae" providerId="ADAL" clId="{96AC2BA2-C7D2-4122-A151-3D5367D9C972}" dt="2020-04-24T15:28:07.937" v="255" actId="20577"/>
        <pc:sldMkLst>
          <pc:docMk/>
          <pc:sldMk cId="2723070272" sldId="272"/>
        </pc:sldMkLst>
        <pc:spChg chg="mod">
          <ac:chgData name="Victor Stany Rozario" userId="dbb37ec6-3e12-44d7-b04d-09b867830cae" providerId="ADAL" clId="{96AC2BA2-C7D2-4122-A151-3D5367D9C972}" dt="2020-04-24T15:27:38.500" v="241" actId="27636"/>
          <ac:spMkLst>
            <pc:docMk/>
            <pc:sldMk cId="2723070272" sldId="272"/>
            <ac:spMk id="2" creationId="{00000000-0000-0000-0000-000000000000}"/>
          </ac:spMkLst>
        </pc:spChg>
        <pc:spChg chg="mod">
          <ac:chgData name="Victor Stany Rozario" userId="dbb37ec6-3e12-44d7-b04d-09b867830cae" providerId="ADAL" clId="{96AC2BA2-C7D2-4122-A151-3D5367D9C972}" dt="2020-04-24T15:28:07.937" v="255" actId="20577"/>
          <ac:spMkLst>
            <pc:docMk/>
            <pc:sldMk cId="2723070272" sldId="272"/>
            <ac:spMk id="9" creationId="{B133BB3B-BD66-4C13-8798-5F6C89538717}"/>
          </ac:spMkLst>
        </pc:spChg>
      </pc:sldChg>
      <pc:sldChg chg="addSp delSp modSp add mod">
        <pc:chgData name="Victor Stany Rozario" userId="dbb37ec6-3e12-44d7-b04d-09b867830cae" providerId="ADAL" clId="{96AC2BA2-C7D2-4122-A151-3D5367D9C972}" dt="2020-04-24T15:35:16.984" v="283" actId="14100"/>
        <pc:sldMkLst>
          <pc:docMk/>
          <pc:sldMk cId="291656954" sldId="273"/>
        </pc:sldMkLst>
        <pc:spChg chg="add del mod">
          <ac:chgData name="Victor Stany Rozario" userId="dbb37ec6-3e12-44d7-b04d-09b867830cae" providerId="ADAL" clId="{96AC2BA2-C7D2-4122-A151-3D5367D9C972}" dt="2020-04-24T15:35:09.249" v="281" actId="478"/>
          <ac:spMkLst>
            <pc:docMk/>
            <pc:sldMk cId="291656954" sldId="273"/>
            <ac:spMk id="3" creationId="{FB18D588-DEAE-4FD4-BBB9-F42C7A5300B9}"/>
          </ac:spMkLst>
        </pc:spChg>
        <pc:spChg chg="mod">
          <ac:chgData name="Victor Stany Rozario" userId="dbb37ec6-3e12-44d7-b04d-09b867830cae" providerId="ADAL" clId="{96AC2BA2-C7D2-4122-A151-3D5367D9C972}" dt="2020-04-24T15:33:51.770" v="264" actId="404"/>
          <ac:spMkLst>
            <pc:docMk/>
            <pc:sldMk cId="291656954" sldId="273"/>
            <ac:spMk id="9" creationId="{B133BB3B-BD66-4C13-8798-5F6C89538717}"/>
          </ac:spMkLst>
        </pc:spChg>
        <pc:picChg chg="add mod">
          <ac:chgData name="Victor Stany Rozario" userId="dbb37ec6-3e12-44d7-b04d-09b867830cae" providerId="ADAL" clId="{96AC2BA2-C7D2-4122-A151-3D5367D9C972}" dt="2020-04-24T15:35:16.984" v="283" actId="14100"/>
          <ac:picMkLst>
            <pc:docMk/>
            <pc:sldMk cId="291656954" sldId="273"/>
            <ac:picMk id="4" creationId="{39B3B148-9357-4508-9A84-2B698168FECC}"/>
          </ac:picMkLst>
        </pc:picChg>
      </pc:sldChg>
      <pc:sldChg chg="del">
        <pc:chgData name="Victor Stany Rozario" userId="dbb37ec6-3e12-44d7-b04d-09b867830cae" providerId="ADAL" clId="{96AC2BA2-C7D2-4122-A151-3D5367D9C972}" dt="2020-04-24T15:07:55.845" v="48" actId="47"/>
        <pc:sldMkLst>
          <pc:docMk/>
          <pc:sldMk cId="382033663" sldId="273"/>
        </pc:sldMkLst>
      </pc:sldChg>
      <pc:sldChg chg="del">
        <pc:chgData name="Victor Stany Rozario" userId="dbb37ec6-3e12-44d7-b04d-09b867830cae" providerId="ADAL" clId="{96AC2BA2-C7D2-4122-A151-3D5367D9C972}" dt="2020-04-24T15:07:55.845" v="48" actId="47"/>
        <pc:sldMkLst>
          <pc:docMk/>
          <pc:sldMk cId="739729977" sldId="274"/>
        </pc:sldMkLst>
      </pc:sldChg>
      <pc:sldChg chg="addSp delSp modSp add mod">
        <pc:chgData name="Victor Stany Rozario" userId="dbb37ec6-3e12-44d7-b04d-09b867830cae" providerId="ADAL" clId="{96AC2BA2-C7D2-4122-A151-3D5367D9C972}" dt="2020-04-24T15:36:50.274" v="296" actId="1076"/>
        <pc:sldMkLst>
          <pc:docMk/>
          <pc:sldMk cId="2885728753" sldId="274"/>
        </pc:sldMkLst>
        <pc:spChg chg="add del mod">
          <ac:chgData name="Victor Stany Rozario" userId="dbb37ec6-3e12-44d7-b04d-09b867830cae" providerId="ADAL" clId="{96AC2BA2-C7D2-4122-A151-3D5367D9C972}" dt="2020-04-24T15:36:29.641" v="294"/>
          <ac:spMkLst>
            <pc:docMk/>
            <pc:sldMk cId="2885728753" sldId="274"/>
            <ac:spMk id="3" creationId="{C88242A3-110B-472D-9DB4-B6E4C17BC398}"/>
          </ac:spMkLst>
        </pc:spChg>
        <pc:spChg chg="add mod">
          <ac:chgData name="Victor Stany Rozario" userId="dbb37ec6-3e12-44d7-b04d-09b867830cae" providerId="ADAL" clId="{96AC2BA2-C7D2-4122-A151-3D5367D9C972}" dt="2020-04-24T15:36:50.274" v="296" actId="1076"/>
          <ac:spMkLst>
            <pc:docMk/>
            <pc:sldMk cId="2885728753" sldId="274"/>
            <ac:spMk id="5" creationId="{76187F68-49C2-40C6-AEBE-1751630D30CE}"/>
          </ac:spMkLst>
        </pc:spChg>
        <pc:spChg chg="mod">
          <ac:chgData name="Victor Stany Rozario" userId="dbb37ec6-3e12-44d7-b04d-09b867830cae" providerId="ADAL" clId="{96AC2BA2-C7D2-4122-A151-3D5367D9C972}" dt="2020-04-24T15:35:45.112" v="287" actId="27636"/>
          <ac:spMkLst>
            <pc:docMk/>
            <pc:sldMk cId="2885728753" sldId="274"/>
            <ac:spMk id="9" creationId="{B133BB3B-BD66-4C13-8798-5F6C89538717}"/>
          </ac:spMkLst>
        </pc:spChg>
        <pc:picChg chg="del">
          <ac:chgData name="Victor Stany Rozario" userId="dbb37ec6-3e12-44d7-b04d-09b867830cae" providerId="ADAL" clId="{96AC2BA2-C7D2-4122-A151-3D5367D9C972}" dt="2020-04-24T15:35:47.737" v="288" actId="478"/>
          <ac:picMkLst>
            <pc:docMk/>
            <pc:sldMk cId="2885728753" sldId="274"/>
            <ac:picMk id="4" creationId="{39B3B148-9357-4508-9A84-2B698168FECC}"/>
          </ac:picMkLst>
        </pc:picChg>
      </pc:sldChg>
      <pc:sldChg chg="del">
        <pc:chgData name="Victor Stany Rozario" userId="dbb37ec6-3e12-44d7-b04d-09b867830cae" providerId="ADAL" clId="{96AC2BA2-C7D2-4122-A151-3D5367D9C972}" dt="2020-04-24T15:07:55.845" v="48" actId="47"/>
        <pc:sldMkLst>
          <pc:docMk/>
          <pc:sldMk cId="1939018285" sldId="275"/>
        </pc:sldMkLst>
      </pc:sldChg>
      <pc:sldChg chg="addSp delSp modSp add mod">
        <pc:chgData name="Victor Stany Rozario" userId="dbb37ec6-3e12-44d7-b04d-09b867830cae" providerId="ADAL" clId="{96AC2BA2-C7D2-4122-A151-3D5367D9C972}" dt="2020-04-24T15:39:37.834" v="343" actId="1036"/>
        <pc:sldMkLst>
          <pc:docMk/>
          <pc:sldMk cId="3983338724" sldId="275"/>
        </pc:sldMkLst>
        <pc:spChg chg="add mod">
          <ac:chgData name="Victor Stany Rozario" userId="dbb37ec6-3e12-44d7-b04d-09b867830cae" providerId="ADAL" clId="{96AC2BA2-C7D2-4122-A151-3D5367D9C972}" dt="2020-04-24T15:39:37.834" v="343" actId="1036"/>
          <ac:spMkLst>
            <pc:docMk/>
            <pc:sldMk cId="3983338724" sldId="275"/>
            <ac:spMk id="3" creationId="{0DE56163-F6CB-4AF1-88CB-672AAC54A5D9}"/>
          </ac:spMkLst>
        </pc:spChg>
        <pc:spChg chg="del">
          <ac:chgData name="Victor Stany Rozario" userId="dbb37ec6-3e12-44d7-b04d-09b867830cae" providerId="ADAL" clId="{96AC2BA2-C7D2-4122-A151-3D5367D9C972}" dt="2020-04-24T15:37:16.609" v="304" actId="478"/>
          <ac:spMkLst>
            <pc:docMk/>
            <pc:sldMk cId="3983338724" sldId="275"/>
            <ac:spMk id="5" creationId="{76187F68-49C2-40C6-AEBE-1751630D30CE}"/>
          </ac:spMkLst>
        </pc:spChg>
        <pc:spChg chg="mod">
          <ac:chgData name="Victor Stany Rozario" userId="dbb37ec6-3e12-44d7-b04d-09b867830cae" providerId="ADAL" clId="{96AC2BA2-C7D2-4122-A151-3D5367D9C972}" dt="2020-04-24T15:39:29.143" v="334" actId="403"/>
          <ac:spMkLst>
            <pc:docMk/>
            <pc:sldMk cId="3983338724" sldId="275"/>
            <ac:spMk id="9" creationId="{B133BB3B-BD66-4C13-8798-5F6C89538717}"/>
          </ac:spMkLst>
        </pc:spChg>
      </pc:sldChg>
      <pc:sldChg chg="addSp delSp modSp add mod">
        <pc:chgData name="Victor Stany Rozario" userId="dbb37ec6-3e12-44d7-b04d-09b867830cae" providerId="ADAL" clId="{96AC2BA2-C7D2-4122-A151-3D5367D9C972}" dt="2020-04-24T15:40:24.921" v="351" actId="14100"/>
        <pc:sldMkLst>
          <pc:docMk/>
          <pc:sldMk cId="694835650" sldId="276"/>
        </pc:sldMkLst>
        <pc:spChg chg="del">
          <ac:chgData name="Victor Stany Rozario" userId="dbb37ec6-3e12-44d7-b04d-09b867830cae" providerId="ADAL" clId="{96AC2BA2-C7D2-4122-A151-3D5367D9C972}" dt="2020-04-24T15:40:07.655" v="347" actId="478"/>
          <ac:spMkLst>
            <pc:docMk/>
            <pc:sldMk cId="694835650" sldId="276"/>
            <ac:spMk id="3" creationId="{0DE56163-F6CB-4AF1-88CB-672AAC54A5D9}"/>
          </ac:spMkLst>
        </pc:spChg>
        <pc:spChg chg="add mod">
          <ac:chgData name="Victor Stany Rozario" userId="dbb37ec6-3e12-44d7-b04d-09b867830cae" providerId="ADAL" clId="{96AC2BA2-C7D2-4122-A151-3D5367D9C972}" dt="2020-04-24T15:40:24.921" v="351" actId="14100"/>
          <ac:spMkLst>
            <pc:docMk/>
            <pc:sldMk cId="694835650" sldId="276"/>
            <ac:spMk id="4" creationId="{E460F261-D9E1-4CFA-9739-65483C22C6C6}"/>
          </ac:spMkLst>
        </pc:spChg>
        <pc:spChg chg="mod">
          <ac:chgData name="Victor Stany Rozario" userId="dbb37ec6-3e12-44d7-b04d-09b867830cae" providerId="ADAL" clId="{96AC2BA2-C7D2-4122-A151-3D5367D9C972}" dt="2020-04-24T15:40:04.311" v="346"/>
          <ac:spMkLst>
            <pc:docMk/>
            <pc:sldMk cId="694835650" sldId="276"/>
            <ac:spMk id="9" creationId="{B133BB3B-BD66-4C13-8798-5F6C89538717}"/>
          </ac:spMkLst>
        </pc:spChg>
      </pc:sldChg>
      <pc:sldChg chg="add">
        <pc:chgData name="Victor Stany Rozario" userId="dbb37ec6-3e12-44d7-b04d-09b867830cae" providerId="ADAL" clId="{96AC2BA2-C7D2-4122-A151-3D5367D9C972}" dt="2020-04-24T15:40:32.984" v="352"/>
        <pc:sldMkLst>
          <pc:docMk/>
          <pc:sldMk cId="4228572538" sldId="277"/>
        </pc:sldMkLst>
      </pc:sldChg>
      <pc:sldChg chg="addSp delSp modSp add mod">
        <pc:chgData name="Victor Stany Rozario" userId="dbb37ec6-3e12-44d7-b04d-09b867830cae" providerId="ADAL" clId="{96AC2BA2-C7D2-4122-A151-3D5367D9C972}" dt="2020-04-24T15:42:28.704" v="360" actId="14100"/>
        <pc:sldMkLst>
          <pc:docMk/>
          <pc:sldMk cId="3684010109" sldId="278"/>
        </pc:sldMkLst>
        <pc:spChg chg="add mod">
          <ac:chgData name="Victor Stany Rozario" userId="dbb37ec6-3e12-44d7-b04d-09b867830cae" providerId="ADAL" clId="{96AC2BA2-C7D2-4122-A151-3D5367D9C972}" dt="2020-04-24T15:42:28.704" v="360" actId="14100"/>
          <ac:spMkLst>
            <pc:docMk/>
            <pc:sldMk cId="3684010109" sldId="278"/>
            <ac:spMk id="3" creationId="{B8FE659E-5D22-4E1F-9753-7901E3D05D15}"/>
          </ac:spMkLst>
        </pc:spChg>
        <pc:spChg chg="del">
          <ac:chgData name="Victor Stany Rozario" userId="dbb37ec6-3e12-44d7-b04d-09b867830cae" providerId="ADAL" clId="{96AC2BA2-C7D2-4122-A151-3D5367D9C972}" dt="2020-04-24T15:42:09.717" v="356" actId="478"/>
          <ac:spMkLst>
            <pc:docMk/>
            <pc:sldMk cId="3684010109" sldId="278"/>
            <ac:spMk id="4" creationId="{E460F261-D9E1-4CFA-9739-65483C22C6C6}"/>
          </ac:spMkLst>
        </pc:spChg>
        <pc:spChg chg="mod">
          <ac:chgData name="Victor Stany Rozario" userId="dbb37ec6-3e12-44d7-b04d-09b867830cae" providerId="ADAL" clId="{96AC2BA2-C7D2-4122-A151-3D5367D9C972}" dt="2020-04-24T15:42:06.642" v="355"/>
          <ac:spMkLst>
            <pc:docMk/>
            <pc:sldMk cId="3684010109" sldId="278"/>
            <ac:spMk id="9" creationId="{B133BB3B-BD66-4C13-8798-5F6C89538717}"/>
          </ac:spMkLst>
        </pc:spChg>
      </pc:sldChg>
      <pc:sldChg chg="addSp delSp modSp add mod">
        <pc:chgData name="Victor Stany Rozario" userId="dbb37ec6-3e12-44d7-b04d-09b867830cae" providerId="ADAL" clId="{96AC2BA2-C7D2-4122-A151-3D5367D9C972}" dt="2020-04-24T15:44:22.191" v="414" actId="1036"/>
        <pc:sldMkLst>
          <pc:docMk/>
          <pc:sldMk cId="524441894" sldId="279"/>
        </pc:sldMkLst>
        <pc:spChg chg="del">
          <ac:chgData name="Victor Stany Rozario" userId="dbb37ec6-3e12-44d7-b04d-09b867830cae" providerId="ADAL" clId="{96AC2BA2-C7D2-4122-A151-3D5367D9C972}" dt="2020-04-24T15:43:03.642" v="364" actId="478"/>
          <ac:spMkLst>
            <pc:docMk/>
            <pc:sldMk cId="524441894" sldId="279"/>
            <ac:spMk id="3" creationId="{B8FE659E-5D22-4E1F-9753-7901E3D05D15}"/>
          </ac:spMkLst>
        </pc:spChg>
        <pc:spChg chg="add mod">
          <ac:chgData name="Victor Stany Rozario" userId="dbb37ec6-3e12-44d7-b04d-09b867830cae" providerId="ADAL" clId="{96AC2BA2-C7D2-4122-A151-3D5367D9C972}" dt="2020-04-24T15:43:50.924" v="383" actId="1035"/>
          <ac:spMkLst>
            <pc:docMk/>
            <pc:sldMk cId="524441894" sldId="279"/>
            <ac:spMk id="4" creationId="{3D9A3799-7E5F-45EE-9D18-11F0CE8EB675}"/>
          </ac:spMkLst>
        </pc:spChg>
        <pc:spChg chg="add mod">
          <ac:chgData name="Victor Stany Rozario" userId="dbb37ec6-3e12-44d7-b04d-09b867830cae" providerId="ADAL" clId="{96AC2BA2-C7D2-4122-A151-3D5367D9C972}" dt="2020-04-24T15:44:22.191" v="414" actId="1036"/>
          <ac:spMkLst>
            <pc:docMk/>
            <pc:sldMk cId="524441894" sldId="279"/>
            <ac:spMk id="5" creationId="{A80BC007-95AD-42AF-9EED-10B3728494FC}"/>
          </ac:spMkLst>
        </pc:spChg>
        <pc:spChg chg="mod">
          <ac:chgData name="Victor Stany Rozario" userId="dbb37ec6-3e12-44d7-b04d-09b867830cae" providerId="ADAL" clId="{96AC2BA2-C7D2-4122-A151-3D5367D9C972}" dt="2020-04-24T15:43:45.690" v="371" actId="14100"/>
          <ac:spMkLst>
            <pc:docMk/>
            <pc:sldMk cId="524441894" sldId="279"/>
            <ac:spMk id="9" creationId="{B133BB3B-BD66-4C13-8798-5F6C89538717}"/>
          </ac:spMkLst>
        </pc:spChg>
      </pc:sldChg>
      <pc:sldChg chg="add">
        <pc:chgData name="Victor Stany Rozario" userId="dbb37ec6-3e12-44d7-b04d-09b867830cae" providerId="ADAL" clId="{96AC2BA2-C7D2-4122-A151-3D5367D9C972}" dt="2020-04-24T15:44:32.592" v="415"/>
        <pc:sldMkLst>
          <pc:docMk/>
          <pc:sldMk cId="676983731" sldId="280"/>
        </pc:sldMkLst>
      </pc:sldChg>
      <pc:sldChg chg="addSp modSp add mod">
        <pc:chgData name="Victor Stany Rozario" userId="dbb37ec6-3e12-44d7-b04d-09b867830cae" providerId="ADAL" clId="{96AC2BA2-C7D2-4122-A151-3D5367D9C972}" dt="2020-04-24T15:45:26.265" v="423" actId="1076"/>
        <pc:sldMkLst>
          <pc:docMk/>
          <pc:sldMk cId="2783246869" sldId="281"/>
        </pc:sldMkLst>
        <pc:spChg chg="mod">
          <ac:chgData name="Victor Stany Rozario" userId="dbb37ec6-3e12-44d7-b04d-09b867830cae" providerId="ADAL" clId="{96AC2BA2-C7D2-4122-A151-3D5367D9C972}" dt="2020-04-24T15:45:09.582" v="419" actId="14100"/>
          <ac:spMkLst>
            <pc:docMk/>
            <pc:sldMk cId="2783246869" sldId="281"/>
            <ac:spMk id="9" creationId="{B133BB3B-BD66-4C13-8798-5F6C89538717}"/>
          </ac:spMkLst>
        </pc:spChg>
        <pc:picChg chg="add mod">
          <ac:chgData name="Victor Stany Rozario" userId="dbb37ec6-3e12-44d7-b04d-09b867830cae" providerId="ADAL" clId="{96AC2BA2-C7D2-4122-A151-3D5367D9C972}" dt="2020-04-24T15:45:26.265" v="423" actId="1076"/>
          <ac:picMkLst>
            <pc:docMk/>
            <pc:sldMk cId="2783246869" sldId="281"/>
            <ac:picMk id="4" creationId="{F137C0AD-F541-4355-86A7-9F976EFE46FD}"/>
          </ac:picMkLst>
        </pc:picChg>
      </pc:sldChg>
      <pc:sldChg chg="addSp delSp modSp add mod">
        <pc:chgData name="Victor Stany Rozario" userId="dbb37ec6-3e12-44d7-b04d-09b867830cae" providerId="ADAL" clId="{96AC2BA2-C7D2-4122-A151-3D5367D9C972}" dt="2020-04-24T15:51:54.640" v="472" actId="1035"/>
        <pc:sldMkLst>
          <pc:docMk/>
          <pc:sldMk cId="3191632281" sldId="282"/>
        </pc:sldMkLst>
        <pc:spChg chg="add mod">
          <ac:chgData name="Victor Stany Rozario" userId="dbb37ec6-3e12-44d7-b04d-09b867830cae" providerId="ADAL" clId="{96AC2BA2-C7D2-4122-A151-3D5367D9C972}" dt="2020-04-24T15:51:46.171" v="460" actId="1035"/>
          <ac:spMkLst>
            <pc:docMk/>
            <pc:sldMk cId="3191632281" sldId="282"/>
            <ac:spMk id="3" creationId="{39854551-97DB-4E1A-92FD-6BCDAA1C78E6}"/>
          </ac:spMkLst>
        </pc:spChg>
        <pc:spChg chg="add mod">
          <ac:chgData name="Victor Stany Rozario" userId="dbb37ec6-3e12-44d7-b04d-09b867830cae" providerId="ADAL" clId="{96AC2BA2-C7D2-4122-A151-3D5367D9C972}" dt="2020-04-24T15:51:49.390" v="464" actId="1035"/>
          <ac:spMkLst>
            <pc:docMk/>
            <pc:sldMk cId="3191632281" sldId="282"/>
            <ac:spMk id="5" creationId="{4B4CF21D-A7A8-4F5F-BE6C-E498AD8BB10E}"/>
          </ac:spMkLst>
        </pc:spChg>
        <pc:spChg chg="add mod">
          <ac:chgData name="Victor Stany Rozario" userId="dbb37ec6-3e12-44d7-b04d-09b867830cae" providerId="ADAL" clId="{96AC2BA2-C7D2-4122-A151-3D5367D9C972}" dt="2020-04-24T15:51:54.640" v="472" actId="1035"/>
          <ac:spMkLst>
            <pc:docMk/>
            <pc:sldMk cId="3191632281" sldId="282"/>
            <ac:spMk id="6" creationId="{4905381D-8E85-45DA-9AFF-6A3C0B8E7D7E}"/>
          </ac:spMkLst>
        </pc:spChg>
        <pc:spChg chg="mod">
          <ac:chgData name="Victor Stany Rozario" userId="dbb37ec6-3e12-44d7-b04d-09b867830cae" providerId="ADAL" clId="{96AC2BA2-C7D2-4122-A151-3D5367D9C972}" dt="2020-04-24T15:49:49.968" v="427" actId="14100"/>
          <ac:spMkLst>
            <pc:docMk/>
            <pc:sldMk cId="3191632281" sldId="282"/>
            <ac:spMk id="9" creationId="{B133BB3B-BD66-4C13-8798-5F6C89538717}"/>
          </ac:spMkLst>
        </pc:spChg>
        <pc:picChg chg="del">
          <ac:chgData name="Victor Stany Rozario" userId="dbb37ec6-3e12-44d7-b04d-09b867830cae" providerId="ADAL" clId="{96AC2BA2-C7D2-4122-A151-3D5367D9C972}" dt="2020-04-24T15:49:58.986" v="428" actId="478"/>
          <ac:picMkLst>
            <pc:docMk/>
            <pc:sldMk cId="3191632281" sldId="282"/>
            <ac:picMk id="4" creationId="{F137C0AD-F541-4355-86A7-9F976EFE46FD}"/>
          </ac:picMkLst>
        </pc:picChg>
      </pc:sldChg>
      <pc:sldChg chg="addSp delSp modSp add mod">
        <pc:chgData name="Victor Stany Rozario" userId="dbb37ec6-3e12-44d7-b04d-09b867830cae" providerId="ADAL" clId="{96AC2BA2-C7D2-4122-A151-3D5367D9C972}" dt="2020-04-24T15:54:08.549" v="539" actId="1035"/>
        <pc:sldMkLst>
          <pc:docMk/>
          <pc:sldMk cId="180306446" sldId="283"/>
        </pc:sldMkLst>
        <pc:spChg chg="del">
          <ac:chgData name="Victor Stany Rozario" userId="dbb37ec6-3e12-44d7-b04d-09b867830cae" providerId="ADAL" clId="{96AC2BA2-C7D2-4122-A151-3D5367D9C972}" dt="2020-04-24T15:52:29.593" v="477" actId="478"/>
          <ac:spMkLst>
            <pc:docMk/>
            <pc:sldMk cId="180306446" sldId="283"/>
            <ac:spMk id="3" creationId="{39854551-97DB-4E1A-92FD-6BCDAA1C78E6}"/>
          </ac:spMkLst>
        </pc:spChg>
        <pc:spChg chg="add mod">
          <ac:chgData name="Victor Stany Rozario" userId="dbb37ec6-3e12-44d7-b04d-09b867830cae" providerId="ADAL" clId="{96AC2BA2-C7D2-4122-A151-3D5367D9C972}" dt="2020-04-24T15:53:57.550" v="517" actId="1035"/>
          <ac:spMkLst>
            <pc:docMk/>
            <pc:sldMk cId="180306446" sldId="283"/>
            <ac:spMk id="4" creationId="{B9DEF9EA-6F78-4112-9FA9-7C12E4750E15}"/>
          </ac:spMkLst>
        </pc:spChg>
        <pc:spChg chg="del">
          <ac:chgData name="Victor Stany Rozario" userId="dbb37ec6-3e12-44d7-b04d-09b867830cae" providerId="ADAL" clId="{96AC2BA2-C7D2-4122-A151-3D5367D9C972}" dt="2020-04-24T15:52:32.390" v="478" actId="478"/>
          <ac:spMkLst>
            <pc:docMk/>
            <pc:sldMk cId="180306446" sldId="283"/>
            <ac:spMk id="5" creationId="{4B4CF21D-A7A8-4F5F-BE6C-E498AD8BB10E}"/>
          </ac:spMkLst>
        </pc:spChg>
        <pc:spChg chg="del">
          <ac:chgData name="Victor Stany Rozario" userId="dbb37ec6-3e12-44d7-b04d-09b867830cae" providerId="ADAL" clId="{96AC2BA2-C7D2-4122-A151-3D5367D9C972}" dt="2020-04-24T15:52:34.236" v="479" actId="478"/>
          <ac:spMkLst>
            <pc:docMk/>
            <pc:sldMk cId="180306446" sldId="283"/>
            <ac:spMk id="6" creationId="{4905381D-8E85-45DA-9AFF-6A3C0B8E7D7E}"/>
          </ac:spMkLst>
        </pc:spChg>
        <pc:spChg chg="add mod">
          <ac:chgData name="Victor Stany Rozario" userId="dbb37ec6-3e12-44d7-b04d-09b867830cae" providerId="ADAL" clId="{96AC2BA2-C7D2-4122-A151-3D5367D9C972}" dt="2020-04-24T15:54:01.644" v="523" actId="1035"/>
          <ac:spMkLst>
            <pc:docMk/>
            <pc:sldMk cId="180306446" sldId="283"/>
            <ac:spMk id="7" creationId="{852C25E3-9AFC-4210-B336-10552B2E476F}"/>
          </ac:spMkLst>
        </pc:spChg>
        <pc:spChg chg="add mod">
          <ac:chgData name="Victor Stany Rozario" userId="dbb37ec6-3e12-44d7-b04d-09b867830cae" providerId="ADAL" clId="{96AC2BA2-C7D2-4122-A151-3D5367D9C972}" dt="2020-04-24T15:54:08.549" v="539" actId="1035"/>
          <ac:spMkLst>
            <pc:docMk/>
            <pc:sldMk cId="180306446" sldId="283"/>
            <ac:spMk id="8" creationId="{BBE94B02-5284-4640-AC9C-4AD8C13FBA70}"/>
          </ac:spMkLst>
        </pc:spChg>
        <pc:spChg chg="mod">
          <ac:chgData name="Victor Stany Rozario" userId="dbb37ec6-3e12-44d7-b04d-09b867830cae" providerId="ADAL" clId="{96AC2BA2-C7D2-4122-A151-3D5367D9C972}" dt="2020-04-24T15:53:50.595" v="504" actId="1035"/>
          <ac:spMkLst>
            <pc:docMk/>
            <pc:sldMk cId="180306446" sldId="283"/>
            <ac:spMk id="9" creationId="{B133BB3B-BD66-4C13-8798-5F6C89538717}"/>
          </ac:spMkLst>
        </pc:spChg>
      </pc:sldChg>
      <pc:sldChg chg="delSp modSp add mod">
        <pc:chgData name="Victor Stany Rozario" userId="dbb37ec6-3e12-44d7-b04d-09b867830cae" providerId="ADAL" clId="{96AC2BA2-C7D2-4122-A151-3D5367D9C972}" dt="2020-04-24T15:56:17.785" v="593" actId="20577"/>
        <pc:sldMkLst>
          <pc:docMk/>
          <pc:sldMk cId="3838555516" sldId="284"/>
        </pc:sldMkLst>
        <pc:spChg chg="del mod">
          <ac:chgData name="Victor Stany Rozario" userId="dbb37ec6-3e12-44d7-b04d-09b867830cae" providerId="ADAL" clId="{96AC2BA2-C7D2-4122-A151-3D5367D9C972}" dt="2020-04-24T15:54:35.108" v="548" actId="478"/>
          <ac:spMkLst>
            <pc:docMk/>
            <pc:sldMk cId="3838555516" sldId="284"/>
            <ac:spMk id="4" creationId="{B9DEF9EA-6F78-4112-9FA9-7C12E4750E15}"/>
          </ac:spMkLst>
        </pc:spChg>
        <pc:spChg chg="del">
          <ac:chgData name="Victor Stany Rozario" userId="dbb37ec6-3e12-44d7-b04d-09b867830cae" providerId="ADAL" clId="{96AC2BA2-C7D2-4122-A151-3D5367D9C972}" dt="2020-04-24T15:54:36.796" v="549" actId="478"/>
          <ac:spMkLst>
            <pc:docMk/>
            <pc:sldMk cId="3838555516" sldId="284"/>
            <ac:spMk id="7" creationId="{852C25E3-9AFC-4210-B336-10552B2E476F}"/>
          </ac:spMkLst>
        </pc:spChg>
        <pc:spChg chg="del">
          <ac:chgData name="Victor Stany Rozario" userId="dbb37ec6-3e12-44d7-b04d-09b867830cae" providerId="ADAL" clId="{96AC2BA2-C7D2-4122-A151-3D5367D9C972}" dt="2020-04-24T15:54:38.171" v="550" actId="478"/>
          <ac:spMkLst>
            <pc:docMk/>
            <pc:sldMk cId="3838555516" sldId="284"/>
            <ac:spMk id="8" creationId="{BBE94B02-5284-4640-AC9C-4AD8C13FBA70}"/>
          </ac:spMkLst>
        </pc:spChg>
        <pc:spChg chg="mod">
          <ac:chgData name="Victor Stany Rozario" userId="dbb37ec6-3e12-44d7-b04d-09b867830cae" providerId="ADAL" clId="{96AC2BA2-C7D2-4122-A151-3D5367D9C972}" dt="2020-04-24T15:56:17.785" v="593" actId="20577"/>
          <ac:spMkLst>
            <pc:docMk/>
            <pc:sldMk cId="3838555516" sldId="284"/>
            <ac:spMk id="9" creationId="{B133BB3B-BD66-4C13-8798-5F6C89538717}"/>
          </ac:spMkLst>
        </pc:spChg>
      </pc:sldChg>
      <pc:sldChg chg="addSp modSp add mod">
        <pc:chgData name="Victor Stany Rozario" userId="dbb37ec6-3e12-44d7-b04d-09b867830cae" providerId="ADAL" clId="{96AC2BA2-C7D2-4122-A151-3D5367D9C972}" dt="2020-04-24T16:12:46.224" v="616"/>
        <pc:sldMkLst>
          <pc:docMk/>
          <pc:sldMk cId="1872760812" sldId="285"/>
        </pc:sldMkLst>
        <pc:spChg chg="mod">
          <ac:chgData name="Victor Stany Rozario" userId="dbb37ec6-3e12-44d7-b04d-09b867830cae" providerId="ADAL" clId="{96AC2BA2-C7D2-4122-A151-3D5367D9C972}" dt="2020-04-24T16:12:04" v="602" actId="27636"/>
          <ac:spMkLst>
            <pc:docMk/>
            <pc:sldMk cId="1872760812" sldId="285"/>
            <ac:spMk id="9" creationId="{B133BB3B-BD66-4C13-8798-5F6C89538717}"/>
          </ac:spMkLst>
        </pc:spChg>
        <pc:picChg chg="add mod">
          <ac:chgData name="Victor Stany Rozario" userId="dbb37ec6-3e12-44d7-b04d-09b867830cae" providerId="ADAL" clId="{96AC2BA2-C7D2-4122-A151-3D5367D9C972}" dt="2020-04-24T16:12:41.580" v="615" actId="14100"/>
          <ac:picMkLst>
            <pc:docMk/>
            <pc:sldMk cId="1872760812" sldId="285"/>
            <ac:picMk id="4" creationId="{F4BA9963-E082-4292-A034-C84E26FAA306}"/>
          </ac:picMkLst>
        </pc:picChg>
        <pc:picChg chg="add">
          <ac:chgData name="Victor Stany Rozario" userId="dbb37ec6-3e12-44d7-b04d-09b867830cae" providerId="ADAL" clId="{96AC2BA2-C7D2-4122-A151-3D5367D9C972}" dt="2020-04-24T16:12:46.224" v="616"/>
          <ac:picMkLst>
            <pc:docMk/>
            <pc:sldMk cId="1872760812" sldId="285"/>
            <ac:picMk id="5" creationId="{7CB71BD9-1BE2-4A9D-AC05-5BE15907399A}"/>
          </ac:picMkLst>
        </pc:picChg>
      </pc:sldChg>
      <pc:sldChg chg="addSp delSp modSp add mod">
        <pc:chgData name="Victor Stany Rozario" userId="dbb37ec6-3e12-44d7-b04d-09b867830cae" providerId="ADAL" clId="{96AC2BA2-C7D2-4122-A151-3D5367D9C972}" dt="2020-04-24T16:14:53.453" v="666" actId="14100"/>
        <pc:sldMkLst>
          <pc:docMk/>
          <pc:sldMk cId="2757674646" sldId="286"/>
        </pc:sldMkLst>
        <pc:spChg chg="add mod">
          <ac:chgData name="Victor Stany Rozario" userId="dbb37ec6-3e12-44d7-b04d-09b867830cae" providerId="ADAL" clId="{96AC2BA2-C7D2-4122-A151-3D5367D9C972}" dt="2020-04-24T16:13:30.155" v="627" actId="1076"/>
          <ac:spMkLst>
            <pc:docMk/>
            <pc:sldMk cId="2757674646" sldId="286"/>
            <ac:spMk id="3" creationId="{A8B35E2C-D46E-40E1-9458-C0A2F3AC762F}"/>
          </ac:spMkLst>
        </pc:spChg>
        <pc:spChg chg="add mod">
          <ac:chgData name="Victor Stany Rozario" userId="dbb37ec6-3e12-44d7-b04d-09b867830cae" providerId="ADAL" clId="{96AC2BA2-C7D2-4122-A151-3D5367D9C972}" dt="2020-04-24T16:13:46.891" v="630" actId="14100"/>
          <ac:spMkLst>
            <pc:docMk/>
            <pc:sldMk cId="2757674646" sldId="286"/>
            <ac:spMk id="5" creationId="{9E64BB61-790D-4A37-A47D-BAECA5E54FCC}"/>
          </ac:spMkLst>
        </pc:spChg>
        <pc:spChg chg="add mod">
          <ac:chgData name="Victor Stany Rozario" userId="dbb37ec6-3e12-44d7-b04d-09b867830cae" providerId="ADAL" clId="{96AC2BA2-C7D2-4122-A151-3D5367D9C972}" dt="2020-04-24T16:14:53.453" v="666" actId="14100"/>
          <ac:spMkLst>
            <pc:docMk/>
            <pc:sldMk cId="2757674646" sldId="286"/>
            <ac:spMk id="6" creationId="{BB99C81E-2582-4D7B-96A0-7888A96D9C9F}"/>
          </ac:spMkLst>
        </pc:spChg>
        <pc:spChg chg="mod">
          <ac:chgData name="Victor Stany Rozario" userId="dbb37ec6-3e12-44d7-b04d-09b867830cae" providerId="ADAL" clId="{96AC2BA2-C7D2-4122-A151-3D5367D9C972}" dt="2020-04-24T16:13:15.077" v="624" actId="14100"/>
          <ac:spMkLst>
            <pc:docMk/>
            <pc:sldMk cId="2757674646" sldId="286"/>
            <ac:spMk id="9" creationId="{B133BB3B-BD66-4C13-8798-5F6C89538717}"/>
          </ac:spMkLst>
        </pc:spChg>
        <pc:picChg chg="del">
          <ac:chgData name="Victor Stany Rozario" userId="dbb37ec6-3e12-44d7-b04d-09b867830cae" providerId="ADAL" clId="{96AC2BA2-C7D2-4122-A151-3D5367D9C972}" dt="2020-04-24T16:13:17.061" v="625" actId="478"/>
          <ac:picMkLst>
            <pc:docMk/>
            <pc:sldMk cId="2757674646" sldId="286"/>
            <ac:picMk id="4" creationId="{F4BA9963-E082-4292-A034-C84E26FAA306}"/>
          </ac:picMkLst>
        </pc:picChg>
      </pc:sldChg>
      <pc:sldChg chg="delSp modSp add mod">
        <pc:chgData name="Victor Stany Rozario" userId="dbb37ec6-3e12-44d7-b04d-09b867830cae" providerId="ADAL" clId="{96AC2BA2-C7D2-4122-A151-3D5367D9C972}" dt="2020-04-24T16:15:27.065" v="673"/>
        <pc:sldMkLst>
          <pc:docMk/>
          <pc:sldMk cId="1912529921" sldId="287"/>
        </pc:sldMkLst>
        <pc:spChg chg="del">
          <ac:chgData name="Victor Stany Rozario" userId="dbb37ec6-3e12-44d7-b04d-09b867830cae" providerId="ADAL" clId="{96AC2BA2-C7D2-4122-A151-3D5367D9C972}" dt="2020-04-24T16:15:13.815" v="668" actId="478"/>
          <ac:spMkLst>
            <pc:docMk/>
            <pc:sldMk cId="1912529921" sldId="287"/>
            <ac:spMk id="3" creationId="{A8B35E2C-D46E-40E1-9458-C0A2F3AC762F}"/>
          </ac:spMkLst>
        </pc:spChg>
        <pc:spChg chg="del">
          <ac:chgData name="Victor Stany Rozario" userId="dbb37ec6-3e12-44d7-b04d-09b867830cae" providerId="ADAL" clId="{96AC2BA2-C7D2-4122-A151-3D5367D9C972}" dt="2020-04-24T16:15:15.643" v="669" actId="478"/>
          <ac:spMkLst>
            <pc:docMk/>
            <pc:sldMk cId="1912529921" sldId="287"/>
            <ac:spMk id="5" creationId="{9E64BB61-790D-4A37-A47D-BAECA5E54FCC}"/>
          </ac:spMkLst>
        </pc:spChg>
        <pc:spChg chg="del">
          <ac:chgData name="Victor Stany Rozario" userId="dbb37ec6-3e12-44d7-b04d-09b867830cae" providerId="ADAL" clId="{96AC2BA2-C7D2-4122-A151-3D5367D9C972}" dt="2020-04-24T16:15:17.815" v="670" actId="478"/>
          <ac:spMkLst>
            <pc:docMk/>
            <pc:sldMk cId="1912529921" sldId="287"/>
            <ac:spMk id="6" creationId="{BB99C81E-2582-4D7B-96A0-7888A96D9C9F}"/>
          </ac:spMkLst>
        </pc:spChg>
        <pc:spChg chg="mod">
          <ac:chgData name="Victor Stany Rozario" userId="dbb37ec6-3e12-44d7-b04d-09b867830cae" providerId="ADAL" clId="{96AC2BA2-C7D2-4122-A151-3D5367D9C972}" dt="2020-04-24T16:15:27.065" v="673"/>
          <ac:spMkLst>
            <pc:docMk/>
            <pc:sldMk cId="1912529921" sldId="287"/>
            <ac:spMk id="9" creationId="{B133BB3B-BD66-4C13-8798-5F6C89538717}"/>
          </ac:spMkLst>
        </pc:spChg>
      </pc:sldChg>
      <pc:sldChg chg="addSp modSp add mod">
        <pc:chgData name="Victor Stany Rozario" userId="dbb37ec6-3e12-44d7-b04d-09b867830cae" providerId="ADAL" clId="{96AC2BA2-C7D2-4122-A151-3D5367D9C972}" dt="2020-04-24T16:16:47.316" v="694" actId="1076"/>
        <pc:sldMkLst>
          <pc:docMk/>
          <pc:sldMk cId="806882475" sldId="288"/>
        </pc:sldMkLst>
        <pc:spChg chg="add mod">
          <ac:chgData name="Victor Stany Rozario" userId="dbb37ec6-3e12-44d7-b04d-09b867830cae" providerId="ADAL" clId="{96AC2BA2-C7D2-4122-A151-3D5367D9C972}" dt="2020-04-24T16:16:26.858" v="690" actId="1076"/>
          <ac:spMkLst>
            <pc:docMk/>
            <pc:sldMk cId="806882475" sldId="288"/>
            <ac:spMk id="3" creationId="{520C4BA0-A1AD-4A95-A309-0CC01AA6C69C}"/>
          </ac:spMkLst>
        </pc:spChg>
        <pc:spChg chg="add mod">
          <ac:chgData name="Victor Stany Rozario" userId="dbb37ec6-3e12-44d7-b04d-09b867830cae" providerId="ADAL" clId="{96AC2BA2-C7D2-4122-A151-3D5367D9C972}" dt="2020-04-24T16:16:47.316" v="694" actId="1076"/>
          <ac:spMkLst>
            <pc:docMk/>
            <pc:sldMk cId="806882475" sldId="288"/>
            <ac:spMk id="4" creationId="{6179A5C0-1FB2-448B-A189-375601A10D13}"/>
          </ac:spMkLst>
        </pc:spChg>
        <pc:spChg chg="mod">
          <ac:chgData name="Victor Stany Rozario" userId="dbb37ec6-3e12-44d7-b04d-09b867830cae" providerId="ADAL" clId="{96AC2BA2-C7D2-4122-A151-3D5367D9C972}" dt="2020-04-24T16:15:58.204" v="684" actId="27636"/>
          <ac:spMkLst>
            <pc:docMk/>
            <pc:sldMk cId="806882475" sldId="288"/>
            <ac:spMk id="9" creationId="{B133BB3B-BD66-4C13-8798-5F6C89538717}"/>
          </ac:spMkLst>
        </pc:spChg>
      </pc:sldChg>
      <pc:sldChg chg="addSp delSp modSp add mod">
        <pc:chgData name="Victor Stany Rozario" userId="dbb37ec6-3e12-44d7-b04d-09b867830cae" providerId="ADAL" clId="{96AC2BA2-C7D2-4122-A151-3D5367D9C972}" dt="2020-04-24T16:18:22.925" v="724" actId="1076"/>
        <pc:sldMkLst>
          <pc:docMk/>
          <pc:sldMk cId="580063956" sldId="289"/>
        </pc:sldMkLst>
        <pc:spChg chg="del mod">
          <ac:chgData name="Victor Stany Rozario" userId="dbb37ec6-3e12-44d7-b04d-09b867830cae" providerId="ADAL" clId="{96AC2BA2-C7D2-4122-A151-3D5367D9C972}" dt="2020-04-24T16:17:06.925" v="697" actId="478"/>
          <ac:spMkLst>
            <pc:docMk/>
            <pc:sldMk cId="580063956" sldId="289"/>
            <ac:spMk id="3" creationId="{520C4BA0-A1AD-4A95-A309-0CC01AA6C69C}"/>
          </ac:spMkLst>
        </pc:spChg>
        <pc:spChg chg="del">
          <ac:chgData name="Victor Stany Rozario" userId="dbb37ec6-3e12-44d7-b04d-09b867830cae" providerId="ADAL" clId="{96AC2BA2-C7D2-4122-A151-3D5367D9C972}" dt="2020-04-24T16:17:08.238" v="698" actId="478"/>
          <ac:spMkLst>
            <pc:docMk/>
            <pc:sldMk cId="580063956" sldId="289"/>
            <ac:spMk id="4" creationId="{6179A5C0-1FB2-448B-A189-375601A10D13}"/>
          </ac:spMkLst>
        </pc:spChg>
        <pc:spChg chg="add mod">
          <ac:chgData name="Victor Stany Rozario" userId="dbb37ec6-3e12-44d7-b04d-09b867830cae" providerId="ADAL" clId="{96AC2BA2-C7D2-4122-A151-3D5367D9C972}" dt="2020-04-24T16:18:22.925" v="724" actId="1076"/>
          <ac:spMkLst>
            <pc:docMk/>
            <pc:sldMk cId="580063956" sldId="289"/>
            <ac:spMk id="5" creationId="{C6100926-331A-48DB-8B86-E27313F8431E}"/>
          </ac:spMkLst>
        </pc:spChg>
        <pc:spChg chg="mod">
          <ac:chgData name="Victor Stany Rozario" userId="dbb37ec6-3e12-44d7-b04d-09b867830cae" providerId="ADAL" clId="{96AC2BA2-C7D2-4122-A151-3D5367D9C972}" dt="2020-04-24T16:17:26.519" v="710" actId="27636"/>
          <ac:spMkLst>
            <pc:docMk/>
            <pc:sldMk cId="580063956" sldId="289"/>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509796211" sldId="290"/>
        </pc:sldMkLst>
      </pc:sldChg>
      <pc:sldChg chg="addSp delSp modSp add mod">
        <pc:chgData name="Victor Stany Rozario" userId="dbb37ec6-3e12-44d7-b04d-09b867830cae" providerId="ADAL" clId="{96AC2BA2-C7D2-4122-A151-3D5367D9C972}" dt="2020-04-24T16:23:01.140" v="787" actId="123"/>
        <pc:sldMkLst>
          <pc:docMk/>
          <pc:sldMk cId="2969908534" sldId="290"/>
        </pc:sldMkLst>
        <pc:spChg chg="add mod">
          <ac:chgData name="Victor Stany Rozario" userId="dbb37ec6-3e12-44d7-b04d-09b867830cae" providerId="ADAL" clId="{96AC2BA2-C7D2-4122-A151-3D5367D9C972}" dt="2020-04-24T16:22:43.765" v="771" actId="1035"/>
          <ac:spMkLst>
            <pc:docMk/>
            <pc:sldMk cId="2969908534" sldId="290"/>
            <ac:spMk id="3" creationId="{E70B14C6-6C9B-4F20-AB0A-CA29BA51705E}"/>
          </ac:spMkLst>
        </pc:spChg>
        <pc:spChg chg="add mod">
          <ac:chgData name="Victor Stany Rozario" userId="dbb37ec6-3e12-44d7-b04d-09b867830cae" providerId="ADAL" clId="{96AC2BA2-C7D2-4122-A151-3D5367D9C972}" dt="2020-04-24T16:23:01.140" v="787" actId="123"/>
          <ac:spMkLst>
            <pc:docMk/>
            <pc:sldMk cId="2969908534" sldId="290"/>
            <ac:spMk id="4" creationId="{0B466D3A-E73E-4D56-AEBB-2DB843CE0281}"/>
          </ac:spMkLst>
        </pc:spChg>
        <pc:spChg chg="del">
          <ac:chgData name="Victor Stany Rozario" userId="dbb37ec6-3e12-44d7-b04d-09b867830cae" providerId="ADAL" clId="{96AC2BA2-C7D2-4122-A151-3D5367D9C972}" dt="2020-04-24T16:19:53.687" v="732" actId="478"/>
          <ac:spMkLst>
            <pc:docMk/>
            <pc:sldMk cId="2969908534" sldId="290"/>
            <ac:spMk id="5" creationId="{C6100926-331A-48DB-8B86-E27313F8431E}"/>
          </ac:spMkLst>
        </pc:spChg>
        <pc:spChg chg="mod">
          <ac:chgData name="Victor Stany Rozario" userId="dbb37ec6-3e12-44d7-b04d-09b867830cae" providerId="ADAL" clId="{96AC2BA2-C7D2-4122-A151-3D5367D9C972}" dt="2020-04-24T16:22:38.937" v="764" actId="1035"/>
          <ac:spMkLst>
            <pc:docMk/>
            <pc:sldMk cId="2969908534" sldId="290"/>
            <ac:spMk id="9" creationId="{B133BB3B-BD66-4C13-8798-5F6C89538717}"/>
          </ac:spMkLst>
        </pc:spChg>
      </pc:sldChg>
      <pc:sldChg chg="delSp modSp add mod">
        <pc:chgData name="Victor Stany Rozario" userId="dbb37ec6-3e12-44d7-b04d-09b867830cae" providerId="ADAL" clId="{96AC2BA2-C7D2-4122-A151-3D5367D9C972}" dt="2020-04-24T16:23:44.515" v="798" actId="27636"/>
        <pc:sldMkLst>
          <pc:docMk/>
          <pc:sldMk cId="1275339625" sldId="291"/>
        </pc:sldMkLst>
        <pc:spChg chg="del">
          <ac:chgData name="Victor Stany Rozario" userId="dbb37ec6-3e12-44d7-b04d-09b867830cae" providerId="ADAL" clId="{96AC2BA2-C7D2-4122-A151-3D5367D9C972}" dt="2020-04-24T16:23:20.687" v="789" actId="478"/>
          <ac:spMkLst>
            <pc:docMk/>
            <pc:sldMk cId="1275339625" sldId="291"/>
            <ac:spMk id="3" creationId="{E70B14C6-6C9B-4F20-AB0A-CA29BA51705E}"/>
          </ac:spMkLst>
        </pc:spChg>
        <pc:spChg chg="del">
          <ac:chgData name="Victor Stany Rozario" userId="dbb37ec6-3e12-44d7-b04d-09b867830cae" providerId="ADAL" clId="{96AC2BA2-C7D2-4122-A151-3D5367D9C972}" dt="2020-04-24T16:23:22.563" v="790" actId="478"/>
          <ac:spMkLst>
            <pc:docMk/>
            <pc:sldMk cId="1275339625" sldId="291"/>
            <ac:spMk id="4" creationId="{0B466D3A-E73E-4D56-AEBB-2DB843CE0281}"/>
          </ac:spMkLst>
        </pc:spChg>
        <pc:spChg chg="mod">
          <ac:chgData name="Victor Stany Rozario" userId="dbb37ec6-3e12-44d7-b04d-09b867830cae" providerId="ADAL" clId="{96AC2BA2-C7D2-4122-A151-3D5367D9C972}" dt="2020-04-24T16:23:44.515" v="798" actId="27636"/>
          <ac:spMkLst>
            <pc:docMk/>
            <pc:sldMk cId="1275339625" sldId="291"/>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4034116045" sldId="291"/>
        </pc:sldMkLst>
      </pc:sldChg>
      <pc:sldChg chg="addSp modSp add mod modClrScheme chgLayout">
        <pc:chgData name="Victor Stany Rozario" userId="dbb37ec6-3e12-44d7-b04d-09b867830cae" providerId="ADAL" clId="{96AC2BA2-C7D2-4122-A151-3D5367D9C972}" dt="2020-04-24T17:36:10.875" v="813" actId="14100"/>
        <pc:sldMkLst>
          <pc:docMk/>
          <pc:sldMk cId="2228164672" sldId="292"/>
        </pc:sldMkLst>
        <pc:spChg chg="mod">
          <ac:chgData name="Victor Stany Rozario" userId="dbb37ec6-3e12-44d7-b04d-09b867830cae" providerId="ADAL" clId="{96AC2BA2-C7D2-4122-A151-3D5367D9C972}" dt="2020-04-24T17:35:59.416" v="811" actId="26606"/>
          <ac:spMkLst>
            <pc:docMk/>
            <pc:sldMk cId="2228164672" sldId="292"/>
            <ac:spMk id="2" creationId="{00000000-0000-0000-0000-000000000000}"/>
          </ac:spMkLst>
        </pc:spChg>
        <pc:spChg chg="mod ord">
          <ac:chgData name="Victor Stany Rozario" userId="dbb37ec6-3e12-44d7-b04d-09b867830cae" providerId="ADAL" clId="{96AC2BA2-C7D2-4122-A151-3D5367D9C972}" dt="2020-04-24T17:35:59.416" v="811" actId="26606"/>
          <ac:spMkLst>
            <pc:docMk/>
            <pc:sldMk cId="2228164672" sldId="292"/>
            <ac:spMk id="9" creationId="{B133BB3B-BD66-4C13-8798-5F6C89538717}"/>
          </ac:spMkLst>
        </pc:spChg>
        <pc:picChg chg="add mod">
          <ac:chgData name="Victor Stany Rozario" userId="dbb37ec6-3e12-44d7-b04d-09b867830cae" providerId="ADAL" clId="{96AC2BA2-C7D2-4122-A151-3D5367D9C972}" dt="2020-04-24T17:36:10.875" v="813" actId="14100"/>
          <ac:picMkLst>
            <pc:docMk/>
            <pc:sldMk cId="2228164672" sldId="292"/>
            <ac:picMk id="4" creationId="{B7115EF5-41BD-418F-BF3F-EC2B64649E62}"/>
          </ac:picMkLst>
        </pc:picChg>
      </pc:sldChg>
      <pc:sldChg chg="del">
        <pc:chgData name="Victor Stany Rozario" userId="dbb37ec6-3e12-44d7-b04d-09b867830cae" providerId="ADAL" clId="{96AC2BA2-C7D2-4122-A151-3D5367D9C972}" dt="2020-04-24T15:07:55.845" v="48" actId="47"/>
        <pc:sldMkLst>
          <pc:docMk/>
          <pc:sldMk cId="2879367636" sldId="292"/>
        </pc:sldMkLst>
      </pc:sldChg>
      <pc:sldChg chg="addSp delSp modSp add mod">
        <pc:chgData name="Victor Stany Rozario" userId="dbb37ec6-3e12-44d7-b04d-09b867830cae" providerId="ADAL" clId="{96AC2BA2-C7D2-4122-A151-3D5367D9C972}" dt="2020-04-24T17:39:06.765" v="874" actId="404"/>
        <pc:sldMkLst>
          <pc:docMk/>
          <pc:sldMk cId="262697945" sldId="293"/>
        </pc:sldMkLst>
        <pc:spChg chg="add mod">
          <ac:chgData name="Victor Stany Rozario" userId="dbb37ec6-3e12-44d7-b04d-09b867830cae" providerId="ADAL" clId="{96AC2BA2-C7D2-4122-A151-3D5367D9C972}" dt="2020-04-24T17:37:36.940" v="840" actId="1035"/>
          <ac:spMkLst>
            <pc:docMk/>
            <pc:sldMk cId="262697945" sldId="293"/>
            <ac:spMk id="3" creationId="{314225AF-BD40-4013-B4DB-3C6F8FB54F7C}"/>
          </ac:spMkLst>
        </pc:spChg>
        <pc:spChg chg="add mod">
          <ac:chgData name="Victor Stany Rozario" userId="dbb37ec6-3e12-44d7-b04d-09b867830cae" providerId="ADAL" clId="{96AC2BA2-C7D2-4122-A151-3D5367D9C972}" dt="2020-04-24T17:39:06.765" v="874" actId="404"/>
          <ac:spMkLst>
            <pc:docMk/>
            <pc:sldMk cId="262697945" sldId="293"/>
            <ac:spMk id="5" creationId="{71A2396E-9448-4ADD-A27D-04D401B3783E}"/>
          </ac:spMkLst>
        </pc:spChg>
        <pc:spChg chg="add mod">
          <ac:chgData name="Victor Stany Rozario" userId="dbb37ec6-3e12-44d7-b04d-09b867830cae" providerId="ADAL" clId="{96AC2BA2-C7D2-4122-A151-3D5367D9C972}" dt="2020-04-24T17:37:57.405" v="844" actId="1076"/>
          <ac:spMkLst>
            <pc:docMk/>
            <pc:sldMk cId="262697945" sldId="293"/>
            <ac:spMk id="6" creationId="{2A4CC376-F6C2-4F20-A7EA-EFC250F62B9C}"/>
          </ac:spMkLst>
        </pc:spChg>
        <pc:spChg chg="mod">
          <ac:chgData name="Victor Stany Rozario" userId="dbb37ec6-3e12-44d7-b04d-09b867830cae" providerId="ADAL" clId="{96AC2BA2-C7D2-4122-A151-3D5367D9C972}" dt="2020-04-24T17:37:31.923" v="831" actId="1035"/>
          <ac:spMkLst>
            <pc:docMk/>
            <pc:sldMk cId="262697945" sldId="293"/>
            <ac:spMk id="9" creationId="{B133BB3B-BD66-4C13-8798-5F6C89538717}"/>
          </ac:spMkLst>
        </pc:spChg>
        <pc:picChg chg="del">
          <ac:chgData name="Victor Stany Rozario" userId="dbb37ec6-3e12-44d7-b04d-09b867830cae" providerId="ADAL" clId="{96AC2BA2-C7D2-4122-A151-3D5367D9C972}" dt="2020-04-24T17:36:20.141" v="815" actId="478"/>
          <ac:picMkLst>
            <pc:docMk/>
            <pc:sldMk cId="262697945" sldId="293"/>
            <ac:picMk id="4" creationId="{B7115EF5-41BD-418F-BF3F-EC2B64649E62}"/>
          </ac:picMkLst>
        </pc:picChg>
      </pc:sldChg>
      <pc:sldChg chg="del">
        <pc:chgData name="Victor Stany Rozario" userId="dbb37ec6-3e12-44d7-b04d-09b867830cae" providerId="ADAL" clId="{96AC2BA2-C7D2-4122-A151-3D5367D9C972}" dt="2020-04-24T15:07:55.845" v="48" actId="47"/>
        <pc:sldMkLst>
          <pc:docMk/>
          <pc:sldMk cId="2591764581" sldId="293"/>
        </pc:sldMkLst>
      </pc:sldChg>
      <pc:sldChg chg="del">
        <pc:chgData name="Victor Stany Rozario" userId="dbb37ec6-3e12-44d7-b04d-09b867830cae" providerId="ADAL" clId="{96AC2BA2-C7D2-4122-A151-3D5367D9C972}" dt="2020-04-24T15:07:55.845" v="48" actId="47"/>
        <pc:sldMkLst>
          <pc:docMk/>
          <pc:sldMk cId="1236683622" sldId="294"/>
        </pc:sldMkLst>
      </pc:sldChg>
      <pc:sldChg chg="addSp delSp modSp add mod">
        <pc:chgData name="Victor Stany Rozario" userId="dbb37ec6-3e12-44d7-b04d-09b867830cae" providerId="ADAL" clId="{96AC2BA2-C7D2-4122-A151-3D5367D9C972}" dt="2020-04-24T17:40:56.828" v="900" actId="27636"/>
        <pc:sldMkLst>
          <pc:docMk/>
          <pc:sldMk cId="1589256683" sldId="294"/>
        </pc:sldMkLst>
        <pc:spChg chg="del mod">
          <ac:chgData name="Victor Stany Rozario" userId="dbb37ec6-3e12-44d7-b04d-09b867830cae" providerId="ADAL" clId="{96AC2BA2-C7D2-4122-A151-3D5367D9C972}" dt="2020-04-24T17:39:31.174" v="877" actId="478"/>
          <ac:spMkLst>
            <pc:docMk/>
            <pc:sldMk cId="1589256683" sldId="294"/>
            <ac:spMk id="3" creationId="{314225AF-BD40-4013-B4DB-3C6F8FB54F7C}"/>
          </ac:spMkLst>
        </pc:spChg>
        <pc:spChg chg="add mod">
          <ac:chgData name="Victor Stany Rozario" userId="dbb37ec6-3e12-44d7-b04d-09b867830cae" providerId="ADAL" clId="{96AC2BA2-C7D2-4122-A151-3D5367D9C972}" dt="2020-04-24T17:40:52.860" v="898" actId="1076"/>
          <ac:spMkLst>
            <pc:docMk/>
            <pc:sldMk cId="1589256683" sldId="294"/>
            <ac:spMk id="4" creationId="{4F7ECED4-CF06-4774-A444-3673DEEEDEB2}"/>
          </ac:spMkLst>
        </pc:spChg>
        <pc:spChg chg="del">
          <ac:chgData name="Victor Stany Rozario" userId="dbb37ec6-3e12-44d7-b04d-09b867830cae" providerId="ADAL" clId="{96AC2BA2-C7D2-4122-A151-3D5367D9C972}" dt="2020-04-24T17:39:34.299" v="879" actId="478"/>
          <ac:spMkLst>
            <pc:docMk/>
            <pc:sldMk cId="1589256683" sldId="294"/>
            <ac:spMk id="5" creationId="{71A2396E-9448-4ADD-A27D-04D401B3783E}"/>
          </ac:spMkLst>
        </pc:spChg>
        <pc:spChg chg="del">
          <ac:chgData name="Victor Stany Rozario" userId="dbb37ec6-3e12-44d7-b04d-09b867830cae" providerId="ADAL" clId="{96AC2BA2-C7D2-4122-A151-3D5367D9C972}" dt="2020-04-24T17:39:32.784" v="878" actId="478"/>
          <ac:spMkLst>
            <pc:docMk/>
            <pc:sldMk cId="1589256683" sldId="294"/>
            <ac:spMk id="6" creationId="{2A4CC376-F6C2-4F20-A7EA-EFC250F62B9C}"/>
          </ac:spMkLst>
        </pc:spChg>
        <pc:spChg chg="mod">
          <ac:chgData name="Victor Stany Rozario" userId="dbb37ec6-3e12-44d7-b04d-09b867830cae" providerId="ADAL" clId="{96AC2BA2-C7D2-4122-A151-3D5367D9C972}" dt="2020-04-24T17:40:56.828" v="900" actId="27636"/>
          <ac:spMkLst>
            <pc:docMk/>
            <pc:sldMk cId="1589256683" sldId="294"/>
            <ac:spMk id="9" creationId="{B133BB3B-BD66-4C13-8798-5F6C89538717}"/>
          </ac:spMkLst>
        </pc:spChg>
      </pc:sldChg>
      <pc:sldChg chg="addSp delSp modSp add mod">
        <pc:chgData name="Victor Stany Rozario" userId="dbb37ec6-3e12-44d7-b04d-09b867830cae" providerId="ADAL" clId="{96AC2BA2-C7D2-4122-A151-3D5367D9C972}" dt="2020-04-24T17:42:18.408" v="918" actId="14100"/>
        <pc:sldMkLst>
          <pc:docMk/>
          <pc:sldMk cId="730151500" sldId="295"/>
        </pc:sldMkLst>
        <pc:spChg chg="add del mod">
          <ac:chgData name="Victor Stany Rozario" userId="dbb37ec6-3e12-44d7-b04d-09b867830cae" providerId="ADAL" clId="{96AC2BA2-C7D2-4122-A151-3D5367D9C972}" dt="2020-04-24T17:42:00.983" v="915"/>
          <ac:spMkLst>
            <pc:docMk/>
            <pc:sldMk cId="730151500" sldId="295"/>
            <ac:spMk id="3" creationId="{33E648E7-1C93-43DA-BD5F-9AF35F762FB3}"/>
          </ac:spMkLst>
        </pc:spChg>
        <pc:spChg chg="del">
          <ac:chgData name="Victor Stany Rozario" userId="dbb37ec6-3e12-44d7-b04d-09b867830cae" providerId="ADAL" clId="{96AC2BA2-C7D2-4122-A151-3D5367D9C972}" dt="2020-04-24T17:41:22.800" v="909" actId="478"/>
          <ac:spMkLst>
            <pc:docMk/>
            <pc:sldMk cId="730151500" sldId="295"/>
            <ac:spMk id="4" creationId="{4F7ECED4-CF06-4774-A444-3673DEEEDEB2}"/>
          </ac:spMkLst>
        </pc:spChg>
        <pc:spChg chg="add mod">
          <ac:chgData name="Victor Stany Rozario" userId="dbb37ec6-3e12-44d7-b04d-09b867830cae" providerId="ADAL" clId="{96AC2BA2-C7D2-4122-A151-3D5367D9C972}" dt="2020-04-24T17:42:18.408" v="918" actId="14100"/>
          <ac:spMkLst>
            <pc:docMk/>
            <pc:sldMk cId="730151500" sldId="295"/>
            <ac:spMk id="5" creationId="{657A4F77-DAA6-4D4B-A981-D88FE4575C18}"/>
          </ac:spMkLst>
        </pc:spChg>
        <pc:spChg chg="mod">
          <ac:chgData name="Victor Stany Rozario" userId="dbb37ec6-3e12-44d7-b04d-09b867830cae" providerId="ADAL" clId="{96AC2BA2-C7D2-4122-A151-3D5367D9C972}" dt="2020-04-24T17:41:20.566" v="908" actId="14100"/>
          <ac:spMkLst>
            <pc:docMk/>
            <pc:sldMk cId="730151500" sldId="295"/>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412160283" sldId="295"/>
        </pc:sldMkLst>
      </pc:sldChg>
      <pc:sldChg chg="addSp delSp modSp add mod">
        <pc:chgData name="Victor Stany Rozario" userId="dbb37ec6-3e12-44d7-b04d-09b867830cae" providerId="ADAL" clId="{96AC2BA2-C7D2-4122-A151-3D5367D9C972}" dt="2020-04-24T17:44:49.642" v="962" actId="1035"/>
        <pc:sldMkLst>
          <pc:docMk/>
          <pc:sldMk cId="1756968147" sldId="296"/>
        </pc:sldMkLst>
        <pc:spChg chg="add mod">
          <ac:chgData name="Victor Stany Rozario" userId="dbb37ec6-3e12-44d7-b04d-09b867830cae" providerId="ADAL" clId="{96AC2BA2-C7D2-4122-A151-3D5367D9C972}" dt="2020-04-24T17:44:49.642" v="962" actId="1035"/>
          <ac:spMkLst>
            <pc:docMk/>
            <pc:sldMk cId="1756968147" sldId="296"/>
            <ac:spMk id="3" creationId="{B92CE2DD-9F57-45CE-8F3B-29B6EEE90E35}"/>
          </ac:spMkLst>
        </pc:spChg>
        <pc:spChg chg="del">
          <ac:chgData name="Victor Stany Rozario" userId="dbb37ec6-3e12-44d7-b04d-09b867830cae" providerId="ADAL" clId="{96AC2BA2-C7D2-4122-A151-3D5367D9C972}" dt="2020-04-24T17:42:29.937" v="920" actId="478"/>
          <ac:spMkLst>
            <pc:docMk/>
            <pc:sldMk cId="1756968147" sldId="296"/>
            <ac:spMk id="5" creationId="{657A4F77-DAA6-4D4B-A981-D88FE4575C18}"/>
          </ac:spMkLst>
        </pc:spChg>
        <pc:spChg chg="del">
          <ac:chgData name="Victor Stany Rozario" userId="dbb37ec6-3e12-44d7-b04d-09b867830cae" providerId="ADAL" clId="{96AC2BA2-C7D2-4122-A151-3D5367D9C972}" dt="2020-04-24T17:42:32.078" v="921" actId="478"/>
          <ac:spMkLst>
            <pc:docMk/>
            <pc:sldMk cId="1756968147" sldId="296"/>
            <ac:spMk id="9" creationId="{B133BB3B-BD66-4C13-8798-5F6C89538717}"/>
          </ac:spMkLst>
        </pc:spChg>
      </pc:sldChg>
      <pc:sldChg chg="delSp modSp add mod">
        <pc:chgData name="Victor Stany Rozario" userId="dbb37ec6-3e12-44d7-b04d-09b867830cae" providerId="ADAL" clId="{96AC2BA2-C7D2-4122-A151-3D5367D9C972}" dt="2020-04-24T17:45:44.905" v="974" actId="27636"/>
        <pc:sldMkLst>
          <pc:docMk/>
          <pc:sldMk cId="3193470642" sldId="297"/>
        </pc:sldMkLst>
        <pc:spChg chg="del">
          <ac:chgData name="Victor Stany Rozario" userId="dbb37ec6-3e12-44d7-b04d-09b867830cae" providerId="ADAL" clId="{96AC2BA2-C7D2-4122-A151-3D5367D9C972}" dt="2020-04-24T17:45:14.546" v="964" actId="478"/>
          <ac:spMkLst>
            <pc:docMk/>
            <pc:sldMk cId="3193470642" sldId="297"/>
            <ac:spMk id="3" creationId="{314225AF-BD40-4013-B4DB-3C6F8FB54F7C}"/>
          </ac:spMkLst>
        </pc:spChg>
        <pc:spChg chg="del">
          <ac:chgData name="Victor Stany Rozario" userId="dbb37ec6-3e12-44d7-b04d-09b867830cae" providerId="ADAL" clId="{96AC2BA2-C7D2-4122-A151-3D5367D9C972}" dt="2020-04-24T17:45:16.983" v="966" actId="478"/>
          <ac:spMkLst>
            <pc:docMk/>
            <pc:sldMk cId="3193470642" sldId="297"/>
            <ac:spMk id="5" creationId="{71A2396E-9448-4ADD-A27D-04D401B3783E}"/>
          </ac:spMkLst>
        </pc:spChg>
        <pc:spChg chg="del">
          <ac:chgData name="Victor Stany Rozario" userId="dbb37ec6-3e12-44d7-b04d-09b867830cae" providerId="ADAL" clId="{96AC2BA2-C7D2-4122-A151-3D5367D9C972}" dt="2020-04-24T17:45:15.796" v="965" actId="478"/>
          <ac:spMkLst>
            <pc:docMk/>
            <pc:sldMk cId="3193470642" sldId="297"/>
            <ac:spMk id="6" creationId="{2A4CC376-F6C2-4F20-A7EA-EFC250F62B9C}"/>
          </ac:spMkLst>
        </pc:spChg>
        <pc:spChg chg="mod">
          <ac:chgData name="Victor Stany Rozario" userId="dbb37ec6-3e12-44d7-b04d-09b867830cae" providerId="ADAL" clId="{96AC2BA2-C7D2-4122-A151-3D5367D9C972}" dt="2020-04-24T17:45:44.905" v="974" actId="27636"/>
          <ac:spMkLst>
            <pc:docMk/>
            <pc:sldMk cId="3193470642" sldId="297"/>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492551710" sldId="297"/>
        </pc:sldMkLst>
      </pc:sldChg>
      <pc:sldChg chg="del">
        <pc:chgData name="Victor Stany Rozario" userId="dbb37ec6-3e12-44d7-b04d-09b867830cae" providerId="ADAL" clId="{96AC2BA2-C7D2-4122-A151-3D5367D9C972}" dt="2020-04-24T15:07:55.845" v="48" actId="47"/>
        <pc:sldMkLst>
          <pc:docMk/>
          <pc:sldMk cId="3273637185" sldId="298"/>
        </pc:sldMkLst>
      </pc:sldChg>
      <pc:sldChg chg="modSp add">
        <pc:chgData name="Victor Stany Rozario" userId="dbb37ec6-3e12-44d7-b04d-09b867830cae" providerId="ADAL" clId="{96AC2BA2-C7D2-4122-A151-3D5367D9C972}" dt="2020-04-24T17:46:13.265" v="977"/>
        <pc:sldMkLst>
          <pc:docMk/>
          <pc:sldMk cId="3551943012" sldId="298"/>
        </pc:sldMkLst>
        <pc:spChg chg="mod">
          <ac:chgData name="Victor Stany Rozario" userId="dbb37ec6-3e12-44d7-b04d-09b867830cae" providerId="ADAL" clId="{96AC2BA2-C7D2-4122-A151-3D5367D9C972}" dt="2020-04-24T17:46:13.265" v="977"/>
          <ac:spMkLst>
            <pc:docMk/>
            <pc:sldMk cId="3551943012" sldId="298"/>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1779357725" sldId="299"/>
        </pc:sldMkLst>
      </pc:sldChg>
      <pc:sldChg chg="del">
        <pc:chgData name="Victor Stany Rozario" userId="dbb37ec6-3e12-44d7-b04d-09b867830cae" providerId="ADAL" clId="{96AC2BA2-C7D2-4122-A151-3D5367D9C972}" dt="2020-04-24T15:07:55.845" v="48" actId="47"/>
        <pc:sldMkLst>
          <pc:docMk/>
          <pc:sldMk cId="2039335981" sldId="300"/>
        </pc:sldMkLst>
      </pc:sldChg>
      <pc:sldChg chg="del">
        <pc:chgData name="Victor Stany Rozario" userId="dbb37ec6-3e12-44d7-b04d-09b867830cae" providerId="ADAL" clId="{96AC2BA2-C7D2-4122-A151-3D5367D9C972}" dt="2020-04-24T15:07:55.845" v="48" actId="47"/>
        <pc:sldMkLst>
          <pc:docMk/>
          <pc:sldMk cId="3849889281" sldId="301"/>
        </pc:sldMkLst>
      </pc:sldChg>
      <pc:sldChg chg="del">
        <pc:chgData name="Victor Stany Rozario" userId="dbb37ec6-3e12-44d7-b04d-09b867830cae" providerId="ADAL" clId="{96AC2BA2-C7D2-4122-A151-3D5367D9C972}" dt="2020-04-24T15:07:55.845" v="48" actId="47"/>
        <pc:sldMkLst>
          <pc:docMk/>
          <pc:sldMk cId="2191573281" sldId="302"/>
        </pc:sldMkLst>
      </pc:sldChg>
      <pc:sldChg chg="del">
        <pc:chgData name="Victor Stany Rozario" userId="dbb37ec6-3e12-44d7-b04d-09b867830cae" providerId="ADAL" clId="{96AC2BA2-C7D2-4122-A151-3D5367D9C972}" dt="2020-04-24T15:07:55.845" v="48" actId="47"/>
        <pc:sldMkLst>
          <pc:docMk/>
          <pc:sldMk cId="1992282473" sldId="303"/>
        </pc:sldMkLst>
      </pc:sldChg>
      <pc:sldChg chg="del">
        <pc:chgData name="Victor Stany Rozario" userId="dbb37ec6-3e12-44d7-b04d-09b867830cae" providerId="ADAL" clId="{96AC2BA2-C7D2-4122-A151-3D5367D9C972}" dt="2020-04-24T15:07:55.845" v="48" actId="47"/>
        <pc:sldMkLst>
          <pc:docMk/>
          <pc:sldMk cId="4118150728" sldId="304"/>
        </pc:sldMkLst>
      </pc:sldChg>
      <pc:sldChg chg="del">
        <pc:chgData name="Victor Stany Rozario" userId="dbb37ec6-3e12-44d7-b04d-09b867830cae" providerId="ADAL" clId="{96AC2BA2-C7D2-4122-A151-3D5367D9C972}" dt="2020-04-24T15:07:55.845" v="48" actId="47"/>
        <pc:sldMkLst>
          <pc:docMk/>
          <pc:sldMk cId="3433734784" sldId="305"/>
        </pc:sldMkLst>
      </pc:sldChg>
      <pc:sldChg chg="del">
        <pc:chgData name="Victor Stany Rozario" userId="dbb37ec6-3e12-44d7-b04d-09b867830cae" providerId="ADAL" clId="{96AC2BA2-C7D2-4122-A151-3D5367D9C972}" dt="2020-04-24T15:07:55.845" v="48" actId="47"/>
        <pc:sldMkLst>
          <pc:docMk/>
          <pc:sldMk cId="4002493395" sldId="306"/>
        </pc:sldMkLst>
      </pc:sldChg>
    </pc:docChg>
  </pc:docChgLst>
  <pc:docChgLst>
    <pc:chgData name="Victor Stany Rozario" userId="dbb37ec6-3e12-44d7-b04d-09b867830cae" providerId="ADAL" clId="{9FCE68D9-8614-4F75-8D73-81867BB635C5}"/>
    <pc:docChg chg="undo redo custSel addSld delSld modSld">
      <pc:chgData name="Victor Stany Rozario" userId="dbb37ec6-3e12-44d7-b04d-09b867830cae" providerId="ADAL" clId="{9FCE68D9-8614-4F75-8D73-81867BB635C5}" dt="2020-04-25T14:59:56.737" v="247" actId="114"/>
      <pc:docMkLst>
        <pc:docMk/>
      </pc:docMkLst>
      <pc:sldChg chg="modSp mod">
        <pc:chgData name="Victor Stany Rozario" userId="dbb37ec6-3e12-44d7-b04d-09b867830cae" providerId="ADAL" clId="{9FCE68D9-8614-4F75-8D73-81867BB635C5}" dt="2020-04-25T14:43:03.426" v="5" actId="20577"/>
        <pc:sldMkLst>
          <pc:docMk/>
          <pc:sldMk cId="700707328" sldId="256"/>
        </pc:sldMkLst>
        <pc:spChg chg="mod">
          <ac:chgData name="Victor Stany Rozario" userId="dbb37ec6-3e12-44d7-b04d-09b867830cae" providerId="ADAL" clId="{9FCE68D9-8614-4F75-8D73-81867BB635C5}" dt="2020-04-25T14:42:56.770" v="1"/>
          <ac:spMkLst>
            <pc:docMk/>
            <pc:sldMk cId="700707328" sldId="256"/>
            <ac:spMk id="2" creationId="{00000000-0000-0000-0000-000000000000}"/>
          </ac:spMkLst>
        </pc:spChg>
        <pc:graphicFrameChg chg="modGraphic">
          <ac:chgData name="Victor Stany Rozario" userId="dbb37ec6-3e12-44d7-b04d-09b867830cae" providerId="ADAL" clId="{9FCE68D9-8614-4F75-8D73-81867BB635C5}" dt="2020-04-25T14:43:03.426" v="5"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9FCE68D9-8614-4F75-8D73-81867BB635C5}" dt="2020-04-25T14:54:18.810" v="164"/>
        <pc:sldMkLst>
          <pc:docMk/>
          <pc:sldMk cId="424874041" sldId="257"/>
        </pc:sldMkLst>
        <pc:spChg chg="mod">
          <ac:chgData name="Victor Stany Rozario" userId="dbb37ec6-3e12-44d7-b04d-09b867830cae" providerId="ADAL" clId="{9FCE68D9-8614-4F75-8D73-81867BB635C5}" dt="2020-04-25T14:54:18.810" v="164"/>
          <ac:spMkLst>
            <pc:docMk/>
            <pc:sldMk cId="424874041" sldId="257"/>
            <ac:spMk id="3" creationId="{00000000-0000-0000-0000-000000000000}"/>
          </ac:spMkLst>
        </pc:spChg>
      </pc:sldChg>
      <pc:sldChg chg="modSp mod">
        <pc:chgData name="Victor Stany Rozario" userId="dbb37ec6-3e12-44d7-b04d-09b867830cae" providerId="ADAL" clId="{9FCE68D9-8614-4F75-8D73-81867BB635C5}" dt="2020-04-25T14:46:16.536" v="62" actId="20577"/>
        <pc:sldMkLst>
          <pc:docMk/>
          <pc:sldMk cId="2134390752" sldId="266"/>
        </pc:sldMkLst>
        <pc:spChg chg="mod">
          <ac:chgData name="Victor Stany Rozario" userId="dbb37ec6-3e12-44d7-b04d-09b867830cae" providerId="ADAL" clId="{9FCE68D9-8614-4F75-8D73-81867BB635C5}" dt="2020-04-25T14:44:28.551" v="26"/>
          <ac:spMkLst>
            <pc:docMk/>
            <pc:sldMk cId="2134390752" sldId="266"/>
            <ac:spMk id="2" creationId="{00000000-0000-0000-0000-000000000000}"/>
          </ac:spMkLst>
        </pc:spChg>
        <pc:spChg chg="mod">
          <ac:chgData name="Victor Stany Rozario" userId="dbb37ec6-3e12-44d7-b04d-09b867830cae" providerId="ADAL" clId="{9FCE68D9-8614-4F75-8D73-81867BB635C5}" dt="2020-04-25T14:46:16.536" v="62" actId="20577"/>
          <ac:spMkLst>
            <pc:docMk/>
            <pc:sldMk cId="2134390752" sldId="266"/>
            <ac:spMk id="9" creationId="{B133BB3B-BD66-4C13-8798-5F6C89538717}"/>
          </ac:spMkLst>
        </pc:spChg>
      </pc:sldChg>
      <pc:sldChg chg="modSp add mod">
        <pc:chgData name="Victor Stany Rozario" userId="dbb37ec6-3e12-44d7-b04d-09b867830cae" providerId="ADAL" clId="{9FCE68D9-8614-4F75-8D73-81867BB635C5}" dt="2020-04-25T14:50:48.169" v="104" actId="27636"/>
        <pc:sldMkLst>
          <pc:docMk/>
          <pc:sldMk cId="551240396" sldId="267"/>
        </pc:sldMkLst>
        <pc:spChg chg="mod">
          <ac:chgData name="Victor Stany Rozario" userId="dbb37ec6-3e12-44d7-b04d-09b867830cae" providerId="ADAL" clId="{9FCE68D9-8614-4F75-8D73-81867BB635C5}" dt="2020-04-25T14:50:48.169" v="104" actId="27636"/>
          <ac:spMkLst>
            <pc:docMk/>
            <pc:sldMk cId="551240396" sldId="267"/>
            <ac:spMk id="9" creationId="{B133BB3B-BD66-4C13-8798-5F6C89538717}"/>
          </ac:spMkLst>
        </pc:spChg>
      </pc:sldChg>
      <pc:sldChg chg="del">
        <pc:chgData name="Victor Stany Rozario" userId="dbb37ec6-3e12-44d7-b04d-09b867830cae" providerId="ADAL" clId="{9FCE68D9-8614-4F75-8D73-81867BB635C5}" dt="2020-04-25T14:44:44.067" v="27" actId="47"/>
        <pc:sldMkLst>
          <pc:docMk/>
          <pc:sldMk cId="657392708" sldId="267"/>
        </pc:sldMkLst>
      </pc:sldChg>
      <pc:sldChg chg="modSp add mod">
        <pc:chgData name="Victor Stany Rozario" userId="dbb37ec6-3e12-44d7-b04d-09b867830cae" providerId="ADAL" clId="{9FCE68D9-8614-4F75-8D73-81867BB635C5}" dt="2020-04-25T14:52:10.778" v="125" actId="33524"/>
        <pc:sldMkLst>
          <pc:docMk/>
          <pc:sldMk cId="3014249927" sldId="268"/>
        </pc:sldMkLst>
        <pc:spChg chg="mod">
          <ac:chgData name="Victor Stany Rozario" userId="dbb37ec6-3e12-44d7-b04d-09b867830cae" providerId="ADAL" clId="{9FCE68D9-8614-4F75-8D73-81867BB635C5}" dt="2020-04-25T14:52:10.778" v="125" actId="33524"/>
          <ac:spMkLst>
            <pc:docMk/>
            <pc:sldMk cId="3014249927" sldId="268"/>
            <ac:spMk id="9" creationId="{B133BB3B-BD66-4C13-8798-5F6C89538717}"/>
          </ac:spMkLst>
        </pc:spChg>
      </pc:sldChg>
      <pc:sldChg chg="del">
        <pc:chgData name="Victor Stany Rozario" userId="dbb37ec6-3e12-44d7-b04d-09b867830cae" providerId="ADAL" clId="{9FCE68D9-8614-4F75-8D73-81867BB635C5}" dt="2020-04-25T14:44:44.067" v="27" actId="47"/>
        <pc:sldMkLst>
          <pc:docMk/>
          <pc:sldMk cId="3658155426" sldId="268"/>
        </pc:sldMkLst>
      </pc:sldChg>
      <pc:sldChg chg="modSp add mod">
        <pc:chgData name="Victor Stany Rozario" userId="dbb37ec6-3e12-44d7-b04d-09b867830cae" providerId="ADAL" clId="{9FCE68D9-8614-4F75-8D73-81867BB635C5}" dt="2020-04-25T14:54:47.419" v="170" actId="27636"/>
        <pc:sldMkLst>
          <pc:docMk/>
          <pc:sldMk cId="509439823" sldId="269"/>
        </pc:sldMkLst>
        <pc:spChg chg="mod">
          <ac:chgData name="Victor Stany Rozario" userId="dbb37ec6-3e12-44d7-b04d-09b867830cae" providerId="ADAL" clId="{9FCE68D9-8614-4F75-8D73-81867BB635C5}" dt="2020-04-25T14:52:27.935" v="135"/>
          <ac:spMkLst>
            <pc:docMk/>
            <pc:sldMk cId="509439823" sldId="269"/>
            <ac:spMk id="2" creationId="{00000000-0000-0000-0000-000000000000}"/>
          </ac:spMkLst>
        </pc:spChg>
        <pc:spChg chg="mod">
          <ac:chgData name="Victor Stany Rozario" userId="dbb37ec6-3e12-44d7-b04d-09b867830cae" providerId="ADAL" clId="{9FCE68D9-8614-4F75-8D73-81867BB635C5}" dt="2020-04-25T14:54:47.419" v="170" actId="27636"/>
          <ac:spMkLst>
            <pc:docMk/>
            <pc:sldMk cId="509439823" sldId="269"/>
            <ac:spMk id="9" creationId="{B133BB3B-BD66-4C13-8798-5F6C89538717}"/>
          </ac:spMkLst>
        </pc:spChg>
      </pc:sldChg>
      <pc:sldChg chg="del">
        <pc:chgData name="Victor Stany Rozario" userId="dbb37ec6-3e12-44d7-b04d-09b867830cae" providerId="ADAL" clId="{9FCE68D9-8614-4F75-8D73-81867BB635C5}" dt="2020-04-25T14:44:44.067" v="27" actId="47"/>
        <pc:sldMkLst>
          <pc:docMk/>
          <pc:sldMk cId="3346787239" sldId="269"/>
        </pc:sldMkLst>
      </pc:sldChg>
      <pc:sldChg chg="addSp modSp add mod">
        <pc:chgData name="Victor Stany Rozario" userId="dbb37ec6-3e12-44d7-b04d-09b867830cae" providerId="ADAL" clId="{9FCE68D9-8614-4F75-8D73-81867BB635C5}" dt="2020-04-25T14:57:29.722" v="212" actId="403"/>
        <pc:sldMkLst>
          <pc:docMk/>
          <pc:sldMk cId="655159056" sldId="270"/>
        </pc:sldMkLst>
        <pc:spChg chg="mod">
          <ac:chgData name="Victor Stany Rozario" userId="dbb37ec6-3e12-44d7-b04d-09b867830cae" providerId="ADAL" clId="{9FCE68D9-8614-4F75-8D73-81867BB635C5}" dt="2020-04-25T14:55:00.621" v="176" actId="27636"/>
          <ac:spMkLst>
            <pc:docMk/>
            <pc:sldMk cId="655159056" sldId="270"/>
            <ac:spMk id="2" creationId="{00000000-0000-0000-0000-000000000000}"/>
          </ac:spMkLst>
        </pc:spChg>
        <pc:spChg chg="add mod">
          <ac:chgData name="Victor Stany Rozario" userId="dbb37ec6-3e12-44d7-b04d-09b867830cae" providerId="ADAL" clId="{9FCE68D9-8614-4F75-8D73-81867BB635C5}" dt="2020-04-25T14:57:29.722" v="212" actId="403"/>
          <ac:spMkLst>
            <pc:docMk/>
            <pc:sldMk cId="655159056" sldId="270"/>
            <ac:spMk id="3" creationId="{DDD5BBC8-AD59-46FE-9DA2-11FE2F451F60}"/>
          </ac:spMkLst>
        </pc:spChg>
        <pc:spChg chg="mod">
          <ac:chgData name="Victor Stany Rozario" userId="dbb37ec6-3e12-44d7-b04d-09b867830cae" providerId="ADAL" clId="{9FCE68D9-8614-4F75-8D73-81867BB635C5}" dt="2020-04-25T14:54:36.841" v="165" actId="21"/>
          <ac:spMkLst>
            <pc:docMk/>
            <pc:sldMk cId="655159056" sldId="270"/>
            <ac:spMk id="9" creationId="{B133BB3B-BD66-4C13-8798-5F6C89538717}"/>
          </ac:spMkLst>
        </pc:spChg>
      </pc:sldChg>
      <pc:sldChg chg="del">
        <pc:chgData name="Victor Stany Rozario" userId="dbb37ec6-3e12-44d7-b04d-09b867830cae" providerId="ADAL" clId="{9FCE68D9-8614-4F75-8D73-81867BB635C5}" dt="2020-04-25T14:44:44.067" v="27" actId="47"/>
        <pc:sldMkLst>
          <pc:docMk/>
          <pc:sldMk cId="4039350433" sldId="270"/>
        </pc:sldMkLst>
      </pc:sldChg>
      <pc:sldChg chg="del">
        <pc:chgData name="Victor Stany Rozario" userId="dbb37ec6-3e12-44d7-b04d-09b867830cae" providerId="ADAL" clId="{9FCE68D9-8614-4F75-8D73-81867BB635C5}" dt="2020-04-25T14:44:44.067" v="27" actId="47"/>
        <pc:sldMkLst>
          <pc:docMk/>
          <pc:sldMk cId="1665592674" sldId="271"/>
        </pc:sldMkLst>
      </pc:sldChg>
      <pc:sldChg chg="modSp add mod">
        <pc:chgData name="Victor Stany Rozario" userId="dbb37ec6-3e12-44d7-b04d-09b867830cae" providerId="ADAL" clId="{9FCE68D9-8614-4F75-8D73-81867BB635C5}" dt="2020-04-25T14:59:56.737" v="247" actId="114"/>
        <pc:sldMkLst>
          <pc:docMk/>
          <pc:sldMk cId="4248670872" sldId="271"/>
        </pc:sldMkLst>
        <pc:spChg chg="mod">
          <ac:chgData name="Victor Stany Rozario" userId="dbb37ec6-3e12-44d7-b04d-09b867830cae" providerId="ADAL" clId="{9FCE68D9-8614-4F75-8D73-81867BB635C5}" dt="2020-04-25T14:59:56.737" v="247" actId="114"/>
          <ac:spMkLst>
            <pc:docMk/>
            <pc:sldMk cId="4248670872" sldId="271"/>
            <ac:spMk id="3" creationId="{DDD5BBC8-AD59-46FE-9DA2-11FE2F451F60}"/>
          </ac:spMkLst>
        </pc:spChg>
      </pc:sldChg>
      <pc:sldChg chg="del">
        <pc:chgData name="Victor Stany Rozario" userId="dbb37ec6-3e12-44d7-b04d-09b867830cae" providerId="ADAL" clId="{9FCE68D9-8614-4F75-8D73-81867BB635C5}" dt="2020-04-25T14:44:44.067" v="27" actId="47"/>
        <pc:sldMkLst>
          <pc:docMk/>
          <pc:sldMk cId="973114656" sldId="272"/>
        </pc:sldMkLst>
      </pc:sldChg>
      <pc:sldChg chg="del">
        <pc:chgData name="Victor Stany Rozario" userId="dbb37ec6-3e12-44d7-b04d-09b867830cae" providerId="ADAL" clId="{9FCE68D9-8614-4F75-8D73-81867BB635C5}" dt="2020-04-25T14:44:44.067" v="27" actId="47"/>
        <pc:sldMkLst>
          <pc:docMk/>
          <pc:sldMk cId="2658758812" sldId="273"/>
        </pc:sldMkLst>
      </pc:sldChg>
      <pc:sldChg chg="del">
        <pc:chgData name="Victor Stany Rozario" userId="dbb37ec6-3e12-44d7-b04d-09b867830cae" providerId="ADAL" clId="{9FCE68D9-8614-4F75-8D73-81867BB635C5}" dt="2020-04-25T14:44:44.067" v="27" actId="47"/>
        <pc:sldMkLst>
          <pc:docMk/>
          <pc:sldMk cId="2546223023" sldId="274"/>
        </pc:sldMkLst>
      </pc:sldChg>
      <pc:sldChg chg="del">
        <pc:chgData name="Victor Stany Rozario" userId="dbb37ec6-3e12-44d7-b04d-09b867830cae" providerId="ADAL" clId="{9FCE68D9-8614-4F75-8D73-81867BB635C5}" dt="2020-04-25T14:44:44.067" v="27" actId="47"/>
        <pc:sldMkLst>
          <pc:docMk/>
          <pc:sldMk cId="2291355060" sldId="275"/>
        </pc:sldMkLst>
      </pc:sldChg>
      <pc:sldChg chg="del">
        <pc:chgData name="Victor Stany Rozario" userId="dbb37ec6-3e12-44d7-b04d-09b867830cae" providerId="ADAL" clId="{9FCE68D9-8614-4F75-8D73-81867BB635C5}" dt="2020-04-25T14:44:44.067" v="27" actId="47"/>
        <pc:sldMkLst>
          <pc:docMk/>
          <pc:sldMk cId="555601694" sldId="276"/>
        </pc:sldMkLst>
      </pc:sldChg>
      <pc:sldChg chg="del">
        <pc:chgData name="Victor Stany Rozario" userId="dbb37ec6-3e12-44d7-b04d-09b867830cae" providerId="ADAL" clId="{9FCE68D9-8614-4F75-8D73-81867BB635C5}" dt="2020-04-25T14:44:44.067" v="27" actId="47"/>
        <pc:sldMkLst>
          <pc:docMk/>
          <pc:sldMk cId="48090457" sldId="277"/>
        </pc:sldMkLst>
      </pc:sldChg>
      <pc:sldChg chg="del">
        <pc:chgData name="Victor Stany Rozario" userId="dbb37ec6-3e12-44d7-b04d-09b867830cae" providerId="ADAL" clId="{9FCE68D9-8614-4F75-8D73-81867BB635C5}" dt="2020-04-25T14:44:44.067" v="27" actId="47"/>
        <pc:sldMkLst>
          <pc:docMk/>
          <pc:sldMk cId="879040798" sldId="278"/>
        </pc:sldMkLst>
      </pc:sldChg>
      <pc:sldChg chg="del">
        <pc:chgData name="Victor Stany Rozario" userId="dbb37ec6-3e12-44d7-b04d-09b867830cae" providerId="ADAL" clId="{9FCE68D9-8614-4F75-8D73-81867BB635C5}" dt="2020-04-25T14:44:44.067" v="27" actId="47"/>
        <pc:sldMkLst>
          <pc:docMk/>
          <pc:sldMk cId="2039563927" sldId="279"/>
        </pc:sldMkLst>
      </pc:sldChg>
    </pc:docChg>
  </pc:docChgLst>
  <pc:docChgLst>
    <pc:chgData name="Victor Stany Rozario" userId="dbb37ec6-3e12-44d7-b04d-09b867830cae" providerId="ADAL" clId="{8FFA7B61-51A8-4894-B9C0-ED9821FD9646}"/>
    <pc:docChg chg="undo redo custSel mod addSld delSld modSld sldOrd">
      <pc:chgData name="Victor Stany Rozario" userId="dbb37ec6-3e12-44d7-b04d-09b867830cae" providerId="ADAL" clId="{8FFA7B61-51A8-4894-B9C0-ED9821FD9646}" dt="2020-04-24T12:44:36.230" v="1161" actId="20577"/>
      <pc:docMkLst>
        <pc:docMk/>
      </pc:docMkLst>
      <pc:sldChg chg="modSp add del mod ord">
        <pc:chgData name="Victor Stany Rozario" userId="dbb37ec6-3e12-44d7-b04d-09b867830cae" providerId="ADAL" clId="{8FFA7B61-51A8-4894-B9C0-ED9821FD9646}" dt="2020-04-23T15:43:57.856" v="19" actId="20577"/>
        <pc:sldMkLst>
          <pc:docMk/>
          <pc:sldMk cId="700707328" sldId="256"/>
        </pc:sldMkLst>
        <pc:spChg chg="mod">
          <ac:chgData name="Victor Stany Rozario" userId="dbb37ec6-3e12-44d7-b04d-09b867830cae" providerId="ADAL" clId="{8FFA7B61-51A8-4894-B9C0-ED9821FD9646}" dt="2020-04-23T15:43:57.856" v="19" actId="20577"/>
          <ac:spMkLst>
            <pc:docMk/>
            <pc:sldMk cId="700707328" sldId="256"/>
            <ac:spMk id="2" creationId="{00000000-0000-0000-0000-000000000000}"/>
          </ac:spMkLst>
        </pc:spChg>
        <pc:graphicFrameChg chg="modGraphic">
          <ac:chgData name="Victor Stany Rozario" userId="dbb37ec6-3e12-44d7-b04d-09b867830cae" providerId="ADAL" clId="{8FFA7B61-51A8-4894-B9C0-ED9821FD9646}" dt="2020-04-23T15:43:39.387" v="9" actId="20577"/>
          <ac:graphicFrameMkLst>
            <pc:docMk/>
            <pc:sldMk cId="700707328" sldId="256"/>
            <ac:graphicFrameMk id="7" creationId="{29FF08AD-7519-4C4A-8E0D-640DF5BB5E58}"/>
          </ac:graphicFrameMkLst>
        </pc:graphicFrameChg>
      </pc:sldChg>
      <pc:sldChg chg="modSp add del mod ord">
        <pc:chgData name="Victor Stany Rozario" userId="dbb37ec6-3e12-44d7-b04d-09b867830cae" providerId="ADAL" clId="{8FFA7B61-51A8-4894-B9C0-ED9821FD9646}" dt="2020-04-23T15:46:14.559" v="42" actId="20577"/>
        <pc:sldMkLst>
          <pc:docMk/>
          <pc:sldMk cId="424874041" sldId="257"/>
        </pc:sldMkLst>
        <pc:spChg chg="mod">
          <ac:chgData name="Victor Stany Rozario" userId="dbb37ec6-3e12-44d7-b04d-09b867830cae" providerId="ADAL" clId="{8FFA7B61-51A8-4894-B9C0-ED9821FD9646}" dt="2020-04-23T15:46:14.559" v="42" actId="20577"/>
          <ac:spMkLst>
            <pc:docMk/>
            <pc:sldMk cId="424874041" sldId="257"/>
            <ac:spMk id="3" creationId="{00000000-0000-0000-0000-000000000000}"/>
          </ac:spMkLst>
        </pc:spChg>
      </pc:sldChg>
      <pc:sldChg chg="add del ord">
        <pc:chgData name="Victor Stany Rozario" userId="dbb37ec6-3e12-44d7-b04d-09b867830cae" providerId="ADAL" clId="{8FFA7B61-51A8-4894-B9C0-ED9821FD9646}" dt="2020-04-23T17:14:23.108" v="857" actId="47"/>
        <pc:sldMkLst>
          <pc:docMk/>
          <pc:sldMk cId="2823762119" sldId="258"/>
        </pc:sldMkLst>
      </pc:sldChg>
      <pc:sldChg chg="modSp mod ord">
        <pc:chgData name="Victor Stany Rozario" userId="dbb37ec6-3e12-44d7-b04d-09b867830cae" providerId="ADAL" clId="{8FFA7B61-51A8-4894-B9C0-ED9821FD9646}" dt="2020-04-24T12:09:49.859" v="1064" actId="5793"/>
        <pc:sldMkLst>
          <pc:docMk/>
          <pc:sldMk cId="1923382373" sldId="264"/>
        </pc:sldMkLst>
        <pc:spChg chg="mod">
          <ac:chgData name="Victor Stany Rozario" userId="dbb37ec6-3e12-44d7-b04d-09b867830cae" providerId="ADAL" clId="{8FFA7B61-51A8-4894-B9C0-ED9821FD9646}" dt="2020-04-24T12:09:49.859" v="1064" actId="5793"/>
          <ac:spMkLst>
            <pc:docMk/>
            <pc:sldMk cId="1923382373" sldId="264"/>
            <ac:spMk id="5" creationId="{F2944A7F-5AE5-EC49-82AF-722C8C8F62C6}"/>
          </ac:spMkLst>
        </pc:spChg>
      </pc:sldChg>
      <pc:sldChg chg="modSp mod">
        <pc:chgData name="Victor Stany Rozario" userId="dbb37ec6-3e12-44d7-b04d-09b867830cae" providerId="ADAL" clId="{8FFA7B61-51A8-4894-B9C0-ED9821FD9646}" dt="2020-04-24T12:17:49.802" v="1088" actId="20577"/>
        <pc:sldMkLst>
          <pc:docMk/>
          <pc:sldMk cId="3224969828" sldId="265"/>
        </pc:sldMkLst>
        <pc:spChg chg="mod">
          <ac:chgData name="Victor Stany Rozario" userId="dbb37ec6-3e12-44d7-b04d-09b867830cae" providerId="ADAL" clId="{8FFA7B61-51A8-4894-B9C0-ED9821FD9646}" dt="2020-04-24T12:17:49.802" v="1088" actId="20577"/>
          <ac:spMkLst>
            <pc:docMk/>
            <pc:sldMk cId="3224969828" sldId="265"/>
            <ac:spMk id="3" creationId="{56CD2EA8-B54C-CE4F-A943-BFB367453E0E}"/>
          </ac:spMkLst>
        </pc:spChg>
      </pc:sldChg>
      <pc:sldChg chg="delSp modSp add del mod ord">
        <pc:chgData name="Victor Stany Rozario" userId="dbb37ec6-3e12-44d7-b04d-09b867830cae" providerId="ADAL" clId="{8FFA7B61-51A8-4894-B9C0-ED9821FD9646}" dt="2020-04-23T15:51:28.141" v="99" actId="478"/>
        <pc:sldMkLst>
          <pc:docMk/>
          <pc:sldMk cId="2134390752" sldId="266"/>
        </pc:sldMkLst>
        <pc:spChg chg="mod">
          <ac:chgData name="Victor Stany Rozario" userId="dbb37ec6-3e12-44d7-b04d-09b867830cae" providerId="ADAL" clId="{8FFA7B61-51A8-4894-B9C0-ED9821FD9646}" dt="2020-04-23T15:51:21.920" v="98" actId="1076"/>
          <ac:spMkLst>
            <pc:docMk/>
            <pc:sldMk cId="2134390752" sldId="266"/>
            <ac:spMk id="2" creationId="{00000000-0000-0000-0000-000000000000}"/>
          </ac:spMkLst>
        </pc:spChg>
        <pc:spChg chg="mod">
          <ac:chgData name="Victor Stany Rozario" userId="dbb37ec6-3e12-44d7-b04d-09b867830cae" providerId="ADAL" clId="{8FFA7B61-51A8-4894-B9C0-ED9821FD9646}" dt="2020-04-23T15:50:39.935" v="97" actId="20577"/>
          <ac:spMkLst>
            <pc:docMk/>
            <pc:sldMk cId="2134390752" sldId="266"/>
            <ac:spMk id="9" creationId="{B133BB3B-BD66-4C13-8798-5F6C89538717}"/>
          </ac:spMkLst>
        </pc:spChg>
        <pc:picChg chg="del">
          <ac:chgData name="Victor Stany Rozario" userId="dbb37ec6-3e12-44d7-b04d-09b867830cae" providerId="ADAL" clId="{8FFA7B61-51A8-4894-B9C0-ED9821FD9646}" dt="2020-04-23T15:51:28.141" v="99" actId="478"/>
          <ac:picMkLst>
            <pc:docMk/>
            <pc:sldMk cId="2134390752" sldId="266"/>
            <ac:picMk id="10" creationId="{A90CF985-C9CE-431C-AEE1-6F89190323E7}"/>
          </ac:picMkLst>
        </pc:picChg>
      </pc:sldChg>
      <pc:sldChg chg="del">
        <pc:chgData name="Victor Stany Rozario" userId="dbb37ec6-3e12-44d7-b04d-09b867830cae" providerId="ADAL" clId="{8FFA7B61-51A8-4894-B9C0-ED9821FD9646}" dt="2020-04-23T15:43:04.042" v="0" actId="47"/>
        <pc:sldMkLst>
          <pc:docMk/>
          <pc:sldMk cId="3132154582" sldId="267"/>
        </pc:sldMkLst>
      </pc:sldChg>
      <pc:sldChg chg="addSp delSp modSp add mod ord">
        <pc:chgData name="Victor Stany Rozario" userId="dbb37ec6-3e12-44d7-b04d-09b867830cae" providerId="ADAL" clId="{8FFA7B61-51A8-4894-B9C0-ED9821FD9646}" dt="2020-04-23T16:16:12.195" v="277" actId="404"/>
        <pc:sldMkLst>
          <pc:docMk/>
          <pc:sldMk cId="70585042" sldId="268"/>
        </pc:sldMkLst>
        <pc:spChg chg="mod">
          <ac:chgData name="Victor Stany Rozario" userId="dbb37ec6-3e12-44d7-b04d-09b867830cae" providerId="ADAL" clId="{8FFA7B61-51A8-4894-B9C0-ED9821FD9646}" dt="2020-04-23T16:15:17.957" v="261"/>
          <ac:spMkLst>
            <pc:docMk/>
            <pc:sldMk cId="70585042" sldId="268"/>
            <ac:spMk id="2" creationId="{00000000-0000-0000-0000-000000000000}"/>
          </ac:spMkLst>
        </pc:spChg>
        <pc:spChg chg="add mod">
          <ac:chgData name="Victor Stany Rozario" userId="dbb37ec6-3e12-44d7-b04d-09b867830cae" providerId="ADAL" clId="{8FFA7B61-51A8-4894-B9C0-ED9821FD9646}" dt="2020-04-23T16:16:12.195" v="277" actId="404"/>
          <ac:spMkLst>
            <pc:docMk/>
            <pc:sldMk cId="70585042" sldId="268"/>
            <ac:spMk id="3" creationId="{A2A8C8C7-64AB-4F44-B806-13B5185FDE3F}"/>
          </ac:spMkLst>
        </pc:spChg>
        <pc:spChg chg="add del mod">
          <ac:chgData name="Victor Stany Rozario" userId="dbb37ec6-3e12-44d7-b04d-09b867830cae" providerId="ADAL" clId="{8FFA7B61-51A8-4894-B9C0-ED9821FD9646}" dt="2020-04-23T16:16:04.289" v="274"/>
          <ac:spMkLst>
            <pc:docMk/>
            <pc:sldMk cId="70585042" sldId="268"/>
            <ac:spMk id="5" creationId="{E1FA24CE-76A2-452B-93E0-8856B71A63D5}"/>
          </ac:spMkLst>
        </pc:spChg>
        <pc:graphicFrameChg chg="del">
          <ac:chgData name="Victor Stany Rozario" userId="dbb37ec6-3e12-44d7-b04d-09b867830cae" providerId="ADAL" clId="{8FFA7B61-51A8-4894-B9C0-ED9821FD9646}" dt="2020-04-23T15:51:37.297" v="100" actId="478"/>
          <ac:graphicFrameMkLst>
            <pc:docMk/>
            <pc:sldMk cId="70585042" sldId="268"/>
            <ac:graphicFrameMk id="10" creationId="{A6260881-897E-4921-9908-DE8C772498F0}"/>
          </ac:graphicFrameMkLst>
        </pc:graphicFrameChg>
      </pc:sldChg>
      <pc:sldChg chg="delSp modSp add mod ord">
        <pc:chgData name="Victor Stany Rozario" userId="dbb37ec6-3e12-44d7-b04d-09b867830cae" providerId="ADAL" clId="{8FFA7B61-51A8-4894-B9C0-ED9821FD9646}" dt="2020-04-23T16:27:15.808" v="353" actId="108"/>
        <pc:sldMkLst>
          <pc:docMk/>
          <pc:sldMk cId="2868380244" sldId="269"/>
        </pc:sldMkLst>
        <pc:spChg chg="mod">
          <ac:chgData name="Victor Stany Rozario" userId="dbb37ec6-3e12-44d7-b04d-09b867830cae" providerId="ADAL" clId="{8FFA7B61-51A8-4894-B9C0-ED9821FD9646}" dt="2020-04-23T16:27:15.808" v="353" actId="108"/>
          <ac:spMkLst>
            <pc:docMk/>
            <pc:sldMk cId="2868380244" sldId="269"/>
            <ac:spMk id="2" creationId="{00000000-0000-0000-0000-000000000000}"/>
          </ac:spMkLst>
        </pc:spChg>
        <pc:spChg chg="mod">
          <ac:chgData name="Victor Stany Rozario" userId="dbb37ec6-3e12-44d7-b04d-09b867830cae" providerId="ADAL" clId="{8FFA7B61-51A8-4894-B9C0-ED9821FD9646}" dt="2020-04-23T15:58:28.035" v="171" actId="20577"/>
          <ac:spMkLst>
            <pc:docMk/>
            <pc:sldMk cId="2868380244" sldId="269"/>
            <ac:spMk id="4" creationId="{3D140D9C-34A5-4996-B23B-4C4340988E3F}"/>
          </ac:spMkLst>
        </pc:spChg>
        <pc:picChg chg="del">
          <ac:chgData name="Victor Stany Rozario" userId="dbb37ec6-3e12-44d7-b04d-09b867830cae" providerId="ADAL" clId="{8FFA7B61-51A8-4894-B9C0-ED9821FD9646}" dt="2020-04-23T15:53:24.858" v="118" actId="478"/>
          <ac:picMkLst>
            <pc:docMk/>
            <pc:sldMk cId="2868380244" sldId="269"/>
            <ac:picMk id="5" creationId="{68B19B2D-BFD8-4095-85DA-B89D76C46F4A}"/>
          </ac:picMkLst>
        </pc:picChg>
      </pc:sldChg>
      <pc:sldChg chg="addSp delSp modSp add mod ord">
        <pc:chgData name="Victor Stany Rozario" userId="dbb37ec6-3e12-44d7-b04d-09b867830cae" providerId="ADAL" clId="{8FFA7B61-51A8-4894-B9C0-ED9821FD9646}" dt="2020-04-23T15:59:14.638" v="176" actId="21"/>
        <pc:sldMkLst>
          <pc:docMk/>
          <pc:sldMk cId="636060090" sldId="270"/>
        </pc:sldMkLst>
        <pc:spChg chg="mod">
          <ac:chgData name="Victor Stany Rozario" userId="dbb37ec6-3e12-44d7-b04d-09b867830cae" providerId="ADAL" clId="{8FFA7B61-51A8-4894-B9C0-ED9821FD9646}" dt="2020-04-23T15:57:03.148" v="149" actId="20577"/>
          <ac:spMkLst>
            <pc:docMk/>
            <pc:sldMk cId="636060090" sldId="270"/>
            <ac:spMk id="2" creationId="{00000000-0000-0000-0000-000000000000}"/>
          </ac:spMkLst>
        </pc:spChg>
        <pc:spChg chg="add mod">
          <ac:chgData name="Victor Stany Rozario" userId="dbb37ec6-3e12-44d7-b04d-09b867830cae" providerId="ADAL" clId="{8FFA7B61-51A8-4894-B9C0-ED9821FD9646}" dt="2020-04-23T15:59:14.638" v="176" actId="21"/>
          <ac:spMkLst>
            <pc:docMk/>
            <pc:sldMk cId="636060090" sldId="270"/>
            <ac:spMk id="3" creationId="{717459BD-4AAA-45EF-B134-910D8CBE7DA4}"/>
          </ac:spMkLst>
        </pc:spChg>
        <pc:graphicFrameChg chg="del">
          <ac:chgData name="Victor Stany Rozario" userId="dbb37ec6-3e12-44d7-b04d-09b867830cae" providerId="ADAL" clId="{8FFA7B61-51A8-4894-B9C0-ED9821FD9646}" dt="2020-04-23T15:56:57.476" v="145" actId="478"/>
          <ac:graphicFrameMkLst>
            <pc:docMk/>
            <pc:sldMk cId="636060090" sldId="270"/>
            <ac:graphicFrameMk id="8" creationId="{F848B3C2-FEAE-4528-B063-738F977EE0F3}"/>
          </ac:graphicFrameMkLst>
        </pc:graphicFrameChg>
      </pc:sldChg>
      <pc:sldChg chg="addSp delSp modSp add mod ord modClrScheme chgLayout">
        <pc:chgData name="Victor Stany Rozario" userId="dbb37ec6-3e12-44d7-b04d-09b867830cae" providerId="ADAL" clId="{8FFA7B61-51A8-4894-B9C0-ED9821FD9646}" dt="2020-04-23T16:05:26.615" v="212" actId="20577"/>
        <pc:sldMkLst>
          <pc:docMk/>
          <pc:sldMk cId="3707414169" sldId="271"/>
        </pc:sldMkLst>
        <pc:spChg chg="mod ord">
          <ac:chgData name="Victor Stany Rozario" userId="dbb37ec6-3e12-44d7-b04d-09b867830cae" providerId="ADAL" clId="{8FFA7B61-51A8-4894-B9C0-ED9821FD9646}" dt="2020-04-23T16:05:18.876" v="208" actId="26606"/>
          <ac:spMkLst>
            <pc:docMk/>
            <pc:sldMk cId="3707414169" sldId="271"/>
            <ac:spMk id="2" creationId="{00000000-0000-0000-0000-000000000000}"/>
          </ac:spMkLst>
        </pc:spChg>
        <pc:spChg chg="add mod ord">
          <ac:chgData name="Victor Stany Rozario" userId="dbb37ec6-3e12-44d7-b04d-09b867830cae" providerId="ADAL" clId="{8FFA7B61-51A8-4894-B9C0-ED9821FD9646}" dt="2020-04-23T16:05:26.615" v="212" actId="20577"/>
          <ac:spMkLst>
            <pc:docMk/>
            <pc:sldMk cId="3707414169" sldId="271"/>
            <ac:spMk id="4" creationId="{62BC0381-D5CB-4A89-9A1C-DD20E32DFCC8}"/>
          </ac:spMkLst>
        </pc:spChg>
        <pc:graphicFrameChg chg="del mod">
          <ac:chgData name="Victor Stany Rozario" userId="dbb37ec6-3e12-44d7-b04d-09b867830cae" providerId="ADAL" clId="{8FFA7B61-51A8-4894-B9C0-ED9821FD9646}" dt="2020-04-23T15:59:30.294" v="179" actId="478"/>
          <ac:graphicFrameMkLst>
            <pc:docMk/>
            <pc:sldMk cId="3707414169" sldId="271"/>
            <ac:graphicFrameMk id="3" creationId="{E0187D27-808B-4325-8049-000FDA97FE64}"/>
          </ac:graphicFrameMkLst>
        </pc:graphicFrameChg>
        <pc:picChg chg="add mod">
          <ac:chgData name="Victor Stany Rozario" userId="dbb37ec6-3e12-44d7-b04d-09b867830cae" providerId="ADAL" clId="{8FFA7B61-51A8-4894-B9C0-ED9821FD9646}" dt="2020-04-23T16:05:18.876" v="208" actId="26606"/>
          <ac:picMkLst>
            <pc:docMk/>
            <pc:sldMk cId="3707414169" sldId="271"/>
            <ac:picMk id="5" creationId="{16B0D8BA-B059-4201-8015-0FD53179E8D6}"/>
          </ac:picMkLst>
        </pc:picChg>
      </pc:sldChg>
      <pc:sldChg chg="addSp delSp modSp add mod ord">
        <pc:chgData name="Victor Stany Rozario" userId="dbb37ec6-3e12-44d7-b04d-09b867830cae" providerId="ADAL" clId="{8FFA7B61-51A8-4894-B9C0-ED9821FD9646}" dt="2020-04-23T16:39:47.149" v="481" actId="20577"/>
        <pc:sldMkLst>
          <pc:docMk/>
          <pc:sldMk cId="2427856683" sldId="272"/>
        </pc:sldMkLst>
        <pc:spChg chg="mod">
          <ac:chgData name="Victor Stany Rozario" userId="dbb37ec6-3e12-44d7-b04d-09b867830cae" providerId="ADAL" clId="{8FFA7B61-51A8-4894-B9C0-ED9821FD9646}" dt="2020-04-23T16:06:43.245" v="213"/>
          <ac:spMkLst>
            <pc:docMk/>
            <pc:sldMk cId="2427856683" sldId="272"/>
            <ac:spMk id="2" creationId="{00000000-0000-0000-0000-000000000000}"/>
          </ac:spMkLst>
        </pc:spChg>
        <pc:spChg chg="del">
          <ac:chgData name="Victor Stany Rozario" userId="dbb37ec6-3e12-44d7-b04d-09b867830cae" providerId="ADAL" clId="{8FFA7B61-51A8-4894-B9C0-ED9821FD9646}" dt="2020-04-23T16:06:53.372" v="214" actId="478"/>
          <ac:spMkLst>
            <pc:docMk/>
            <pc:sldMk cId="2427856683" sldId="272"/>
            <ac:spMk id="3" creationId="{CCCED879-F5B9-4F0F-9A2F-5DBF08609B42}"/>
          </ac:spMkLst>
        </pc:spChg>
        <pc:spChg chg="add del mod">
          <ac:chgData name="Victor Stany Rozario" userId="dbb37ec6-3e12-44d7-b04d-09b867830cae" providerId="ADAL" clId="{8FFA7B61-51A8-4894-B9C0-ED9821FD9646}" dt="2020-04-23T16:06:57.548" v="218"/>
          <ac:spMkLst>
            <pc:docMk/>
            <pc:sldMk cId="2427856683" sldId="272"/>
            <ac:spMk id="4" creationId="{A5BF469A-C4B2-4887-A2FD-F6D834D0FB91}"/>
          </ac:spMkLst>
        </pc:spChg>
        <pc:spChg chg="add mod">
          <ac:chgData name="Victor Stany Rozario" userId="dbb37ec6-3e12-44d7-b04d-09b867830cae" providerId="ADAL" clId="{8FFA7B61-51A8-4894-B9C0-ED9821FD9646}" dt="2020-04-23T16:39:47.149" v="481" actId="20577"/>
          <ac:spMkLst>
            <pc:docMk/>
            <pc:sldMk cId="2427856683" sldId="272"/>
            <ac:spMk id="5" creationId="{38749CCF-3DF5-441A-9BC0-7BD7FAC30CC6}"/>
          </ac:spMkLst>
        </pc:spChg>
      </pc:sldChg>
      <pc:sldChg chg="addSp delSp modSp add mod ord">
        <pc:chgData name="Victor Stany Rozario" userId="dbb37ec6-3e12-44d7-b04d-09b867830cae" providerId="ADAL" clId="{8FFA7B61-51A8-4894-B9C0-ED9821FD9646}" dt="2020-04-23T16:44:56.318" v="563" actId="1076"/>
        <pc:sldMkLst>
          <pc:docMk/>
          <pc:sldMk cId="382033663" sldId="273"/>
        </pc:sldMkLst>
        <pc:spChg chg="mod">
          <ac:chgData name="Victor Stany Rozario" userId="dbb37ec6-3e12-44d7-b04d-09b867830cae" providerId="ADAL" clId="{8FFA7B61-51A8-4894-B9C0-ED9821FD9646}" dt="2020-04-23T16:43:44.021" v="548"/>
          <ac:spMkLst>
            <pc:docMk/>
            <pc:sldMk cId="382033663" sldId="273"/>
            <ac:spMk id="2" creationId="{00000000-0000-0000-0000-000000000000}"/>
          </ac:spMkLst>
        </pc:spChg>
        <pc:spChg chg="add mod">
          <ac:chgData name="Victor Stany Rozario" userId="dbb37ec6-3e12-44d7-b04d-09b867830cae" providerId="ADAL" clId="{8FFA7B61-51A8-4894-B9C0-ED9821FD9646}" dt="2020-04-23T16:44:24.990" v="558" actId="20577"/>
          <ac:spMkLst>
            <pc:docMk/>
            <pc:sldMk cId="382033663" sldId="273"/>
            <ac:spMk id="4" creationId="{05B91EFF-0418-4417-B73F-0D6C1A23B631}"/>
          </ac:spMkLst>
        </pc:spChg>
        <pc:graphicFrameChg chg="del">
          <ac:chgData name="Victor Stany Rozario" userId="dbb37ec6-3e12-44d7-b04d-09b867830cae" providerId="ADAL" clId="{8FFA7B61-51A8-4894-B9C0-ED9821FD9646}" dt="2020-04-23T16:43:49.272" v="549" actId="478"/>
          <ac:graphicFrameMkLst>
            <pc:docMk/>
            <pc:sldMk cId="382033663" sldId="273"/>
            <ac:graphicFrameMk id="3" creationId="{C80FAF28-8741-48EA-90E4-BA469AE48E1F}"/>
          </ac:graphicFrameMkLst>
        </pc:graphicFrameChg>
        <pc:picChg chg="add mod">
          <ac:chgData name="Victor Stany Rozario" userId="dbb37ec6-3e12-44d7-b04d-09b867830cae" providerId="ADAL" clId="{8FFA7B61-51A8-4894-B9C0-ED9821FD9646}" dt="2020-04-23T16:44:56.318" v="563" actId="1076"/>
          <ac:picMkLst>
            <pc:docMk/>
            <pc:sldMk cId="382033663" sldId="273"/>
            <ac:picMk id="5" creationId="{AA723934-5068-4CEB-9CE5-7A6800A44C3C}"/>
          </ac:picMkLst>
        </pc:picChg>
      </pc:sldChg>
      <pc:sldChg chg="modSp add mod ord">
        <pc:chgData name="Victor Stany Rozario" userId="dbb37ec6-3e12-44d7-b04d-09b867830cae" providerId="ADAL" clId="{8FFA7B61-51A8-4894-B9C0-ED9821FD9646}" dt="2020-04-23T16:46:51.740" v="601" actId="27636"/>
        <pc:sldMkLst>
          <pc:docMk/>
          <pc:sldMk cId="739729977" sldId="274"/>
        </pc:sldMkLst>
        <pc:spChg chg="mod">
          <ac:chgData name="Victor Stany Rozario" userId="dbb37ec6-3e12-44d7-b04d-09b867830cae" providerId="ADAL" clId="{8FFA7B61-51A8-4894-B9C0-ED9821FD9646}" dt="2020-04-23T16:45:33.787" v="570"/>
          <ac:spMkLst>
            <pc:docMk/>
            <pc:sldMk cId="739729977" sldId="274"/>
            <ac:spMk id="2" creationId="{00000000-0000-0000-0000-000000000000}"/>
          </ac:spMkLst>
        </pc:spChg>
        <pc:spChg chg="mod">
          <ac:chgData name="Victor Stany Rozario" userId="dbb37ec6-3e12-44d7-b04d-09b867830cae" providerId="ADAL" clId="{8FFA7B61-51A8-4894-B9C0-ED9821FD9646}" dt="2020-04-23T16:46:51.740" v="601" actId="27636"/>
          <ac:spMkLst>
            <pc:docMk/>
            <pc:sldMk cId="739729977" sldId="274"/>
            <ac:spMk id="3" creationId="{2184D2EC-4A1A-4F2A-AE21-53C358060C00}"/>
          </ac:spMkLst>
        </pc:spChg>
      </pc:sldChg>
      <pc:sldChg chg="modSp add mod ord">
        <pc:chgData name="Victor Stany Rozario" userId="dbb37ec6-3e12-44d7-b04d-09b867830cae" providerId="ADAL" clId="{8FFA7B61-51A8-4894-B9C0-ED9821FD9646}" dt="2020-04-23T17:03:36.902" v="663" actId="20577"/>
        <pc:sldMkLst>
          <pc:docMk/>
          <pc:sldMk cId="1939018285" sldId="275"/>
        </pc:sldMkLst>
        <pc:spChg chg="mod">
          <ac:chgData name="Victor Stany Rozario" userId="dbb37ec6-3e12-44d7-b04d-09b867830cae" providerId="ADAL" clId="{8FFA7B61-51A8-4894-B9C0-ED9821FD9646}" dt="2020-04-23T16:56:42.400" v="636" actId="27636"/>
          <ac:spMkLst>
            <pc:docMk/>
            <pc:sldMk cId="1939018285" sldId="275"/>
            <ac:spMk id="2" creationId="{00000000-0000-0000-0000-000000000000}"/>
          </ac:spMkLst>
        </pc:spChg>
        <pc:spChg chg="mod">
          <ac:chgData name="Victor Stany Rozario" userId="dbb37ec6-3e12-44d7-b04d-09b867830cae" providerId="ADAL" clId="{8FFA7B61-51A8-4894-B9C0-ED9821FD9646}" dt="2020-04-23T17:03:36.902" v="663" actId="20577"/>
          <ac:spMkLst>
            <pc:docMk/>
            <pc:sldMk cId="1939018285" sldId="275"/>
            <ac:spMk id="3" creationId="{0958B012-DE7A-4245-841E-4B200C6F2722}"/>
          </ac:spMkLst>
        </pc:spChg>
      </pc:sldChg>
      <pc:sldChg chg="add del ord">
        <pc:chgData name="Victor Stany Rozario" userId="dbb37ec6-3e12-44d7-b04d-09b867830cae" providerId="ADAL" clId="{8FFA7B61-51A8-4894-B9C0-ED9821FD9646}" dt="2020-04-23T17:14:23.108" v="857" actId="47"/>
        <pc:sldMkLst>
          <pc:docMk/>
          <pc:sldMk cId="2295114291" sldId="276"/>
        </pc:sldMkLst>
      </pc:sldChg>
      <pc:sldChg chg="add del ord">
        <pc:chgData name="Victor Stany Rozario" userId="dbb37ec6-3e12-44d7-b04d-09b867830cae" providerId="ADAL" clId="{8FFA7B61-51A8-4894-B9C0-ED9821FD9646}" dt="2020-04-23T17:14:23.108" v="857" actId="47"/>
        <pc:sldMkLst>
          <pc:docMk/>
          <pc:sldMk cId="2492752139" sldId="277"/>
        </pc:sldMkLst>
      </pc:sldChg>
      <pc:sldChg chg="add del ord">
        <pc:chgData name="Victor Stany Rozario" userId="dbb37ec6-3e12-44d7-b04d-09b867830cae" providerId="ADAL" clId="{8FFA7B61-51A8-4894-B9C0-ED9821FD9646}" dt="2020-04-23T17:14:23.108" v="857" actId="47"/>
        <pc:sldMkLst>
          <pc:docMk/>
          <pc:sldMk cId="2346136653" sldId="278"/>
        </pc:sldMkLst>
      </pc:sldChg>
      <pc:sldChg chg="add del ord">
        <pc:chgData name="Victor Stany Rozario" userId="dbb37ec6-3e12-44d7-b04d-09b867830cae" providerId="ADAL" clId="{8FFA7B61-51A8-4894-B9C0-ED9821FD9646}" dt="2020-04-23T17:14:23.108" v="857" actId="47"/>
        <pc:sldMkLst>
          <pc:docMk/>
          <pc:sldMk cId="1536771613" sldId="279"/>
        </pc:sldMkLst>
      </pc:sldChg>
      <pc:sldChg chg="add del ord">
        <pc:chgData name="Victor Stany Rozario" userId="dbb37ec6-3e12-44d7-b04d-09b867830cae" providerId="ADAL" clId="{8FFA7B61-51A8-4894-B9C0-ED9821FD9646}" dt="2020-04-23T17:14:23.108" v="857" actId="47"/>
        <pc:sldMkLst>
          <pc:docMk/>
          <pc:sldMk cId="206245272" sldId="280"/>
        </pc:sldMkLst>
      </pc:sldChg>
      <pc:sldChg chg="add del ord">
        <pc:chgData name="Victor Stany Rozario" userId="dbb37ec6-3e12-44d7-b04d-09b867830cae" providerId="ADAL" clId="{8FFA7B61-51A8-4894-B9C0-ED9821FD9646}" dt="2020-04-23T17:14:23.108" v="857" actId="47"/>
        <pc:sldMkLst>
          <pc:docMk/>
          <pc:sldMk cId="2621991330" sldId="281"/>
        </pc:sldMkLst>
      </pc:sldChg>
      <pc:sldChg chg="add del ord">
        <pc:chgData name="Victor Stany Rozario" userId="dbb37ec6-3e12-44d7-b04d-09b867830cae" providerId="ADAL" clId="{8FFA7B61-51A8-4894-B9C0-ED9821FD9646}" dt="2020-04-23T17:14:23.108" v="857" actId="47"/>
        <pc:sldMkLst>
          <pc:docMk/>
          <pc:sldMk cId="1214117652" sldId="282"/>
        </pc:sldMkLst>
      </pc:sldChg>
      <pc:sldChg chg="add del ord">
        <pc:chgData name="Victor Stany Rozario" userId="dbb37ec6-3e12-44d7-b04d-09b867830cae" providerId="ADAL" clId="{8FFA7B61-51A8-4894-B9C0-ED9821FD9646}" dt="2020-04-23T17:14:23.108" v="857" actId="47"/>
        <pc:sldMkLst>
          <pc:docMk/>
          <pc:sldMk cId="4024448165" sldId="283"/>
        </pc:sldMkLst>
      </pc:sldChg>
      <pc:sldChg chg="add del ord">
        <pc:chgData name="Victor Stany Rozario" userId="dbb37ec6-3e12-44d7-b04d-09b867830cae" providerId="ADAL" clId="{8FFA7B61-51A8-4894-B9C0-ED9821FD9646}" dt="2020-04-23T17:14:23.108" v="857" actId="47"/>
        <pc:sldMkLst>
          <pc:docMk/>
          <pc:sldMk cId="2570263900" sldId="284"/>
        </pc:sldMkLst>
      </pc:sldChg>
      <pc:sldChg chg="add del ord">
        <pc:chgData name="Victor Stany Rozario" userId="dbb37ec6-3e12-44d7-b04d-09b867830cae" providerId="ADAL" clId="{8FFA7B61-51A8-4894-B9C0-ED9821FD9646}" dt="2020-04-23T17:14:23.108" v="857" actId="47"/>
        <pc:sldMkLst>
          <pc:docMk/>
          <pc:sldMk cId="1437318422" sldId="285"/>
        </pc:sldMkLst>
      </pc:sldChg>
      <pc:sldChg chg="add del ord">
        <pc:chgData name="Victor Stany Rozario" userId="dbb37ec6-3e12-44d7-b04d-09b867830cae" providerId="ADAL" clId="{8FFA7B61-51A8-4894-B9C0-ED9821FD9646}" dt="2020-04-23T17:14:23.108" v="857" actId="47"/>
        <pc:sldMkLst>
          <pc:docMk/>
          <pc:sldMk cId="1190532604" sldId="286"/>
        </pc:sldMkLst>
      </pc:sldChg>
      <pc:sldChg chg="add del ord">
        <pc:chgData name="Victor Stany Rozario" userId="dbb37ec6-3e12-44d7-b04d-09b867830cae" providerId="ADAL" clId="{8FFA7B61-51A8-4894-B9C0-ED9821FD9646}" dt="2020-04-23T17:14:23.108" v="857" actId="47"/>
        <pc:sldMkLst>
          <pc:docMk/>
          <pc:sldMk cId="3330325259" sldId="287"/>
        </pc:sldMkLst>
      </pc:sldChg>
      <pc:sldChg chg="add del ord">
        <pc:chgData name="Victor Stany Rozario" userId="dbb37ec6-3e12-44d7-b04d-09b867830cae" providerId="ADAL" clId="{8FFA7B61-51A8-4894-B9C0-ED9821FD9646}" dt="2020-04-23T17:14:23.108" v="857" actId="47"/>
        <pc:sldMkLst>
          <pc:docMk/>
          <pc:sldMk cId="3417142223" sldId="288"/>
        </pc:sldMkLst>
      </pc:sldChg>
      <pc:sldChg chg="add del ord">
        <pc:chgData name="Victor Stany Rozario" userId="dbb37ec6-3e12-44d7-b04d-09b867830cae" providerId="ADAL" clId="{8FFA7B61-51A8-4894-B9C0-ED9821FD9646}" dt="2020-04-23T17:14:23.108" v="857" actId="47"/>
        <pc:sldMkLst>
          <pc:docMk/>
          <pc:sldMk cId="305994238" sldId="289"/>
        </pc:sldMkLst>
      </pc:sldChg>
      <pc:sldChg chg="addSp delSp modSp add mod">
        <pc:chgData name="Victor Stany Rozario" userId="dbb37ec6-3e12-44d7-b04d-09b867830cae" providerId="ADAL" clId="{8FFA7B61-51A8-4894-B9C0-ED9821FD9646}" dt="2020-04-23T16:16:27.336" v="279" actId="14100"/>
        <pc:sldMkLst>
          <pc:docMk/>
          <pc:sldMk cId="509796211" sldId="290"/>
        </pc:sldMkLst>
        <pc:spChg chg="mod">
          <ac:chgData name="Victor Stany Rozario" userId="dbb37ec6-3e12-44d7-b04d-09b867830cae" providerId="ADAL" clId="{8FFA7B61-51A8-4894-B9C0-ED9821FD9646}" dt="2020-04-23T16:12:56.942" v="237"/>
          <ac:spMkLst>
            <pc:docMk/>
            <pc:sldMk cId="509796211" sldId="290"/>
            <ac:spMk id="2" creationId="{00000000-0000-0000-0000-000000000000}"/>
          </ac:spMkLst>
        </pc:spChg>
        <pc:spChg chg="del mod">
          <ac:chgData name="Victor Stany Rozario" userId="dbb37ec6-3e12-44d7-b04d-09b867830cae" providerId="ADAL" clId="{8FFA7B61-51A8-4894-B9C0-ED9821FD9646}" dt="2020-04-23T16:15:25.222" v="262" actId="21"/>
          <ac:spMkLst>
            <pc:docMk/>
            <pc:sldMk cId="509796211" sldId="290"/>
            <ac:spMk id="3" creationId="{A2A8C8C7-64AB-4F44-B806-13B5185FDE3F}"/>
          </ac:spMkLst>
        </pc:spChg>
        <pc:picChg chg="add mod">
          <ac:chgData name="Victor Stany Rozario" userId="dbb37ec6-3e12-44d7-b04d-09b867830cae" providerId="ADAL" clId="{8FFA7B61-51A8-4894-B9C0-ED9821FD9646}" dt="2020-04-23T16:16:27.336" v="279" actId="14100"/>
          <ac:picMkLst>
            <pc:docMk/>
            <pc:sldMk cId="509796211" sldId="290"/>
            <ac:picMk id="4" creationId="{1D04F428-D57B-4BE1-8F97-0B1E3797AEAF}"/>
          </ac:picMkLst>
        </pc:picChg>
      </pc:sldChg>
      <pc:sldChg chg="addSp delSp modSp add mod">
        <pc:chgData name="Victor Stany Rozario" userId="dbb37ec6-3e12-44d7-b04d-09b867830cae" providerId="ADAL" clId="{8FFA7B61-51A8-4894-B9C0-ED9821FD9646}" dt="2020-04-23T16:18:17.285" v="292" actId="11"/>
        <pc:sldMkLst>
          <pc:docMk/>
          <pc:sldMk cId="4034116045" sldId="291"/>
        </pc:sldMkLst>
        <pc:spChg chg="mod">
          <ac:chgData name="Victor Stany Rozario" userId="dbb37ec6-3e12-44d7-b04d-09b867830cae" providerId="ADAL" clId="{8FFA7B61-51A8-4894-B9C0-ED9821FD9646}" dt="2020-04-23T16:17:31.813" v="285" actId="1076"/>
          <ac:spMkLst>
            <pc:docMk/>
            <pc:sldMk cId="4034116045" sldId="291"/>
            <ac:spMk id="2" creationId="{00000000-0000-0000-0000-000000000000}"/>
          </ac:spMkLst>
        </pc:spChg>
        <pc:spChg chg="add del">
          <ac:chgData name="Victor Stany Rozario" userId="dbb37ec6-3e12-44d7-b04d-09b867830cae" providerId="ADAL" clId="{8FFA7B61-51A8-4894-B9C0-ED9821FD9646}" dt="2020-04-23T16:17:44.957" v="288"/>
          <ac:spMkLst>
            <pc:docMk/>
            <pc:sldMk cId="4034116045" sldId="291"/>
            <ac:spMk id="3" creationId="{B8ABA166-16B0-4D0A-BFA6-2126F7570C9E}"/>
          </ac:spMkLst>
        </pc:spChg>
        <pc:spChg chg="add mod">
          <ac:chgData name="Victor Stany Rozario" userId="dbb37ec6-3e12-44d7-b04d-09b867830cae" providerId="ADAL" clId="{8FFA7B61-51A8-4894-B9C0-ED9821FD9646}" dt="2020-04-23T16:18:17.285" v="292" actId="11"/>
          <ac:spMkLst>
            <pc:docMk/>
            <pc:sldMk cId="4034116045" sldId="291"/>
            <ac:spMk id="5" creationId="{1DA42B17-723E-4D07-B720-82E284EE19D0}"/>
          </ac:spMkLst>
        </pc:spChg>
        <pc:picChg chg="del">
          <ac:chgData name="Victor Stany Rozario" userId="dbb37ec6-3e12-44d7-b04d-09b867830cae" providerId="ADAL" clId="{8FFA7B61-51A8-4894-B9C0-ED9821FD9646}" dt="2020-04-23T16:17:34.063" v="286" actId="478"/>
          <ac:picMkLst>
            <pc:docMk/>
            <pc:sldMk cId="4034116045" sldId="291"/>
            <ac:picMk id="4" creationId="{1D04F428-D57B-4BE1-8F97-0B1E3797AEAF}"/>
          </ac:picMkLst>
        </pc:picChg>
      </pc:sldChg>
      <pc:sldChg chg="addSp delSp modSp add mod">
        <pc:chgData name="Victor Stany Rozario" userId="dbb37ec6-3e12-44d7-b04d-09b867830cae" providerId="ADAL" clId="{8FFA7B61-51A8-4894-B9C0-ED9821FD9646}" dt="2020-04-23T16:22:15.892" v="305" actId="14100"/>
        <pc:sldMkLst>
          <pc:docMk/>
          <pc:sldMk cId="2879367636" sldId="292"/>
        </pc:sldMkLst>
        <pc:spChg chg="mod">
          <ac:chgData name="Victor Stany Rozario" userId="dbb37ec6-3e12-44d7-b04d-09b867830cae" providerId="ADAL" clId="{8FFA7B61-51A8-4894-B9C0-ED9821FD9646}" dt="2020-04-23T16:21:45.293" v="299" actId="27636"/>
          <ac:spMkLst>
            <pc:docMk/>
            <pc:sldMk cId="2879367636" sldId="292"/>
            <ac:spMk id="2" creationId="{00000000-0000-0000-0000-000000000000}"/>
          </ac:spMkLst>
        </pc:spChg>
        <pc:spChg chg="del">
          <ac:chgData name="Victor Stany Rozario" userId="dbb37ec6-3e12-44d7-b04d-09b867830cae" providerId="ADAL" clId="{8FFA7B61-51A8-4894-B9C0-ED9821FD9646}" dt="2020-04-23T16:21:49.418" v="300" actId="478"/>
          <ac:spMkLst>
            <pc:docMk/>
            <pc:sldMk cId="2879367636" sldId="292"/>
            <ac:spMk id="5" creationId="{1DA42B17-723E-4D07-B720-82E284EE19D0}"/>
          </ac:spMkLst>
        </pc:spChg>
        <pc:picChg chg="add mod">
          <ac:chgData name="Victor Stany Rozario" userId="dbb37ec6-3e12-44d7-b04d-09b867830cae" providerId="ADAL" clId="{8FFA7B61-51A8-4894-B9C0-ED9821FD9646}" dt="2020-04-23T16:22:15.892" v="305" actId="14100"/>
          <ac:picMkLst>
            <pc:docMk/>
            <pc:sldMk cId="2879367636" sldId="292"/>
            <ac:picMk id="3" creationId="{34E432FB-392E-4087-A965-ECD7EEB2AA5D}"/>
          </ac:picMkLst>
        </pc:picChg>
      </pc:sldChg>
      <pc:sldChg chg="addSp delSp modSp add mod">
        <pc:chgData name="Victor Stany Rozario" userId="dbb37ec6-3e12-44d7-b04d-09b867830cae" providerId="ADAL" clId="{8FFA7B61-51A8-4894-B9C0-ED9821FD9646}" dt="2020-04-23T16:24:47.329" v="321" actId="14100"/>
        <pc:sldMkLst>
          <pc:docMk/>
          <pc:sldMk cId="2591764581" sldId="293"/>
        </pc:sldMkLst>
        <pc:spChg chg="mod">
          <ac:chgData name="Victor Stany Rozario" userId="dbb37ec6-3e12-44d7-b04d-09b867830cae" providerId="ADAL" clId="{8FFA7B61-51A8-4894-B9C0-ED9821FD9646}" dt="2020-04-23T16:22:49.341" v="308"/>
          <ac:spMkLst>
            <pc:docMk/>
            <pc:sldMk cId="2591764581" sldId="293"/>
            <ac:spMk id="2" creationId="{00000000-0000-0000-0000-000000000000}"/>
          </ac:spMkLst>
        </pc:spChg>
        <pc:graphicFrameChg chg="add mod modGraphic">
          <ac:chgData name="Victor Stany Rozario" userId="dbb37ec6-3e12-44d7-b04d-09b867830cae" providerId="ADAL" clId="{8FFA7B61-51A8-4894-B9C0-ED9821FD9646}" dt="2020-04-23T16:24:47.329" v="321" actId="14100"/>
          <ac:graphicFrameMkLst>
            <pc:docMk/>
            <pc:sldMk cId="2591764581" sldId="293"/>
            <ac:graphicFrameMk id="4" creationId="{0C943CD8-5978-41D3-9D91-9CE7FAA8574D}"/>
          </ac:graphicFrameMkLst>
        </pc:graphicFrameChg>
        <pc:picChg chg="del">
          <ac:chgData name="Victor Stany Rozario" userId="dbb37ec6-3e12-44d7-b04d-09b867830cae" providerId="ADAL" clId="{8FFA7B61-51A8-4894-B9C0-ED9821FD9646}" dt="2020-04-23T16:23:04.186" v="309" actId="478"/>
          <ac:picMkLst>
            <pc:docMk/>
            <pc:sldMk cId="2591764581" sldId="293"/>
            <ac:picMk id="3" creationId="{34E432FB-392E-4087-A965-ECD7EEB2AA5D}"/>
          </ac:picMkLst>
        </pc:picChg>
      </pc:sldChg>
      <pc:sldChg chg="addSp delSp modSp add mod">
        <pc:chgData name="Victor Stany Rozario" userId="dbb37ec6-3e12-44d7-b04d-09b867830cae" providerId="ADAL" clId="{8FFA7B61-51A8-4894-B9C0-ED9821FD9646}" dt="2020-04-23T16:25:57.289" v="334" actId="20577"/>
        <pc:sldMkLst>
          <pc:docMk/>
          <pc:sldMk cId="1236683622" sldId="294"/>
        </pc:sldMkLst>
        <pc:spChg chg="mod">
          <ac:chgData name="Victor Stany Rozario" userId="dbb37ec6-3e12-44d7-b04d-09b867830cae" providerId="ADAL" clId="{8FFA7B61-51A8-4894-B9C0-ED9821FD9646}" dt="2020-04-23T16:25:11.171" v="324"/>
          <ac:spMkLst>
            <pc:docMk/>
            <pc:sldMk cId="1236683622" sldId="294"/>
            <ac:spMk id="2" creationId="{00000000-0000-0000-0000-000000000000}"/>
          </ac:spMkLst>
        </pc:spChg>
        <pc:spChg chg="add mod">
          <ac:chgData name="Victor Stany Rozario" userId="dbb37ec6-3e12-44d7-b04d-09b867830cae" providerId="ADAL" clId="{8FFA7B61-51A8-4894-B9C0-ED9821FD9646}" dt="2020-04-23T16:25:57.289" v="334" actId="20577"/>
          <ac:spMkLst>
            <pc:docMk/>
            <pc:sldMk cId="1236683622" sldId="294"/>
            <ac:spMk id="3" creationId="{3111C335-5486-451D-B3D0-2910535E770B}"/>
          </ac:spMkLst>
        </pc:spChg>
        <pc:graphicFrameChg chg="del">
          <ac:chgData name="Victor Stany Rozario" userId="dbb37ec6-3e12-44d7-b04d-09b867830cae" providerId="ADAL" clId="{8FFA7B61-51A8-4894-B9C0-ED9821FD9646}" dt="2020-04-23T16:25:14.765" v="325" actId="478"/>
          <ac:graphicFrameMkLst>
            <pc:docMk/>
            <pc:sldMk cId="1236683622" sldId="294"/>
            <ac:graphicFrameMk id="4" creationId="{0C943CD8-5978-41D3-9D91-9CE7FAA8574D}"/>
          </ac:graphicFrameMkLst>
        </pc:graphicFrameChg>
      </pc:sldChg>
      <pc:sldChg chg="modSp add mod">
        <pc:chgData name="Victor Stany Rozario" userId="dbb37ec6-3e12-44d7-b04d-09b867830cae" providerId="ADAL" clId="{8FFA7B61-51A8-4894-B9C0-ED9821FD9646}" dt="2020-04-23T16:26:49.008" v="352" actId="20577"/>
        <pc:sldMkLst>
          <pc:docMk/>
          <pc:sldMk cId="3412160283" sldId="295"/>
        </pc:sldMkLst>
        <pc:spChg chg="mod">
          <ac:chgData name="Victor Stany Rozario" userId="dbb37ec6-3e12-44d7-b04d-09b867830cae" providerId="ADAL" clId="{8FFA7B61-51A8-4894-B9C0-ED9821FD9646}" dt="2020-04-23T16:26:14.313" v="345" actId="27636"/>
          <ac:spMkLst>
            <pc:docMk/>
            <pc:sldMk cId="3412160283" sldId="295"/>
            <ac:spMk id="2" creationId="{00000000-0000-0000-0000-000000000000}"/>
          </ac:spMkLst>
        </pc:spChg>
        <pc:spChg chg="mod">
          <ac:chgData name="Victor Stany Rozario" userId="dbb37ec6-3e12-44d7-b04d-09b867830cae" providerId="ADAL" clId="{8FFA7B61-51A8-4894-B9C0-ED9821FD9646}" dt="2020-04-23T16:26:49.008" v="352" actId="20577"/>
          <ac:spMkLst>
            <pc:docMk/>
            <pc:sldMk cId="3412160283" sldId="295"/>
            <ac:spMk id="3" creationId="{3111C335-5486-451D-B3D0-2910535E770B}"/>
          </ac:spMkLst>
        </pc:spChg>
      </pc:sldChg>
      <pc:sldChg chg="modSp add mod">
        <pc:chgData name="Victor Stany Rozario" userId="dbb37ec6-3e12-44d7-b04d-09b867830cae" providerId="ADAL" clId="{8FFA7B61-51A8-4894-B9C0-ED9821FD9646}" dt="2020-04-23T16:40:51.109" v="498" actId="403"/>
        <pc:sldMkLst>
          <pc:docMk/>
          <pc:sldMk cId="1779357725" sldId="296"/>
        </pc:sldMkLst>
        <pc:spChg chg="mod">
          <ac:chgData name="Victor Stany Rozario" userId="dbb37ec6-3e12-44d7-b04d-09b867830cae" providerId="ADAL" clId="{8FFA7B61-51A8-4894-B9C0-ED9821FD9646}" dt="2020-04-23T16:40:51.109" v="498" actId="403"/>
          <ac:spMkLst>
            <pc:docMk/>
            <pc:sldMk cId="1779357725" sldId="296"/>
            <ac:spMk id="5" creationId="{38749CCF-3DF5-441A-9BC0-7BD7FAC30CC6}"/>
          </ac:spMkLst>
        </pc:spChg>
      </pc:sldChg>
      <pc:sldChg chg="add del">
        <pc:chgData name="Victor Stany Rozario" userId="dbb37ec6-3e12-44d7-b04d-09b867830cae" providerId="ADAL" clId="{8FFA7B61-51A8-4894-B9C0-ED9821FD9646}" dt="2020-04-23T16:39:21.914" v="468" actId="47"/>
        <pc:sldMkLst>
          <pc:docMk/>
          <pc:sldMk cId="2272138478" sldId="296"/>
        </pc:sldMkLst>
      </pc:sldChg>
      <pc:sldChg chg="modSp add mod">
        <pc:chgData name="Victor Stany Rozario" userId="dbb37ec6-3e12-44d7-b04d-09b867830cae" providerId="ADAL" clId="{8FFA7B61-51A8-4894-B9C0-ED9821FD9646}" dt="2020-04-23T16:42:52.311" v="546" actId="403"/>
        <pc:sldMkLst>
          <pc:docMk/>
          <pc:sldMk cId="3492551710" sldId="297"/>
        </pc:sldMkLst>
        <pc:spChg chg="mod">
          <ac:chgData name="Victor Stany Rozario" userId="dbb37ec6-3e12-44d7-b04d-09b867830cae" providerId="ADAL" clId="{8FFA7B61-51A8-4894-B9C0-ED9821FD9646}" dt="2020-04-23T16:42:52.311" v="546" actId="403"/>
          <ac:spMkLst>
            <pc:docMk/>
            <pc:sldMk cId="3492551710" sldId="297"/>
            <ac:spMk id="5" creationId="{38749CCF-3DF5-441A-9BC0-7BD7FAC30CC6}"/>
          </ac:spMkLst>
        </pc:spChg>
      </pc:sldChg>
      <pc:sldChg chg="modSp add mod">
        <pc:chgData name="Victor Stany Rozario" userId="dbb37ec6-3e12-44d7-b04d-09b867830cae" providerId="ADAL" clId="{8FFA7B61-51A8-4894-B9C0-ED9821FD9646}" dt="2020-04-23T16:48:11.209" v="628" actId="20577"/>
        <pc:sldMkLst>
          <pc:docMk/>
          <pc:sldMk cId="3273637185" sldId="298"/>
        </pc:sldMkLst>
        <pc:spChg chg="mod">
          <ac:chgData name="Victor Stany Rozario" userId="dbb37ec6-3e12-44d7-b04d-09b867830cae" providerId="ADAL" clId="{8FFA7B61-51A8-4894-B9C0-ED9821FD9646}" dt="2020-04-23T16:48:11.209" v="628" actId="20577"/>
          <ac:spMkLst>
            <pc:docMk/>
            <pc:sldMk cId="3273637185" sldId="298"/>
            <ac:spMk id="3" creationId="{2184D2EC-4A1A-4F2A-AE21-53C358060C00}"/>
          </ac:spMkLst>
        </pc:spChg>
      </pc:sldChg>
      <pc:sldChg chg="addSp delSp modSp add mod">
        <pc:chgData name="Victor Stany Rozario" userId="dbb37ec6-3e12-44d7-b04d-09b867830cae" providerId="ADAL" clId="{8FFA7B61-51A8-4894-B9C0-ED9821FD9646}" dt="2020-04-23T17:05:07.183" v="678" actId="1036"/>
        <pc:sldMkLst>
          <pc:docMk/>
          <pc:sldMk cId="2039335981" sldId="300"/>
        </pc:sldMkLst>
        <pc:spChg chg="del">
          <ac:chgData name="Victor Stany Rozario" userId="dbb37ec6-3e12-44d7-b04d-09b867830cae" providerId="ADAL" clId="{8FFA7B61-51A8-4894-B9C0-ED9821FD9646}" dt="2020-04-23T17:04:45.183" v="665" actId="478"/>
          <ac:spMkLst>
            <pc:docMk/>
            <pc:sldMk cId="2039335981" sldId="300"/>
            <ac:spMk id="3" creationId="{0958B012-DE7A-4245-841E-4B200C6F2722}"/>
          </ac:spMkLst>
        </pc:spChg>
        <pc:picChg chg="add mod">
          <ac:chgData name="Victor Stany Rozario" userId="dbb37ec6-3e12-44d7-b04d-09b867830cae" providerId="ADAL" clId="{8FFA7B61-51A8-4894-B9C0-ED9821FD9646}" dt="2020-04-23T17:05:07.183" v="678" actId="1036"/>
          <ac:picMkLst>
            <pc:docMk/>
            <pc:sldMk cId="2039335981" sldId="300"/>
            <ac:picMk id="4" creationId="{82EB0E3F-2507-4900-AEF3-6B0236D59BE1}"/>
          </ac:picMkLst>
        </pc:picChg>
      </pc:sldChg>
      <pc:sldChg chg="addSp delSp modSp add mod">
        <pc:chgData name="Victor Stany Rozario" userId="dbb37ec6-3e12-44d7-b04d-09b867830cae" providerId="ADAL" clId="{8FFA7B61-51A8-4894-B9C0-ED9821FD9646}" dt="2020-04-23T17:07:35.667" v="715" actId="123"/>
        <pc:sldMkLst>
          <pc:docMk/>
          <pc:sldMk cId="3849889281" sldId="301"/>
        </pc:sldMkLst>
        <pc:spChg chg="mod">
          <ac:chgData name="Victor Stany Rozario" userId="dbb37ec6-3e12-44d7-b04d-09b867830cae" providerId="ADAL" clId="{8FFA7B61-51A8-4894-B9C0-ED9821FD9646}" dt="2020-04-23T17:06:05.277" v="683" actId="113"/>
          <ac:spMkLst>
            <pc:docMk/>
            <pc:sldMk cId="3849889281" sldId="301"/>
            <ac:spMk id="2" creationId="{00000000-0000-0000-0000-000000000000}"/>
          </ac:spMkLst>
        </pc:spChg>
        <pc:spChg chg="add del">
          <ac:chgData name="Victor Stany Rozario" userId="dbb37ec6-3e12-44d7-b04d-09b867830cae" providerId="ADAL" clId="{8FFA7B61-51A8-4894-B9C0-ED9821FD9646}" dt="2020-04-23T17:06:16.683" v="687"/>
          <ac:spMkLst>
            <pc:docMk/>
            <pc:sldMk cId="3849889281" sldId="301"/>
            <ac:spMk id="3" creationId="{DA51BCE5-A0C4-488B-A97D-848088B558C8}"/>
          </ac:spMkLst>
        </pc:spChg>
        <pc:spChg chg="add mod">
          <ac:chgData name="Victor Stany Rozario" userId="dbb37ec6-3e12-44d7-b04d-09b867830cae" providerId="ADAL" clId="{8FFA7B61-51A8-4894-B9C0-ED9821FD9646}" dt="2020-04-23T17:07:35.667" v="715" actId="123"/>
          <ac:spMkLst>
            <pc:docMk/>
            <pc:sldMk cId="3849889281" sldId="301"/>
            <ac:spMk id="5" creationId="{DDD7D5C8-B23D-49EA-9917-4A73F1764F08}"/>
          </ac:spMkLst>
        </pc:spChg>
        <pc:picChg chg="del">
          <ac:chgData name="Victor Stany Rozario" userId="dbb37ec6-3e12-44d7-b04d-09b867830cae" providerId="ADAL" clId="{8FFA7B61-51A8-4894-B9C0-ED9821FD9646}" dt="2020-04-23T17:06:01.542" v="682" actId="478"/>
          <ac:picMkLst>
            <pc:docMk/>
            <pc:sldMk cId="3849889281" sldId="301"/>
            <ac:picMk id="4" creationId="{82EB0E3F-2507-4900-AEF3-6B0236D59BE1}"/>
          </ac:picMkLst>
        </pc:picChg>
      </pc:sldChg>
      <pc:sldChg chg="modSp add mod">
        <pc:chgData name="Victor Stany Rozario" userId="dbb37ec6-3e12-44d7-b04d-09b867830cae" providerId="ADAL" clId="{8FFA7B61-51A8-4894-B9C0-ED9821FD9646}" dt="2020-04-23T17:09:21.683" v="736" actId="1076"/>
        <pc:sldMkLst>
          <pc:docMk/>
          <pc:sldMk cId="2191573281" sldId="302"/>
        </pc:sldMkLst>
        <pc:spChg chg="mod">
          <ac:chgData name="Victor Stany Rozario" userId="dbb37ec6-3e12-44d7-b04d-09b867830cae" providerId="ADAL" clId="{8FFA7B61-51A8-4894-B9C0-ED9821FD9646}" dt="2020-04-23T17:07:53.917" v="718"/>
          <ac:spMkLst>
            <pc:docMk/>
            <pc:sldMk cId="2191573281" sldId="302"/>
            <ac:spMk id="2" creationId="{00000000-0000-0000-0000-000000000000}"/>
          </ac:spMkLst>
        </pc:spChg>
        <pc:spChg chg="mod">
          <ac:chgData name="Victor Stany Rozario" userId="dbb37ec6-3e12-44d7-b04d-09b867830cae" providerId="ADAL" clId="{8FFA7B61-51A8-4894-B9C0-ED9821FD9646}" dt="2020-04-23T17:09:21.683" v="736" actId="1076"/>
          <ac:spMkLst>
            <pc:docMk/>
            <pc:sldMk cId="2191573281" sldId="302"/>
            <ac:spMk id="5" creationId="{DDD7D5C8-B23D-49EA-9917-4A73F1764F08}"/>
          </ac:spMkLst>
        </pc:spChg>
      </pc:sldChg>
      <pc:sldChg chg="modSp add mod">
        <pc:chgData name="Victor Stany Rozario" userId="dbb37ec6-3e12-44d7-b04d-09b867830cae" providerId="ADAL" clId="{8FFA7B61-51A8-4894-B9C0-ED9821FD9646}" dt="2020-04-23T17:13:45.937" v="856" actId="14100"/>
        <pc:sldMkLst>
          <pc:docMk/>
          <pc:sldMk cId="1992282473" sldId="303"/>
        </pc:sldMkLst>
        <pc:spChg chg="mod">
          <ac:chgData name="Victor Stany Rozario" userId="dbb37ec6-3e12-44d7-b04d-09b867830cae" providerId="ADAL" clId="{8FFA7B61-51A8-4894-B9C0-ED9821FD9646}" dt="2020-04-23T17:10:38.933" v="760" actId="20577"/>
          <ac:spMkLst>
            <pc:docMk/>
            <pc:sldMk cId="1992282473" sldId="303"/>
            <ac:spMk id="2" creationId="{00000000-0000-0000-0000-000000000000}"/>
          </ac:spMkLst>
        </pc:spChg>
        <pc:spChg chg="mod">
          <ac:chgData name="Victor Stany Rozario" userId="dbb37ec6-3e12-44d7-b04d-09b867830cae" providerId="ADAL" clId="{8FFA7B61-51A8-4894-B9C0-ED9821FD9646}" dt="2020-04-23T17:13:45.937" v="856" actId="14100"/>
          <ac:spMkLst>
            <pc:docMk/>
            <pc:sldMk cId="1992282473" sldId="303"/>
            <ac:spMk id="5" creationId="{DDD7D5C8-B23D-49EA-9917-4A73F1764F08}"/>
          </ac:spMkLst>
        </pc:spChg>
      </pc:sldChg>
      <pc:sldChg chg="add">
        <pc:chgData name="Victor Stany Rozario" userId="dbb37ec6-3e12-44d7-b04d-09b867830cae" providerId="ADAL" clId="{8FFA7B61-51A8-4894-B9C0-ED9821FD9646}" dt="2020-04-23T17:14:28.108" v="858"/>
        <pc:sldMkLst>
          <pc:docMk/>
          <pc:sldMk cId="4118150728" sldId="304"/>
        </pc:sldMkLst>
      </pc:sldChg>
      <pc:sldChg chg="modSp add mod">
        <pc:chgData name="Victor Stany Rozario" userId="dbb37ec6-3e12-44d7-b04d-09b867830cae" providerId="ADAL" clId="{8FFA7B61-51A8-4894-B9C0-ED9821FD9646}" dt="2020-04-24T12:43:25.149" v="1149" actId="20577"/>
        <pc:sldMkLst>
          <pc:docMk/>
          <pc:sldMk cId="3433734784" sldId="305"/>
        </pc:sldMkLst>
        <pc:spChg chg="mod">
          <ac:chgData name="Victor Stany Rozario" userId="dbb37ec6-3e12-44d7-b04d-09b867830cae" providerId="ADAL" clId="{8FFA7B61-51A8-4894-B9C0-ED9821FD9646}" dt="2020-04-24T12:41:46.648" v="1122" actId="20577"/>
          <ac:spMkLst>
            <pc:docMk/>
            <pc:sldMk cId="3433734784" sldId="305"/>
            <ac:spMk id="2" creationId="{00000000-0000-0000-0000-000000000000}"/>
          </ac:spMkLst>
        </pc:spChg>
        <pc:spChg chg="mod">
          <ac:chgData name="Victor Stany Rozario" userId="dbb37ec6-3e12-44d7-b04d-09b867830cae" providerId="ADAL" clId="{8FFA7B61-51A8-4894-B9C0-ED9821FD9646}" dt="2020-04-24T12:43:25.149" v="1149" actId="20577"/>
          <ac:spMkLst>
            <pc:docMk/>
            <pc:sldMk cId="3433734784" sldId="305"/>
            <ac:spMk id="3" creationId="{3111C335-5486-451D-B3D0-2910535E770B}"/>
          </ac:spMkLst>
        </pc:spChg>
      </pc:sldChg>
      <pc:sldChg chg="modSp add mod">
        <pc:chgData name="Victor Stany Rozario" userId="dbb37ec6-3e12-44d7-b04d-09b867830cae" providerId="ADAL" clId="{8FFA7B61-51A8-4894-B9C0-ED9821FD9646}" dt="2020-04-24T12:44:36.230" v="1161" actId="20577"/>
        <pc:sldMkLst>
          <pc:docMk/>
          <pc:sldMk cId="4002493395" sldId="306"/>
        </pc:sldMkLst>
        <pc:spChg chg="mod">
          <ac:chgData name="Victor Stany Rozario" userId="dbb37ec6-3e12-44d7-b04d-09b867830cae" providerId="ADAL" clId="{8FFA7B61-51A8-4894-B9C0-ED9821FD9646}" dt="2020-04-24T12:44:36.230" v="1161" actId="20577"/>
          <ac:spMkLst>
            <pc:docMk/>
            <pc:sldMk cId="4002493395" sldId="306"/>
            <ac:spMk id="3" creationId="{3111C335-5486-451D-B3D0-2910535E770B}"/>
          </ac:spMkLst>
        </pc:spChg>
      </pc:sldChg>
    </pc:docChg>
  </pc:docChgLst>
  <pc:docChgLst>
    <pc:chgData name="Victor Stany Rozario" userId="dbb37ec6-3e12-44d7-b04d-09b867830cae" providerId="ADAL" clId="{4ACCB791-DA2D-4C36-A6B7-9D3A072A91C9}"/>
    <pc:docChg chg="undo redo custSel addSld delSld modSld sldOrd">
      <pc:chgData name="Victor Stany Rozario" userId="dbb37ec6-3e12-44d7-b04d-09b867830cae" providerId="ADAL" clId="{4ACCB791-DA2D-4C36-A6B7-9D3A072A91C9}" dt="2020-04-25T13:39:55.427" v="688" actId="403"/>
      <pc:docMkLst>
        <pc:docMk/>
      </pc:docMkLst>
      <pc:sldChg chg="modSp mod">
        <pc:chgData name="Victor Stany Rozario" userId="dbb37ec6-3e12-44d7-b04d-09b867830cae" providerId="ADAL" clId="{4ACCB791-DA2D-4C36-A6B7-9D3A072A91C9}" dt="2020-04-25T12:56:34.173" v="3" actId="20577"/>
        <pc:sldMkLst>
          <pc:docMk/>
          <pc:sldMk cId="700707328" sldId="256"/>
        </pc:sldMkLst>
        <pc:graphicFrameChg chg="modGraphic">
          <ac:chgData name="Victor Stany Rozario" userId="dbb37ec6-3e12-44d7-b04d-09b867830cae" providerId="ADAL" clId="{4ACCB791-DA2D-4C36-A6B7-9D3A072A91C9}" dt="2020-04-25T12:56:34.173" v="3"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4ACCB791-DA2D-4C36-A6B7-9D3A072A91C9}" dt="2020-04-25T12:57:21.054" v="27" actId="1076"/>
        <pc:sldMkLst>
          <pc:docMk/>
          <pc:sldMk cId="424874041" sldId="257"/>
        </pc:sldMkLst>
        <pc:spChg chg="mod">
          <ac:chgData name="Victor Stany Rozario" userId="dbb37ec6-3e12-44d7-b04d-09b867830cae" providerId="ADAL" clId="{4ACCB791-DA2D-4C36-A6B7-9D3A072A91C9}" dt="2020-04-25T12:57:21.054" v="27" actId="1076"/>
          <ac:spMkLst>
            <pc:docMk/>
            <pc:sldMk cId="424874041" sldId="257"/>
            <ac:spMk id="3" creationId="{00000000-0000-0000-0000-000000000000}"/>
          </ac:spMkLst>
        </pc:spChg>
      </pc:sldChg>
      <pc:sldChg chg="modSp mod">
        <pc:chgData name="Victor Stany Rozario" userId="dbb37ec6-3e12-44d7-b04d-09b867830cae" providerId="ADAL" clId="{4ACCB791-DA2D-4C36-A6B7-9D3A072A91C9}" dt="2020-04-25T12:59:55.098" v="58" actId="404"/>
        <pc:sldMkLst>
          <pc:docMk/>
          <pc:sldMk cId="2134390752" sldId="266"/>
        </pc:sldMkLst>
        <pc:spChg chg="mod">
          <ac:chgData name="Victor Stany Rozario" userId="dbb37ec6-3e12-44d7-b04d-09b867830cae" providerId="ADAL" clId="{4ACCB791-DA2D-4C36-A6B7-9D3A072A91C9}" dt="2020-04-25T12:57:55.616" v="42" actId="27636"/>
          <ac:spMkLst>
            <pc:docMk/>
            <pc:sldMk cId="2134390752" sldId="266"/>
            <ac:spMk id="2" creationId="{00000000-0000-0000-0000-000000000000}"/>
          </ac:spMkLst>
        </pc:spChg>
        <pc:spChg chg="mod">
          <ac:chgData name="Victor Stany Rozario" userId="dbb37ec6-3e12-44d7-b04d-09b867830cae" providerId="ADAL" clId="{4ACCB791-DA2D-4C36-A6B7-9D3A072A91C9}" dt="2020-04-25T12:59:55.098" v="58" actId="404"/>
          <ac:spMkLst>
            <pc:docMk/>
            <pc:sldMk cId="2134390752" sldId="266"/>
            <ac:spMk id="9" creationId="{B133BB3B-BD66-4C13-8798-5F6C89538717}"/>
          </ac:spMkLst>
        </pc:spChg>
      </pc:sldChg>
      <pc:sldChg chg="modSp add mod">
        <pc:chgData name="Victor Stany Rozario" userId="dbb37ec6-3e12-44d7-b04d-09b867830cae" providerId="ADAL" clId="{4ACCB791-DA2D-4C36-A6B7-9D3A072A91C9}" dt="2020-04-25T13:01:17.754" v="83" actId="313"/>
        <pc:sldMkLst>
          <pc:docMk/>
          <pc:sldMk cId="657392708" sldId="267"/>
        </pc:sldMkLst>
        <pc:spChg chg="mod">
          <ac:chgData name="Victor Stany Rozario" userId="dbb37ec6-3e12-44d7-b04d-09b867830cae" providerId="ADAL" clId="{4ACCB791-DA2D-4C36-A6B7-9D3A072A91C9}" dt="2020-04-25T13:00:41.754" v="67"/>
          <ac:spMkLst>
            <pc:docMk/>
            <pc:sldMk cId="657392708" sldId="267"/>
            <ac:spMk id="2" creationId="{00000000-0000-0000-0000-000000000000}"/>
          </ac:spMkLst>
        </pc:spChg>
        <pc:spChg chg="mod">
          <ac:chgData name="Victor Stany Rozario" userId="dbb37ec6-3e12-44d7-b04d-09b867830cae" providerId="ADAL" clId="{4ACCB791-DA2D-4C36-A6B7-9D3A072A91C9}" dt="2020-04-25T13:01:17.754" v="83" actId="313"/>
          <ac:spMkLst>
            <pc:docMk/>
            <pc:sldMk cId="657392708" sldId="267"/>
            <ac:spMk id="9" creationId="{B133BB3B-BD66-4C13-8798-5F6C89538717}"/>
          </ac:spMkLst>
        </pc:spChg>
      </pc:sldChg>
      <pc:sldChg chg="del">
        <pc:chgData name="Victor Stany Rozario" userId="dbb37ec6-3e12-44d7-b04d-09b867830cae" providerId="ADAL" clId="{4ACCB791-DA2D-4C36-A6B7-9D3A072A91C9}" dt="2020-04-25T13:00:28.645" v="61" actId="47"/>
        <pc:sldMkLst>
          <pc:docMk/>
          <pc:sldMk cId="1565447819" sldId="267"/>
        </pc:sldMkLst>
      </pc:sldChg>
      <pc:sldChg chg="del">
        <pc:chgData name="Victor Stany Rozario" userId="dbb37ec6-3e12-44d7-b04d-09b867830cae" providerId="ADAL" clId="{4ACCB791-DA2D-4C36-A6B7-9D3A072A91C9}" dt="2020-04-25T13:00:23.833" v="60" actId="47"/>
        <pc:sldMkLst>
          <pc:docMk/>
          <pc:sldMk cId="1337077065" sldId="268"/>
        </pc:sldMkLst>
      </pc:sldChg>
      <pc:sldChg chg="modSp add mod">
        <pc:chgData name="Victor Stany Rozario" userId="dbb37ec6-3e12-44d7-b04d-09b867830cae" providerId="ADAL" clId="{4ACCB791-DA2D-4C36-A6B7-9D3A072A91C9}" dt="2020-04-25T13:02:22.083" v="111" actId="20577"/>
        <pc:sldMkLst>
          <pc:docMk/>
          <pc:sldMk cId="3658155426" sldId="268"/>
        </pc:sldMkLst>
        <pc:spChg chg="mod">
          <ac:chgData name="Victor Stany Rozario" userId="dbb37ec6-3e12-44d7-b04d-09b867830cae" providerId="ADAL" clId="{4ACCB791-DA2D-4C36-A6B7-9D3A072A91C9}" dt="2020-04-25T13:02:22.083" v="111" actId="20577"/>
          <ac:spMkLst>
            <pc:docMk/>
            <pc:sldMk cId="3658155426" sldId="268"/>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332365070" sldId="269"/>
        </pc:sldMkLst>
      </pc:sldChg>
      <pc:sldChg chg="modSp add mod">
        <pc:chgData name="Victor Stany Rozario" userId="dbb37ec6-3e12-44d7-b04d-09b867830cae" providerId="ADAL" clId="{4ACCB791-DA2D-4C36-A6B7-9D3A072A91C9}" dt="2020-04-25T13:03:37.442" v="129" actId="20577"/>
        <pc:sldMkLst>
          <pc:docMk/>
          <pc:sldMk cId="3346787239" sldId="269"/>
        </pc:sldMkLst>
        <pc:spChg chg="mod">
          <ac:chgData name="Victor Stany Rozario" userId="dbb37ec6-3e12-44d7-b04d-09b867830cae" providerId="ADAL" clId="{4ACCB791-DA2D-4C36-A6B7-9D3A072A91C9}" dt="2020-04-25T13:03:07.286" v="117"/>
          <ac:spMkLst>
            <pc:docMk/>
            <pc:sldMk cId="3346787239" sldId="269"/>
            <ac:spMk id="2" creationId="{00000000-0000-0000-0000-000000000000}"/>
          </ac:spMkLst>
        </pc:spChg>
        <pc:spChg chg="mod">
          <ac:chgData name="Victor Stany Rozario" userId="dbb37ec6-3e12-44d7-b04d-09b867830cae" providerId="ADAL" clId="{4ACCB791-DA2D-4C36-A6B7-9D3A072A91C9}" dt="2020-04-25T13:03:37.442" v="129" actId="20577"/>
          <ac:spMkLst>
            <pc:docMk/>
            <pc:sldMk cId="3346787239" sldId="269"/>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1334686845" sldId="270"/>
        </pc:sldMkLst>
      </pc:sldChg>
      <pc:sldChg chg="modSp add mod">
        <pc:chgData name="Victor Stany Rozario" userId="dbb37ec6-3e12-44d7-b04d-09b867830cae" providerId="ADAL" clId="{4ACCB791-DA2D-4C36-A6B7-9D3A072A91C9}" dt="2020-04-25T13:04:42.426" v="147" actId="20577"/>
        <pc:sldMkLst>
          <pc:docMk/>
          <pc:sldMk cId="4039350433" sldId="270"/>
        </pc:sldMkLst>
        <pc:spChg chg="mod">
          <ac:chgData name="Victor Stany Rozario" userId="dbb37ec6-3e12-44d7-b04d-09b867830cae" providerId="ADAL" clId="{4ACCB791-DA2D-4C36-A6B7-9D3A072A91C9}" dt="2020-04-25T13:04:42.426" v="147" actId="20577"/>
          <ac:spMkLst>
            <pc:docMk/>
            <pc:sldMk cId="4039350433" sldId="270"/>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1543957685" sldId="271"/>
        </pc:sldMkLst>
      </pc:sldChg>
      <pc:sldChg chg="modSp add mod">
        <pc:chgData name="Victor Stany Rozario" userId="dbb37ec6-3e12-44d7-b04d-09b867830cae" providerId="ADAL" clId="{4ACCB791-DA2D-4C36-A6B7-9D3A072A91C9}" dt="2020-04-25T13:08:32.307" v="182" actId="20577"/>
        <pc:sldMkLst>
          <pc:docMk/>
          <pc:sldMk cId="1665592674" sldId="271"/>
        </pc:sldMkLst>
        <pc:spChg chg="mod">
          <ac:chgData name="Victor Stany Rozario" userId="dbb37ec6-3e12-44d7-b04d-09b867830cae" providerId="ADAL" clId="{4ACCB791-DA2D-4C36-A6B7-9D3A072A91C9}" dt="2020-04-25T13:07:36.697" v="153" actId="20577"/>
          <ac:spMkLst>
            <pc:docMk/>
            <pc:sldMk cId="1665592674" sldId="271"/>
            <ac:spMk id="2" creationId="{00000000-0000-0000-0000-000000000000}"/>
          </ac:spMkLst>
        </pc:spChg>
        <pc:spChg chg="mod">
          <ac:chgData name="Victor Stany Rozario" userId="dbb37ec6-3e12-44d7-b04d-09b867830cae" providerId="ADAL" clId="{4ACCB791-DA2D-4C36-A6B7-9D3A072A91C9}" dt="2020-04-25T13:08:32.307" v="182" actId="20577"/>
          <ac:spMkLst>
            <pc:docMk/>
            <pc:sldMk cId="1665592674" sldId="271"/>
            <ac:spMk id="9" creationId="{B133BB3B-BD66-4C13-8798-5F6C89538717}"/>
          </ac:spMkLst>
        </pc:spChg>
      </pc:sldChg>
      <pc:sldChg chg="modSp add mod">
        <pc:chgData name="Victor Stany Rozario" userId="dbb37ec6-3e12-44d7-b04d-09b867830cae" providerId="ADAL" clId="{4ACCB791-DA2D-4C36-A6B7-9D3A072A91C9}" dt="2020-04-25T13:11:39.501" v="264" actId="6549"/>
        <pc:sldMkLst>
          <pc:docMk/>
          <pc:sldMk cId="973114656" sldId="272"/>
        </pc:sldMkLst>
        <pc:spChg chg="mod">
          <ac:chgData name="Victor Stany Rozario" userId="dbb37ec6-3e12-44d7-b04d-09b867830cae" providerId="ADAL" clId="{4ACCB791-DA2D-4C36-A6B7-9D3A072A91C9}" dt="2020-04-25T13:10:18.266" v="234"/>
          <ac:spMkLst>
            <pc:docMk/>
            <pc:sldMk cId="973114656" sldId="272"/>
            <ac:spMk id="2" creationId="{00000000-0000-0000-0000-000000000000}"/>
          </ac:spMkLst>
        </pc:spChg>
        <pc:spChg chg="mod">
          <ac:chgData name="Victor Stany Rozario" userId="dbb37ec6-3e12-44d7-b04d-09b867830cae" providerId="ADAL" clId="{4ACCB791-DA2D-4C36-A6B7-9D3A072A91C9}" dt="2020-04-25T13:11:39.501" v="264" actId="6549"/>
          <ac:spMkLst>
            <pc:docMk/>
            <pc:sldMk cId="973114656" sldId="272"/>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3635848884" sldId="272"/>
        </pc:sldMkLst>
      </pc:sldChg>
      <pc:sldChg chg="del">
        <pc:chgData name="Victor Stany Rozario" userId="dbb37ec6-3e12-44d7-b04d-09b867830cae" providerId="ADAL" clId="{4ACCB791-DA2D-4C36-A6B7-9D3A072A91C9}" dt="2020-04-25T13:00:18.208" v="59" actId="47"/>
        <pc:sldMkLst>
          <pc:docMk/>
          <pc:sldMk cId="878003078" sldId="273"/>
        </pc:sldMkLst>
      </pc:sldChg>
      <pc:sldChg chg="modSp add mod">
        <pc:chgData name="Victor Stany Rozario" userId="dbb37ec6-3e12-44d7-b04d-09b867830cae" providerId="ADAL" clId="{4ACCB791-DA2D-4C36-A6B7-9D3A072A91C9}" dt="2020-04-25T13:09:55.001" v="229" actId="20577"/>
        <pc:sldMkLst>
          <pc:docMk/>
          <pc:sldMk cId="2658758812" sldId="273"/>
        </pc:sldMkLst>
        <pc:spChg chg="mod">
          <ac:chgData name="Victor Stany Rozario" userId="dbb37ec6-3e12-44d7-b04d-09b867830cae" providerId="ADAL" clId="{4ACCB791-DA2D-4C36-A6B7-9D3A072A91C9}" dt="2020-04-25T13:09:55.001" v="229" actId="20577"/>
          <ac:spMkLst>
            <pc:docMk/>
            <pc:sldMk cId="2658758812" sldId="273"/>
            <ac:spMk id="2" creationId="{00000000-0000-0000-0000-000000000000}"/>
          </ac:spMkLst>
        </pc:spChg>
        <pc:spChg chg="mod">
          <ac:chgData name="Victor Stany Rozario" userId="dbb37ec6-3e12-44d7-b04d-09b867830cae" providerId="ADAL" clId="{4ACCB791-DA2D-4C36-A6B7-9D3A072A91C9}" dt="2020-04-25T13:09:33.291" v="195" actId="207"/>
          <ac:spMkLst>
            <pc:docMk/>
            <pc:sldMk cId="2658758812" sldId="273"/>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1486337279" sldId="274"/>
        </pc:sldMkLst>
      </pc:sldChg>
      <pc:sldChg chg="modSp add mod">
        <pc:chgData name="Victor Stany Rozario" userId="dbb37ec6-3e12-44d7-b04d-09b867830cae" providerId="ADAL" clId="{4ACCB791-DA2D-4C36-A6B7-9D3A072A91C9}" dt="2020-04-25T13:12:06.282" v="272" actId="20577"/>
        <pc:sldMkLst>
          <pc:docMk/>
          <pc:sldMk cId="2546223023" sldId="274"/>
        </pc:sldMkLst>
        <pc:spChg chg="mod">
          <ac:chgData name="Victor Stany Rozario" userId="dbb37ec6-3e12-44d7-b04d-09b867830cae" providerId="ADAL" clId="{4ACCB791-DA2D-4C36-A6B7-9D3A072A91C9}" dt="2020-04-25T13:12:06.282" v="272" actId="20577"/>
          <ac:spMkLst>
            <pc:docMk/>
            <pc:sldMk cId="2546223023" sldId="274"/>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207395445" sldId="275"/>
        </pc:sldMkLst>
      </pc:sldChg>
      <pc:sldChg chg="modSp add mod ord">
        <pc:chgData name="Victor Stany Rozario" userId="dbb37ec6-3e12-44d7-b04d-09b867830cae" providerId="ADAL" clId="{4ACCB791-DA2D-4C36-A6B7-9D3A072A91C9}" dt="2020-04-25T13:23:19.327" v="308"/>
        <pc:sldMkLst>
          <pc:docMk/>
          <pc:sldMk cId="2291355060" sldId="275"/>
        </pc:sldMkLst>
        <pc:spChg chg="mod">
          <ac:chgData name="Victor Stany Rozario" userId="dbb37ec6-3e12-44d7-b04d-09b867830cae" providerId="ADAL" clId="{4ACCB791-DA2D-4C36-A6B7-9D3A072A91C9}" dt="2020-04-25T13:21:09.498" v="278"/>
          <ac:spMkLst>
            <pc:docMk/>
            <pc:sldMk cId="2291355060" sldId="275"/>
            <ac:spMk id="2" creationId="{00000000-0000-0000-0000-000000000000}"/>
          </ac:spMkLst>
        </pc:spChg>
        <pc:spChg chg="mod">
          <ac:chgData name="Victor Stany Rozario" userId="dbb37ec6-3e12-44d7-b04d-09b867830cae" providerId="ADAL" clId="{4ACCB791-DA2D-4C36-A6B7-9D3A072A91C9}" dt="2020-04-25T13:22:54.623" v="306" actId="27636"/>
          <ac:spMkLst>
            <pc:docMk/>
            <pc:sldMk cId="2291355060" sldId="275"/>
            <ac:spMk id="9" creationId="{B133BB3B-BD66-4C13-8798-5F6C89538717}"/>
          </ac:spMkLst>
        </pc:spChg>
      </pc:sldChg>
      <pc:sldChg chg="add">
        <pc:chgData name="Victor Stany Rozario" userId="dbb37ec6-3e12-44d7-b04d-09b867830cae" providerId="ADAL" clId="{4ACCB791-DA2D-4C36-A6B7-9D3A072A91C9}" dt="2020-04-25T13:22:20.623" v="291"/>
        <pc:sldMkLst>
          <pc:docMk/>
          <pc:sldMk cId="555601694" sldId="276"/>
        </pc:sldMkLst>
      </pc:sldChg>
      <pc:sldChg chg="del">
        <pc:chgData name="Victor Stany Rozario" userId="dbb37ec6-3e12-44d7-b04d-09b867830cae" providerId="ADAL" clId="{4ACCB791-DA2D-4C36-A6B7-9D3A072A91C9}" dt="2020-04-25T13:00:18.208" v="59" actId="47"/>
        <pc:sldMkLst>
          <pc:docMk/>
          <pc:sldMk cId="2583036960" sldId="276"/>
        </pc:sldMkLst>
      </pc:sldChg>
      <pc:sldChg chg="addSp delSp modSp add mod">
        <pc:chgData name="Victor Stany Rozario" userId="dbb37ec6-3e12-44d7-b04d-09b867830cae" providerId="ADAL" clId="{4ACCB791-DA2D-4C36-A6B7-9D3A072A91C9}" dt="2020-04-25T13:36:15.154" v="602" actId="14100"/>
        <pc:sldMkLst>
          <pc:docMk/>
          <pc:sldMk cId="48090457" sldId="277"/>
        </pc:sldMkLst>
        <pc:spChg chg="mod">
          <ac:chgData name="Victor Stany Rozario" userId="dbb37ec6-3e12-44d7-b04d-09b867830cae" providerId="ADAL" clId="{4ACCB791-DA2D-4C36-A6B7-9D3A072A91C9}" dt="2020-04-25T13:23:45.014" v="315" actId="27636"/>
          <ac:spMkLst>
            <pc:docMk/>
            <pc:sldMk cId="48090457" sldId="277"/>
            <ac:spMk id="2" creationId="{00000000-0000-0000-0000-000000000000}"/>
          </ac:spMkLst>
        </pc:spChg>
        <pc:spChg chg="add">
          <ac:chgData name="Victor Stany Rozario" userId="dbb37ec6-3e12-44d7-b04d-09b867830cae" providerId="ADAL" clId="{4ACCB791-DA2D-4C36-A6B7-9D3A072A91C9}" dt="2020-04-25T13:24:28.858" v="324"/>
          <ac:spMkLst>
            <pc:docMk/>
            <pc:sldMk cId="48090457" sldId="277"/>
            <ac:spMk id="4" creationId="{1328D919-19D4-4092-BAE6-77159FDB4F0A}"/>
          </ac:spMkLst>
        </pc:spChg>
        <pc:spChg chg="add del mod">
          <ac:chgData name="Victor Stany Rozario" userId="dbb37ec6-3e12-44d7-b04d-09b867830cae" providerId="ADAL" clId="{4ACCB791-DA2D-4C36-A6B7-9D3A072A91C9}" dt="2020-04-25T13:32:02.205" v="512"/>
          <ac:spMkLst>
            <pc:docMk/>
            <pc:sldMk cId="48090457" sldId="277"/>
            <ac:spMk id="6" creationId="{17D6D6AD-914D-40D7-A34B-4F27751F44DE}"/>
          </ac:spMkLst>
        </pc:spChg>
        <pc:spChg chg="del mod">
          <ac:chgData name="Victor Stany Rozario" userId="dbb37ec6-3e12-44d7-b04d-09b867830cae" providerId="ADAL" clId="{4ACCB791-DA2D-4C36-A6B7-9D3A072A91C9}" dt="2020-04-25T13:25:36.955" v="333" actId="478"/>
          <ac:spMkLst>
            <pc:docMk/>
            <pc:sldMk cId="48090457" sldId="277"/>
            <ac:spMk id="9" creationId="{B133BB3B-BD66-4C13-8798-5F6C89538717}"/>
          </ac:spMkLst>
        </pc:spChg>
        <pc:graphicFrameChg chg="add mod modGraphic">
          <ac:chgData name="Victor Stany Rozario" userId="dbb37ec6-3e12-44d7-b04d-09b867830cae" providerId="ADAL" clId="{4ACCB791-DA2D-4C36-A6B7-9D3A072A91C9}" dt="2020-04-25T13:36:15.154" v="602" actId="14100"/>
          <ac:graphicFrameMkLst>
            <pc:docMk/>
            <pc:sldMk cId="48090457" sldId="277"/>
            <ac:graphicFrameMk id="3" creationId="{9B520BBC-84B6-408D-AA4B-79F7EE659205}"/>
          </ac:graphicFrameMkLst>
        </pc:graphicFrameChg>
        <pc:graphicFrameChg chg="add del mod modGraphic">
          <ac:chgData name="Victor Stany Rozario" userId="dbb37ec6-3e12-44d7-b04d-09b867830cae" providerId="ADAL" clId="{4ACCB791-DA2D-4C36-A6B7-9D3A072A91C9}" dt="2020-04-25T13:32:02.205" v="512"/>
          <ac:graphicFrameMkLst>
            <pc:docMk/>
            <pc:sldMk cId="48090457" sldId="277"/>
            <ac:graphicFrameMk id="5" creationId="{F599BB0E-CA20-4657-9789-76138FCC62EE}"/>
          </ac:graphicFrameMkLst>
        </pc:graphicFrameChg>
      </pc:sldChg>
      <pc:sldChg chg="del">
        <pc:chgData name="Victor Stany Rozario" userId="dbb37ec6-3e12-44d7-b04d-09b867830cae" providerId="ADAL" clId="{4ACCB791-DA2D-4C36-A6B7-9D3A072A91C9}" dt="2020-04-25T13:00:18.208" v="59" actId="47"/>
        <pc:sldMkLst>
          <pc:docMk/>
          <pc:sldMk cId="2167297559" sldId="277"/>
        </pc:sldMkLst>
      </pc:sldChg>
      <pc:sldChg chg="addSp delSp modSp add mod">
        <pc:chgData name="Victor Stany Rozario" userId="dbb37ec6-3e12-44d7-b04d-09b867830cae" providerId="ADAL" clId="{4ACCB791-DA2D-4C36-A6B7-9D3A072A91C9}" dt="2020-04-25T13:38:34.911" v="661" actId="123"/>
        <pc:sldMkLst>
          <pc:docMk/>
          <pc:sldMk cId="879040798" sldId="278"/>
        </pc:sldMkLst>
        <pc:spChg chg="mod">
          <ac:chgData name="Victor Stany Rozario" userId="dbb37ec6-3e12-44d7-b04d-09b867830cae" providerId="ADAL" clId="{4ACCB791-DA2D-4C36-A6B7-9D3A072A91C9}" dt="2020-04-25T13:36:47.310" v="606" actId="27636"/>
          <ac:spMkLst>
            <pc:docMk/>
            <pc:sldMk cId="879040798" sldId="278"/>
            <ac:spMk id="2" creationId="{00000000-0000-0000-0000-000000000000}"/>
          </ac:spMkLst>
        </pc:spChg>
        <pc:spChg chg="add del mod">
          <ac:chgData name="Victor Stany Rozario" userId="dbb37ec6-3e12-44d7-b04d-09b867830cae" providerId="ADAL" clId="{4ACCB791-DA2D-4C36-A6B7-9D3A072A91C9}" dt="2020-04-25T13:37:19.146" v="614"/>
          <ac:spMkLst>
            <pc:docMk/>
            <pc:sldMk cId="879040798" sldId="278"/>
            <ac:spMk id="5" creationId="{F49E390F-0EA2-4933-8613-5F5FB4EB5C01}"/>
          </ac:spMkLst>
        </pc:spChg>
        <pc:spChg chg="add mod">
          <ac:chgData name="Victor Stany Rozario" userId="dbb37ec6-3e12-44d7-b04d-09b867830cae" providerId="ADAL" clId="{4ACCB791-DA2D-4C36-A6B7-9D3A072A91C9}" dt="2020-04-25T13:38:34.911" v="661" actId="123"/>
          <ac:spMkLst>
            <pc:docMk/>
            <pc:sldMk cId="879040798" sldId="278"/>
            <ac:spMk id="6" creationId="{2EC99C4A-697D-4E16-A052-3E78BAA96D58}"/>
          </ac:spMkLst>
        </pc:spChg>
        <pc:spChg chg="add mod">
          <ac:chgData name="Victor Stany Rozario" userId="dbb37ec6-3e12-44d7-b04d-09b867830cae" providerId="ADAL" clId="{4ACCB791-DA2D-4C36-A6B7-9D3A072A91C9}" dt="2020-04-25T13:38:28.161" v="659" actId="113"/>
          <ac:spMkLst>
            <pc:docMk/>
            <pc:sldMk cId="879040798" sldId="278"/>
            <ac:spMk id="7" creationId="{4C282A28-515D-4A20-9E7E-D9C4F24E0831}"/>
          </ac:spMkLst>
        </pc:spChg>
        <pc:graphicFrameChg chg="del modGraphic">
          <ac:chgData name="Victor Stany Rozario" userId="dbb37ec6-3e12-44d7-b04d-09b867830cae" providerId="ADAL" clId="{4ACCB791-DA2D-4C36-A6B7-9D3A072A91C9}" dt="2020-04-25T13:36:53.123" v="608" actId="478"/>
          <ac:graphicFrameMkLst>
            <pc:docMk/>
            <pc:sldMk cId="879040798" sldId="278"/>
            <ac:graphicFrameMk id="3" creationId="{9B520BBC-84B6-408D-AA4B-79F7EE659205}"/>
          </ac:graphicFrameMkLst>
        </pc:graphicFrameChg>
      </pc:sldChg>
      <pc:sldChg chg="del">
        <pc:chgData name="Victor Stany Rozario" userId="dbb37ec6-3e12-44d7-b04d-09b867830cae" providerId="ADAL" clId="{4ACCB791-DA2D-4C36-A6B7-9D3A072A91C9}" dt="2020-04-25T13:00:18.208" v="59" actId="47"/>
        <pc:sldMkLst>
          <pc:docMk/>
          <pc:sldMk cId="1169671545" sldId="278"/>
        </pc:sldMkLst>
      </pc:sldChg>
      <pc:sldChg chg="del">
        <pc:chgData name="Victor Stany Rozario" userId="dbb37ec6-3e12-44d7-b04d-09b867830cae" providerId="ADAL" clId="{4ACCB791-DA2D-4C36-A6B7-9D3A072A91C9}" dt="2020-04-25T13:00:18.208" v="59" actId="47"/>
        <pc:sldMkLst>
          <pc:docMk/>
          <pc:sldMk cId="1433248184" sldId="279"/>
        </pc:sldMkLst>
      </pc:sldChg>
      <pc:sldChg chg="modSp add mod">
        <pc:chgData name="Victor Stany Rozario" userId="dbb37ec6-3e12-44d7-b04d-09b867830cae" providerId="ADAL" clId="{4ACCB791-DA2D-4C36-A6B7-9D3A072A91C9}" dt="2020-04-25T13:39:55.427" v="688" actId="403"/>
        <pc:sldMkLst>
          <pc:docMk/>
          <pc:sldMk cId="2039563927" sldId="279"/>
        </pc:sldMkLst>
        <pc:spChg chg="mod">
          <ac:chgData name="Victor Stany Rozario" userId="dbb37ec6-3e12-44d7-b04d-09b867830cae" providerId="ADAL" clId="{4ACCB791-DA2D-4C36-A6B7-9D3A072A91C9}" dt="2020-04-25T13:39:55.427" v="688" actId="403"/>
          <ac:spMkLst>
            <pc:docMk/>
            <pc:sldMk cId="2039563927" sldId="279"/>
            <ac:spMk id="6" creationId="{2EC99C4A-697D-4E16-A052-3E78BAA96D58}"/>
          </ac:spMkLst>
        </pc:spChg>
        <pc:spChg chg="mod">
          <ac:chgData name="Victor Stany Rozario" userId="dbb37ec6-3e12-44d7-b04d-09b867830cae" providerId="ADAL" clId="{4ACCB791-DA2D-4C36-A6B7-9D3A072A91C9}" dt="2020-04-25T13:38:52.443" v="665"/>
          <ac:spMkLst>
            <pc:docMk/>
            <pc:sldMk cId="2039563927" sldId="279"/>
            <ac:spMk id="7" creationId="{4C282A28-515D-4A20-9E7E-D9C4F24E0831}"/>
          </ac:spMkLst>
        </pc:spChg>
      </pc:sldChg>
      <pc:sldChg chg="del">
        <pc:chgData name="Victor Stany Rozario" userId="dbb37ec6-3e12-44d7-b04d-09b867830cae" providerId="ADAL" clId="{4ACCB791-DA2D-4C36-A6B7-9D3A072A91C9}" dt="2020-04-25T13:00:18.208" v="59" actId="47"/>
        <pc:sldMkLst>
          <pc:docMk/>
          <pc:sldMk cId="9721230" sldId="280"/>
        </pc:sldMkLst>
      </pc:sldChg>
      <pc:sldChg chg="del">
        <pc:chgData name="Victor Stany Rozario" userId="dbb37ec6-3e12-44d7-b04d-09b867830cae" providerId="ADAL" clId="{4ACCB791-DA2D-4C36-A6B7-9D3A072A91C9}" dt="2020-04-25T13:00:18.208" v="59" actId="47"/>
        <pc:sldMkLst>
          <pc:docMk/>
          <pc:sldMk cId="2586880624" sldId="281"/>
        </pc:sldMkLst>
      </pc:sldChg>
      <pc:sldChg chg="del">
        <pc:chgData name="Victor Stany Rozario" userId="dbb37ec6-3e12-44d7-b04d-09b867830cae" providerId="ADAL" clId="{4ACCB791-DA2D-4C36-A6B7-9D3A072A91C9}" dt="2020-04-25T13:00:18.208" v="59" actId="47"/>
        <pc:sldMkLst>
          <pc:docMk/>
          <pc:sldMk cId="3846522069" sldId="282"/>
        </pc:sldMkLst>
      </pc:sldChg>
      <pc:sldChg chg="del">
        <pc:chgData name="Victor Stany Rozario" userId="dbb37ec6-3e12-44d7-b04d-09b867830cae" providerId="ADAL" clId="{4ACCB791-DA2D-4C36-A6B7-9D3A072A91C9}" dt="2020-04-25T13:00:18.208" v="59" actId="47"/>
        <pc:sldMkLst>
          <pc:docMk/>
          <pc:sldMk cId="2517484207" sldId="283"/>
        </pc:sldMkLst>
      </pc:sldChg>
      <pc:sldChg chg="del">
        <pc:chgData name="Victor Stany Rozario" userId="dbb37ec6-3e12-44d7-b04d-09b867830cae" providerId="ADAL" clId="{4ACCB791-DA2D-4C36-A6B7-9D3A072A91C9}" dt="2020-04-25T13:00:18.208" v="59" actId="47"/>
        <pc:sldMkLst>
          <pc:docMk/>
          <pc:sldMk cId="2482975154" sldId="284"/>
        </pc:sldMkLst>
      </pc:sldChg>
    </pc:docChg>
  </pc:docChgLst>
  <pc:docChgLst>
    <pc:chgData name="Tanvir Ahmed" userId="5fa9bf89-1556-4927-a8e9-24c5d464f299" providerId="ADAL" clId="{2E030C0B-7F61-4BDB-8400-3198680A04E4}"/>
    <pc:docChg chg="modSld">
      <pc:chgData name="Tanvir Ahmed" userId="5fa9bf89-1556-4927-a8e9-24c5d464f299" providerId="ADAL" clId="{2E030C0B-7F61-4BDB-8400-3198680A04E4}" dt="2021-08-04T05:42:52.324" v="0" actId="20578"/>
      <pc:docMkLst>
        <pc:docMk/>
      </pc:docMkLst>
      <pc:sldChg chg="modSp">
        <pc:chgData name="Tanvir Ahmed" userId="5fa9bf89-1556-4927-a8e9-24c5d464f299" providerId="ADAL" clId="{2E030C0B-7F61-4BDB-8400-3198680A04E4}" dt="2021-08-04T05:42:52.324" v="0" actId="20578"/>
        <pc:sldMkLst>
          <pc:docMk/>
          <pc:sldMk cId="551240396" sldId="267"/>
        </pc:sldMkLst>
        <pc:spChg chg="mod">
          <ac:chgData name="Tanvir Ahmed" userId="5fa9bf89-1556-4927-a8e9-24c5d464f299" providerId="ADAL" clId="{2E030C0B-7F61-4BDB-8400-3198680A04E4}" dt="2021-08-04T05:42:52.324" v="0" actId="20578"/>
          <ac:spMkLst>
            <pc:docMk/>
            <pc:sldMk cId="551240396" sldId="267"/>
            <ac:spMk id="9" creationId="{B133BB3B-BD66-4C13-8798-5F6C89538717}"/>
          </ac:spMkLst>
        </pc:spChg>
      </pc:sldChg>
    </pc:docChg>
  </pc:docChgLst>
  <pc:docChgLst>
    <pc:chgData name="Victor Stany Rozario" userId="dbb37ec6-3e12-44d7-b04d-09b867830cae" providerId="ADAL" clId="{DC7932BA-74AC-4622-B576-6D83C2B899EE}"/>
    <pc:docChg chg="undo redo custSel addSld delSld modSld">
      <pc:chgData name="Victor Stany Rozario" userId="dbb37ec6-3e12-44d7-b04d-09b867830cae" providerId="ADAL" clId="{DC7932BA-74AC-4622-B576-6D83C2B899EE}" dt="2020-04-25T12:22:02.306" v="473" actId="14100"/>
      <pc:docMkLst>
        <pc:docMk/>
      </pc:docMkLst>
      <pc:sldChg chg="modSp mod">
        <pc:chgData name="Victor Stany Rozario" userId="dbb37ec6-3e12-44d7-b04d-09b867830cae" providerId="ADAL" clId="{DC7932BA-74AC-4622-B576-6D83C2B899EE}" dt="2020-04-25T11:58:41.409" v="6" actId="20577"/>
        <pc:sldMkLst>
          <pc:docMk/>
          <pc:sldMk cId="700707328" sldId="256"/>
        </pc:sldMkLst>
        <pc:spChg chg="mod">
          <ac:chgData name="Victor Stany Rozario" userId="dbb37ec6-3e12-44d7-b04d-09b867830cae" providerId="ADAL" clId="{DC7932BA-74AC-4622-B576-6D83C2B899EE}" dt="2020-04-25T11:58:31.455" v="2"/>
          <ac:spMkLst>
            <pc:docMk/>
            <pc:sldMk cId="700707328" sldId="256"/>
            <ac:spMk id="2" creationId="{00000000-0000-0000-0000-000000000000}"/>
          </ac:spMkLst>
        </pc:spChg>
        <pc:graphicFrameChg chg="modGraphic">
          <ac:chgData name="Victor Stany Rozario" userId="dbb37ec6-3e12-44d7-b04d-09b867830cae" providerId="ADAL" clId="{DC7932BA-74AC-4622-B576-6D83C2B899EE}" dt="2020-04-25T11:58:41.409" v="6"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DC7932BA-74AC-4622-B576-6D83C2B899EE}" dt="2020-04-25T11:59:50.252" v="40" actId="1076"/>
        <pc:sldMkLst>
          <pc:docMk/>
          <pc:sldMk cId="424874041" sldId="257"/>
        </pc:sldMkLst>
        <pc:spChg chg="mod">
          <ac:chgData name="Victor Stany Rozario" userId="dbb37ec6-3e12-44d7-b04d-09b867830cae" providerId="ADAL" clId="{DC7932BA-74AC-4622-B576-6D83C2B899EE}" dt="2020-04-25T11:59:50.252" v="40" actId="1076"/>
          <ac:spMkLst>
            <pc:docMk/>
            <pc:sldMk cId="424874041" sldId="257"/>
            <ac:spMk id="3" creationId="{00000000-0000-0000-0000-000000000000}"/>
          </ac:spMkLst>
        </pc:spChg>
      </pc:sldChg>
      <pc:sldChg chg="modSp mod">
        <pc:chgData name="Victor Stany Rozario" userId="dbb37ec6-3e12-44d7-b04d-09b867830cae" providerId="ADAL" clId="{DC7932BA-74AC-4622-B576-6D83C2B899EE}" dt="2020-04-25T12:02:02.705" v="104" actId="20577"/>
        <pc:sldMkLst>
          <pc:docMk/>
          <pc:sldMk cId="2134390752" sldId="266"/>
        </pc:sldMkLst>
        <pc:spChg chg="mod">
          <ac:chgData name="Victor Stany Rozario" userId="dbb37ec6-3e12-44d7-b04d-09b867830cae" providerId="ADAL" clId="{DC7932BA-74AC-4622-B576-6D83C2B899EE}" dt="2020-04-25T12:00:31.299" v="51" actId="27636"/>
          <ac:spMkLst>
            <pc:docMk/>
            <pc:sldMk cId="2134390752" sldId="266"/>
            <ac:spMk id="2" creationId="{00000000-0000-0000-0000-000000000000}"/>
          </ac:spMkLst>
        </pc:spChg>
        <pc:spChg chg="mod">
          <ac:chgData name="Victor Stany Rozario" userId="dbb37ec6-3e12-44d7-b04d-09b867830cae" providerId="ADAL" clId="{DC7932BA-74AC-4622-B576-6D83C2B899EE}" dt="2020-04-25T12:02:02.705" v="104" actId="20577"/>
          <ac:spMkLst>
            <pc:docMk/>
            <pc:sldMk cId="2134390752" sldId="266"/>
            <ac:spMk id="9" creationId="{B133BB3B-BD66-4C13-8798-5F6C89538717}"/>
          </ac:spMkLst>
        </pc:spChg>
      </pc:sldChg>
      <pc:sldChg chg="modSp add mod">
        <pc:chgData name="Victor Stany Rozario" userId="dbb37ec6-3e12-44d7-b04d-09b867830cae" providerId="ADAL" clId="{DC7932BA-74AC-4622-B576-6D83C2B899EE}" dt="2020-04-25T12:03:17.455" v="125" actId="14100"/>
        <pc:sldMkLst>
          <pc:docMk/>
          <pc:sldMk cId="1565447819" sldId="267"/>
        </pc:sldMkLst>
        <pc:spChg chg="mod">
          <ac:chgData name="Victor Stany Rozario" userId="dbb37ec6-3e12-44d7-b04d-09b867830cae" providerId="ADAL" clId="{DC7932BA-74AC-4622-B576-6D83C2B899EE}" dt="2020-04-25T12:02:33.299" v="115" actId="27636"/>
          <ac:spMkLst>
            <pc:docMk/>
            <pc:sldMk cId="1565447819" sldId="267"/>
            <ac:spMk id="2" creationId="{00000000-0000-0000-0000-000000000000}"/>
          </ac:spMkLst>
        </pc:spChg>
        <pc:spChg chg="mod">
          <ac:chgData name="Victor Stany Rozario" userId="dbb37ec6-3e12-44d7-b04d-09b867830cae" providerId="ADAL" clId="{DC7932BA-74AC-4622-B576-6D83C2B899EE}" dt="2020-04-25T12:03:17.455" v="125" actId="14100"/>
          <ac:spMkLst>
            <pc:docMk/>
            <pc:sldMk cId="1565447819" sldId="267"/>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4057552827" sldId="267"/>
        </pc:sldMkLst>
      </pc:sldChg>
      <pc:sldChg chg="modSp add mod">
        <pc:chgData name="Victor Stany Rozario" userId="dbb37ec6-3e12-44d7-b04d-09b867830cae" providerId="ADAL" clId="{DC7932BA-74AC-4622-B576-6D83C2B899EE}" dt="2020-04-25T12:04:14.221" v="146" actId="20577"/>
        <pc:sldMkLst>
          <pc:docMk/>
          <pc:sldMk cId="1337077065" sldId="268"/>
        </pc:sldMkLst>
        <pc:spChg chg="mod">
          <ac:chgData name="Victor Stany Rozario" userId="dbb37ec6-3e12-44d7-b04d-09b867830cae" providerId="ADAL" clId="{DC7932BA-74AC-4622-B576-6D83C2B899EE}" dt="2020-04-25T12:03:38.862" v="129" actId="20577"/>
          <ac:spMkLst>
            <pc:docMk/>
            <pc:sldMk cId="1337077065" sldId="268"/>
            <ac:spMk id="2" creationId="{00000000-0000-0000-0000-000000000000}"/>
          </ac:spMkLst>
        </pc:spChg>
        <pc:spChg chg="mod">
          <ac:chgData name="Victor Stany Rozario" userId="dbb37ec6-3e12-44d7-b04d-09b867830cae" providerId="ADAL" clId="{DC7932BA-74AC-4622-B576-6D83C2B899EE}" dt="2020-04-25T12:04:14.221" v="146" actId="20577"/>
          <ac:spMkLst>
            <pc:docMk/>
            <pc:sldMk cId="1337077065" sldId="268"/>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08372267" sldId="268"/>
        </pc:sldMkLst>
      </pc:sldChg>
      <pc:sldChg chg="modSp add mod">
        <pc:chgData name="Victor Stany Rozario" userId="dbb37ec6-3e12-44d7-b04d-09b867830cae" providerId="ADAL" clId="{DC7932BA-74AC-4622-B576-6D83C2B899EE}" dt="2020-04-25T12:05:54.940" v="188" actId="20577"/>
        <pc:sldMkLst>
          <pc:docMk/>
          <pc:sldMk cId="332365070" sldId="269"/>
        </pc:sldMkLst>
        <pc:spChg chg="mod">
          <ac:chgData name="Victor Stany Rozario" userId="dbb37ec6-3e12-44d7-b04d-09b867830cae" providerId="ADAL" clId="{DC7932BA-74AC-4622-B576-6D83C2B899EE}" dt="2020-04-25T12:05:54.940" v="188" actId="20577"/>
          <ac:spMkLst>
            <pc:docMk/>
            <pc:sldMk cId="332365070" sldId="269"/>
            <ac:spMk id="2" creationId="{00000000-0000-0000-0000-000000000000}"/>
          </ac:spMkLst>
        </pc:spChg>
        <pc:spChg chg="mod">
          <ac:chgData name="Victor Stany Rozario" userId="dbb37ec6-3e12-44d7-b04d-09b867830cae" providerId="ADAL" clId="{DC7932BA-74AC-4622-B576-6D83C2B899EE}" dt="2020-04-25T12:05:38.799" v="182" actId="27636"/>
          <ac:spMkLst>
            <pc:docMk/>
            <pc:sldMk cId="332365070" sldId="269"/>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1473748817" sldId="269"/>
        </pc:sldMkLst>
      </pc:sldChg>
      <pc:sldChg chg="delSp modSp add mod">
        <pc:chgData name="Victor Stany Rozario" userId="dbb37ec6-3e12-44d7-b04d-09b867830cae" providerId="ADAL" clId="{DC7932BA-74AC-4622-B576-6D83C2B899EE}" dt="2020-04-25T12:07:10.721" v="207" actId="122"/>
        <pc:sldMkLst>
          <pc:docMk/>
          <pc:sldMk cId="1334686845" sldId="270"/>
        </pc:sldMkLst>
        <pc:spChg chg="mod">
          <ac:chgData name="Victor Stany Rozario" userId="dbb37ec6-3e12-44d7-b04d-09b867830cae" providerId="ADAL" clId="{DC7932BA-74AC-4622-B576-6D83C2B899EE}" dt="2020-04-25T12:07:10.721" v="207" actId="122"/>
          <ac:spMkLst>
            <pc:docMk/>
            <pc:sldMk cId="1334686845" sldId="270"/>
            <ac:spMk id="2" creationId="{00000000-0000-0000-0000-000000000000}"/>
          </ac:spMkLst>
        </pc:spChg>
        <pc:spChg chg="del">
          <ac:chgData name="Victor Stany Rozario" userId="dbb37ec6-3e12-44d7-b04d-09b867830cae" providerId="ADAL" clId="{DC7932BA-74AC-4622-B576-6D83C2B899EE}" dt="2020-04-25T12:06:47.549" v="201" actId="478"/>
          <ac:spMkLst>
            <pc:docMk/>
            <pc:sldMk cId="1334686845" sldId="270"/>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505491121" sldId="270"/>
        </pc:sldMkLst>
      </pc:sldChg>
      <pc:sldChg chg="del">
        <pc:chgData name="Victor Stany Rozario" userId="dbb37ec6-3e12-44d7-b04d-09b867830cae" providerId="ADAL" clId="{DC7932BA-74AC-4622-B576-6D83C2B899EE}" dt="2020-04-25T12:00:03.877" v="41" actId="47"/>
        <pc:sldMkLst>
          <pc:docMk/>
          <pc:sldMk cId="750163167" sldId="271"/>
        </pc:sldMkLst>
      </pc:sldChg>
      <pc:sldChg chg="modSp add mod">
        <pc:chgData name="Victor Stany Rozario" userId="dbb37ec6-3e12-44d7-b04d-09b867830cae" providerId="ADAL" clId="{DC7932BA-74AC-4622-B576-6D83C2B899EE}" dt="2020-04-25T12:08:33.971" v="225" actId="404"/>
        <pc:sldMkLst>
          <pc:docMk/>
          <pc:sldMk cId="1543957685" sldId="271"/>
        </pc:sldMkLst>
        <pc:spChg chg="mod">
          <ac:chgData name="Victor Stany Rozario" userId="dbb37ec6-3e12-44d7-b04d-09b867830cae" providerId="ADAL" clId="{DC7932BA-74AC-4622-B576-6D83C2B899EE}" dt="2020-04-25T12:07:31.737" v="209"/>
          <ac:spMkLst>
            <pc:docMk/>
            <pc:sldMk cId="1543957685" sldId="271"/>
            <ac:spMk id="2" creationId="{00000000-0000-0000-0000-000000000000}"/>
          </ac:spMkLst>
        </pc:spChg>
        <pc:spChg chg="mod">
          <ac:chgData name="Victor Stany Rozario" userId="dbb37ec6-3e12-44d7-b04d-09b867830cae" providerId="ADAL" clId="{DC7932BA-74AC-4622-B576-6D83C2B899EE}" dt="2020-04-25T12:08:33.971" v="225" actId="404"/>
          <ac:spMkLst>
            <pc:docMk/>
            <pc:sldMk cId="1543957685" sldId="271"/>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23070272" sldId="272"/>
        </pc:sldMkLst>
      </pc:sldChg>
      <pc:sldChg chg="modSp add mod">
        <pc:chgData name="Victor Stany Rozario" userId="dbb37ec6-3e12-44d7-b04d-09b867830cae" providerId="ADAL" clId="{DC7932BA-74AC-4622-B576-6D83C2B899EE}" dt="2020-04-25T12:09:35.360" v="240" actId="20577"/>
        <pc:sldMkLst>
          <pc:docMk/>
          <pc:sldMk cId="3635848884" sldId="272"/>
        </pc:sldMkLst>
        <pc:spChg chg="mod">
          <ac:chgData name="Victor Stany Rozario" userId="dbb37ec6-3e12-44d7-b04d-09b867830cae" providerId="ADAL" clId="{DC7932BA-74AC-4622-B576-6D83C2B899EE}" dt="2020-04-25T12:09:35.360" v="240" actId="20577"/>
          <ac:spMkLst>
            <pc:docMk/>
            <pc:sldMk cId="3635848884" sldId="272"/>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91656954" sldId="273"/>
        </pc:sldMkLst>
      </pc:sldChg>
      <pc:sldChg chg="modSp add mod">
        <pc:chgData name="Victor Stany Rozario" userId="dbb37ec6-3e12-44d7-b04d-09b867830cae" providerId="ADAL" clId="{DC7932BA-74AC-4622-B576-6D83C2B899EE}" dt="2020-04-25T12:10:32.171" v="261" actId="403"/>
        <pc:sldMkLst>
          <pc:docMk/>
          <pc:sldMk cId="878003078" sldId="273"/>
        </pc:sldMkLst>
        <pc:spChg chg="mod">
          <ac:chgData name="Victor Stany Rozario" userId="dbb37ec6-3e12-44d7-b04d-09b867830cae" providerId="ADAL" clId="{DC7932BA-74AC-4622-B576-6D83C2B899EE}" dt="2020-04-25T12:09:54.109" v="246" actId="20577"/>
          <ac:spMkLst>
            <pc:docMk/>
            <pc:sldMk cId="878003078" sldId="273"/>
            <ac:spMk id="2" creationId="{00000000-0000-0000-0000-000000000000}"/>
          </ac:spMkLst>
        </pc:spChg>
        <pc:spChg chg="mod">
          <ac:chgData name="Victor Stany Rozario" userId="dbb37ec6-3e12-44d7-b04d-09b867830cae" providerId="ADAL" clId="{DC7932BA-74AC-4622-B576-6D83C2B899EE}" dt="2020-04-25T12:10:32.171" v="261" actId="403"/>
          <ac:spMkLst>
            <pc:docMk/>
            <pc:sldMk cId="878003078" sldId="273"/>
            <ac:spMk id="9" creationId="{B133BB3B-BD66-4C13-8798-5F6C89538717}"/>
          </ac:spMkLst>
        </pc:spChg>
      </pc:sldChg>
      <pc:sldChg chg="modSp add mod">
        <pc:chgData name="Victor Stany Rozario" userId="dbb37ec6-3e12-44d7-b04d-09b867830cae" providerId="ADAL" clId="{DC7932BA-74AC-4622-B576-6D83C2B899EE}" dt="2020-04-25T12:12:08.452" v="291" actId="20577"/>
        <pc:sldMkLst>
          <pc:docMk/>
          <pc:sldMk cId="1486337279" sldId="274"/>
        </pc:sldMkLst>
        <pc:spChg chg="mod">
          <ac:chgData name="Victor Stany Rozario" userId="dbb37ec6-3e12-44d7-b04d-09b867830cae" providerId="ADAL" clId="{DC7932BA-74AC-4622-B576-6D83C2B899EE}" dt="2020-04-25T12:11:42.812" v="280" actId="20577"/>
          <ac:spMkLst>
            <pc:docMk/>
            <pc:sldMk cId="1486337279" sldId="274"/>
            <ac:spMk id="2" creationId="{00000000-0000-0000-0000-000000000000}"/>
          </ac:spMkLst>
        </pc:spChg>
        <pc:spChg chg="mod">
          <ac:chgData name="Victor Stany Rozario" userId="dbb37ec6-3e12-44d7-b04d-09b867830cae" providerId="ADAL" clId="{DC7932BA-74AC-4622-B576-6D83C2B899EE}" dt="2020-04-25T12:12:08.452" v="291" actId="20577"/>
          <ac:spMkLst>
            <pc:docMk/>
            <pc:sldMk cId="1486337279" sldId="274"/>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885728753" sldId="274"/>
        </pc:sldMkLst>
      </pc:sldChg>
      <pc:sldChg chg="modSp add mod">
        <pc:chgData name="Victor Stany Rozario" userId="dbb37ec6-3e12-44d7-b04d-09b867830cae" providerId="ADAL" clId="{DC7932BA-74AC-4622-B576-6D83C2B899EE}" dt="2020-04-25T12:13:01.437" v="310" actId="20577"/>
        <pc:sldMkLst>
          <pc:docMk/>
          <pc:sldMk cId="207395445" sldId="275"/>
        </pc:sldMkLst>
        <pc:spChg chg="mod">
          <ac:chgData name="Victor Stany Rozario" userId="dbb37ec6-3e12-44d7-b04d-09b867830cae" providerId="ADAL" clId="{DC7932BA-74AC-4622-B576-6D83C2B899EE}" dt="2020-04-25T12:12:35.218" v="299" actId="20577"/>
          <ac:spMkLst>
            <pc:docMk/>
            <pc:sldMk cId="207395445" sldId="275"/>
            <ac:spMk id="2" creationId="{00000000-0000-0000-0000-000000000000}"/>
          </ac:spMkLst>
        </pc:spChg>
        <pc:spChg chg="mod">
          <ac:chgData name="Victor Stany Rozario" userId="dbb37ec6-3e12-44d7-b04d-09b867830cae" providerId="ADAL" clId="{DC7932BA-74AC-4622-B576-6D83C2B899EE}" dt="2020-04-25T12:13:01.437" v="310" actId="20577"/>
          <ac:spMkLst>
            <pc:docMk/>
            <pc:sldMk cId="207395445" sldId="275"/>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983338724" sldId="275"/>
        </pc:sldMkLst>
      </pc:sldChg>
      <pc:sldChg chg="del">
        <pc:chgData name="Victor Stany Rozario" userId="dbb37ec6-3e12-44d7-b04d-09b867830cae" providerId="ADAL" clId="{DC7932BA-74AC-4622-B576-6D83C2B899EE}" dt="2020-04-25T12:00:03.877" v="41" actId="47"/>
        <pc:sldMkLst>
          <pc:docMk/>
          <pc:sldMk cId="694835650" sldId="276"/>
        </pc:sldMkLst>
      </pc:sldChg>
      <pc:sldChg chg="modSp add mod">
        <pc:chgData name="Victor Stany Rozario" userId="dbb37ec6-3e12-44d7-b04d-09b867830cae" providerId="ADAL" clId="{DC7932BA-74AC-4622-B576-6D83C2B899EE}" dt="2020-04-25T12:13:45.140" v="329" actId="20577"/>
        <pc:sldMkLst>
          <pc:docMk/>
          <pc:sldMk cId="2583036960" sldId="276"/>
        </pc:sldMkLst>
        <pc:spChg chg="mod">
          <ac:chgData name="Victor Stany Rozario" userId="dbb37ec6-3e12-44d7-b04d-09b867830cae" providerId="ADAL" clId="{DC7932BA-74AC-4622-B576-6D83C2B899EE}" dt="2020-04-25T12:13:22.952" v="322" actId="20577"/>
          <ac:spMkLst>
            <pc:docMk/>
            <pc:sldMk cId="2583036960" sldId="276"/>
            <ac:spMk id="2" creationId="{00000000-0000-0000-0000-000000000000}"/>
          </ac:spMkLst>
        </pc:spChg>
        <pc:spChg chg="mod">
          <ac:chgData name="Victor Stany Rozario" userId="dbb37ec6-3e12-44d7-b04d-09b867830cae" providerId="ADAL" clId="{DC7932BA-74AC-4622-B576-6D83C2B899EE}" dt="2020-04-25T12:13:45.140" v="329" actId="20577"/>
          <ac:spMkLst>
            <pc:docMk/>
            <pc:sldMk cId="2583036960" sldId="276"/>
            <ac:spMk id="9" creationId="{B133BB3B-BD66-4C13-8798-5F6C89538717}"/>
          </ac:spMkLst>
        </pc:spChg>
      </pc:sldChg>
      <pc:sldChg chg="modSp add mod">
        <pc:chgData name="Victor Stany Rozario" userId="dbb37ec6-3e12-44d7-b04d-09b867830cae" providerId="ADAL" clId="{DC7932BA-74AC-4622-B576-6D83C2B899EE}" dt="2020-04-25T12:15:17.624" v="360" actId="27636"/>
        <pc:sldMkLst>
          <pc:docMk/>
          <pc:sldMk cId="2167297559" sldId="277"/>
        </pc:sldMkLst>
        <pc:spChg chg="mod">
          <ac:chgData name="Victor Stany Rozario" userId="dbb37ec6-3e12-44d7-b04d-09b867830cae" providerId="ADAL" clId="{DC7932BA-74AC-4622-B576-6D83C2B899EE}" dt="2020-04-25T12:14:20.030" v="335"/>
          <ac:spMkLst>
            <pc:docMk/>
            <pc:sldMk cId="2167297559" sldId="277"/>
            <ac:spMk id="2" creationId="{00000000-0000-0000-0000-000000000000}"/>
          </ac:spMkLst>
        </pc:spChg>
        <pc:spChg chg="mod">
          <ac:chgData name="Victor Stany Rozario" userId="dbb37ec6-3e12-44d7-b04d-09b867830cae" providerId="ADAL" clId="{DC7932BA-74AC-4622-B576-6D83C2B899EE}" dt="2020-04-25T12:15:17.624" v="360" actId="27636"/>
          <ac:spMkLst>
            <pc:docMk/>
            <pc:sldMk cId="2167297559" sldId="277"/>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4228572538" sldId="277"/>
        </pc:sldMkLst>
      </pc:sldChg>
      <pc:sldChg chg="modSp add mod">
        <pc:chgData name="Victor Stany Rozario" userId="dbb37ec6-3e12-44d7-b04d-09b867830cae" providerId="ADAL" clId="{DC7932BA-74AC-4622-B576-6D83C2B899EE}" dt="2020-04-25T12:16:12.202" v="375" actId="20577"/>
        <pc:sldMkLst>
          <pc:docMk/>
          <pc:sldMk cId="1169671545" sldId="278"/>
        </pc:sldMkLst>
        <pc:spChg chg="mod">
          <ac:chgData name="Victor Stany Rozario" userId="dbb37ec6-3e12-44d7-b04d-09b867830cae" providerId="ADAL" clId="{DC7932BA-74AC-4622-B576-6D83C2B899EE}" dt="2020-04-25T12:16:12.202" v="375" actId="20577"/>
          <ac:spMkLst>
            <pc:docMk/>
            <pc:sldMk cId="1169671545" sldId="278"/>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684010109" sldId="278"/>
        </pc:sldMkLst>
      </pc:sldChg>
      <pc:sldChg chg="del">
        <pc:chgData name="Victor Stany Rozario" userId="dbb37ec6-3e12-44d7-b04d-09b867830cae" providerId="ADAL" clId="{DC7932BA-74AC-4622-B576-6D83C2B899EE}" dt="2020-04-25T12:00:03.877" v="41" actId="47"/>
        <pc:sldMkLst>
          <pc:docMk/>
          <pc:sldMk cId="524441894" sldId="279"/>
        </pc:sldMkLst>
      </pc:sldChg>
      <pc:sldChg chg="modSp add mod">
        <pc:chgData name="Victor Stany Rozario" userId="dbb37ec6-3e12-44d7-b04d-09b867830cae" providerId="ADAL" clId="{DC7932BA-74AC-4622-B576-6D83C2B899EE}" dt="2020-04-25T12:17:21.912" v="384" actId="20577"/>
        <pc:sldMkLst>
          <pc:docMk/>
          <pc:sldMk cId="1433248184" sldId="279"/>
        </pc:sldMkLst>
        <pc:spChg chg="mod">
          <ac:chgData name="Victor Stany Rozario" userId="dbb37ec6-3e12-44d7-b04d-09b867830cae" providerId="ADAL" clId="{DC7932BA-74AC-4622-B576-6D83C2B899EE}" dt="2020-04-25T12:17:21.912" v="384" actId="20577"/>
          <ac:spMkLst>
            <pc:docMk/>
            <pc:sldMk cId="1433248184" sldId="279"/>
            <ac:spMk id="9" creationId="{B133BB3B-BD66-4C13-8798-5F6C89538717}"/>
          </ac:spMkLst>
        </pc:spChg>
      </pc:sldChg>
      <pc:sldChg chg="modSp add mod">
        <pc:chgData name="Victor Stany Rozario" userId="dbb37ec6-3e12-44d7-b04d-09b867830cae" providerId="ADAL" clId="{DC7932BA-74AC-4622-B576-6D83C2B899EE}" dt="2020-04-25T12:18:47.537" v="402" actId="20577"/>
        <pc:sldMkLst>
          <pc:docMk/>
          <pc:sldMk cId="9721230" sldId="280"/>
        </pc:sldMkLst>
        <pc:spChg chg="mod">
          <ac:chgData name="Victor Stany Rozario" userId="dbb37ec6-3e12-44d7-b04d-09b867830cae" providerId="ADAL" clId="{DC7932BA-74AC-4622-B576-6D83C2B899EE}" dt="2020-04-25T12:18:47.537" v="402" actId="20577"/>
          <ac:spMkLst>
            <pc:docMk/>
            <pc:sldMk cId="9721230" sldId="280"/>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676983731" sldId="280"/>
        </pc:sldMkLst>
      </pc:sldChg>
      <pc:sldChg chg="modSp add mod">
        <pc:chgData name="Victor Stany Rozario" userId="dbb37ec6-3e12-44d7-b04d-09b867830cae" providerId="ADAL" clId="{DC7932BA-74AC-4622-B576-6D83C2B899EE}" dt="2020-04-25T12:19:26.619" v="411" actId="20577"/>
        <pc:sldMkLst>
          <pc:docMk/>
          <pc:sldMk cId="2586880624" sldId="281"/>
        </pc:sldMkLst>
        <pc:spChg chg="mod">
          <ac:chgData name="Victor Stany Rozario" userId="dbb37ec6-3e12-44d7-b04d-09b867830cae" providerId="ADAL" clId="{DC7932BA-74AC-4622-B576-6D83C2B899EE}" dt="2020-04-25T12:19:26.619" v="411" actId="20577"/>
          <ac:spMkLst>
            <pc:docMk/>
            <pc:sldMk cId="2586880624" sldId="281"/>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83246869" sldId="281"/>
        </pc:sldMkLst>
      </pc:sldChg>
      <pc:sldChg chg="del">
        <pc:chgData name="Victor Stany Rozario" userId="dbb37ec6-3e12-44d7-b04d-09b867830cae" providerId="ADAL" clId="{DC7932BA-74AC-4622-B576-6D83C2B899EE}" dt="2020-04-25T12:00:03.877" v="41" actId="47"/>
        <pc:sldMkLst>
          <pc:docMk/>
          <pc:sldMk cId="3191632281" sldId="282"/>
        </pc:sldMkLst>
      </pc:sldChg>
      <pc:sldChg chg="modSp add mod">
        <pc:chgData name="Victor Stany Rozario" userId="dbb37ec6-3e12-44d7-b04d-09b867830cae" providerId="ADAL" clId="{DC7932BA-74AC-4622-B576-6D83C2B899EE}" dt="2020-04-25T12:20:17.728" v="432" actId="20577"/>
        <pc:sldMkLst>
          <pc:docMk/>
          <pc:sldMk cId="3846522069" sldId="282"/>
        </pc:sldMkLst>
        <pc:spChg chg="mod">
          <ac:chgData name="Victor Stany Rozario" userId="dbb37ec6-3e12-44d7-b04d-09b867830cae" providerId="ADAL" clId="{DC7932BA-74AC-4622-B576-6D83C2B899EE}" dt="2020-04-25T12:20:17.728" v="432" actId="20577"/>
          <ac:spMkLst>
            <pc:docMk/>
            <pc:sldMk cId="3846522069" sldId="282"/>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180306446" sldId="283"/>
        </pc:sldMkLst>
      </pc:sldChg>
      <pc:sldChg chg="modSp add mod">
        <pc:chgData name="Victor Stany Rozario" userId="dbb37ec6-3e12-44d7-b04d-09b867830cae" providerId="ADAL" clId="{DC7932BA-74AC-4622-B576-6D83C2B899EE}" dt="2020-04-25T12:21:13.650" v="455" actId="20577"/>
        <pc:sldMkLst>
          <pc:docMk/>
          <pc:sldMk cId="2517484207" sldId="283"/>
        </pc:sldMkLst>
        <pc:spChg chg="mod">
          <ac:chgData name="Victor Stany Rozario" userId="dbb37ec6-3e12-44d7-b04d-09b867830cae" providerId="ADAL" clId="{DC7932BA-74AC-4622-B576-6D83C2B899EE}" dt="2020-04-25T12:20:44.259" v="439" actId="27636"/>
          <ac:spMkLst>
            <pc:docMk/>
            <pc:sldMk cId="2517484207" sldId="283"/>
            <ac:spMk id="2" creationId="{00000000-0000-0000-0000-000000000000}"/>
          </ac:spMkLst>
        </pc:spChg>
        <pc:spChg chg="mod">
          <ac:chgData name="Victor Stany Rozario" userId="dbb37ec6-3e12-44d7-b04d-09b867830cae" providerId="ADAL" clId="{DC7932BA-74AC-4622-B576-6D83C2B899EE}" dt="2020-04-25T12:21:13.650" v="455" actId="20577"/>
          <ac:spMkLst>
            <pc:docMk/>
            <pc:sldMk cId="2517484207" sldId="283"/>
            <ac:spMk id="9" creationId="{B133BB3B-BD66-4C13-8798-5F6C89538717}"/>
          </ac:spMkLst>
        </pc:spChg>
      </pc:sldChg>
      <pc:sldChg chg="modSp add mod">
        <pc:chgData name="Victor Stany Rozario" userId="dbb37ec6-3e12-44d7-b04d-09b867830cae" providerId="ADAL" clId="{DC7932BA-74AC-4622-B576-6D83C2B899EE}" dt="2020-04-25T12:22:02.306" v="473" actId="14100"/>
        <pc:sldMkLst>
          <pc:docMk/>
          <pc:sldMk cId="2482975154" sldId="284"/>
        </pc:sldMkLst>
        <pc:spChg chg="mod">
          <ac:chgData name="Victor Stany Rozario" userId="dbb37ec6-3e12-44d7-b04d-09b867830cae" providerId="ADAL" clId="{DC7932BA-74AC-4622-B576-6D83C2B899EE}" dt="2020-04-25T12:21:34.634" v="458"/>
          <ac:spMkLst>
            <pc:docMk/>
            <pc:sldMk cId="2482975154" sldId="284"/>
            <ac:spMk id="2" creationId="{00000000-0000-0000-0000-000000000000}"/>
          </ac:spMkLst>
        </pc:spChg>
        <pc:spChg chg="mod">
          <ac:chgData name="Victor Stany Rozario" userId="dbb37ec6-3e12-44d7-b04d-09b867830cae" providerId="ADAL" clId="{DC7932BA-74AC-4622-B576-6D83C2B899EE}" dt="2020-04-25T12:22:02.306" v="473" actId="14100"/>
          <ac:spMkLst>
            <pc:docMk/>
            <pc:sldMk cId="2482975154" sldId="284"/>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838555516" sldId="284"/>
        </pc:sldMkLst>
      </pc:sldChg>
      <pc:sldChg chg="del">
        <pc:chgData name="Victor Stany Rozario" userId="dbb37ec6-3e12-44d7-b04d-09b867830cae" providerId="ADAL" clId="{DC7932BA-74AC-4622-B576-6D83C2B899EE}" dt="2020-04-25T12:00:03.877" v="41" actId="47"/>
        <pc:sldMkLst>
          <pc:docMk/>
          <pc:sldMk cId="1872760812" sldId="285"/>
        </pc:sldMkLst>
      </pc:sldChg>
      <pc:sldChg chg="del">
        <pc:chgData name="Victor Stany Rozario" userId="dbb37ec6-3e12-44d7-b04d-09b867830cae" providerId="ADAL" clId="{DC7932BA-74AC-4622-B576-6D83C2B899EE}" dt="2020-04-25T12:00:03.877" v="41" actId="47"/>
        <pc:sldMkLst>
          <pc:docMk/>
          <pc:sldMk cId="2757674646" sldId="286"/>
        </pc:sldMkLst>
      </pc:sldChg>
      <pc:sldChg chg="del">
        <pc:chgData name="Victor Stany Rozario" userId="dbb37ec6-3e12-44d7-b04d-09b867830cae" providerId="ADAL" clId="{DC7932BA-74AC-4622-B576-6D83C2B899EE}" dt="2020-04-25T12:00:03.877" v="41" actId="47"/>
        <pc:sldMkLst>
          <pc:docMk/>
          <pc:sldMk cId="1912529921" sldId="287"/>
        </pc:sldMkLst>
      </pc:sldChg>
      <pc:sldChg chg="del">
        <pc:chgData name="Victor Stany Rozario" userId="dbb37ec6-3e12-44d7-b04d-09b867830cae" providerId="ADAL" clId="{DC7932BA-74AC-4622-B576-6D83C2B899EE}" dt="2020-04-25T12:00:03.877" v="41" actId="47"/>
        <pc:sldMkLst>
          <pc:docMk/>
          <pc:sldMk cId="806882475" sldId="288"/>
        </pc:sldMkLst>
      </pc:sldChg>
      <pc:sldChg chg="del">
        <pc:chgData name="Victor Stany Rozario" userId="dbb37ec6-3e12-44d7-b04d-09b867830cae" providerId="ADAL" clId="{DC7932BA-74AC-4622-B576-6D83C2B899EE}" dt="2020-04-25T12:00:03.877" v="41" actId="47"/>
        <pc:sldMkLst>
          <pc:docMk/>
          <pc:sldMk cId="580063956" sldId="289"/>
        </pc:sldMkLst>
      </pc:sldChg>
      <pc:sldChg chg="del">
        <pc:chgData name="Victor Stany Rozario" userId="dbb37ec6-3e12-44d7-b04d-09b867830cae" providerId="ADAL" clId="{DC7932BA-74AC-4622-B576-6D83C2B899EE}" dt="2020-04-25T12:00:03.877" v="41" actId="47"/>
        <pc:sldMkLst>
          <pc:docMk/>
          <pc:sldMk cId="2969908534" sldId="290"/>
        </pc:sldMkLst>
      </pc:sldChg>
      <pc:sldChg chg="del">
        <pc:chgData name="Victor Stany Rozario" userId="dbb37ec6-3e12-44d7-b04d-09b867830cae" providerId="ADAL" clId="{DC7932BA-74AC-4622-B576-6D83C2B899EE}" dt="2020-04-25T12:00:03.877" v="41" actId="47"/>
        <pc:sldMkLst>
          <pc:docMk/>
          <pc:sldMk cId="1275339625" sldId="291"/>
        </pc:sldMkLst>
      </pc:sldChg>
      <pc:sldChg chg="del">
        <pc:chgData name="Victor Stany Rozario" userId="dbb37ec6-3e12-44d7-b04d-09b867830cae" providerId="ADAL" clId="{DC7932BA-74AC-4622-B576-6D83C2B899EE}" dt="2020-04-25T12:00:03.877" v="41" actId="47"/>
        <pc:sldMkLst>
          <pc:docMk/>
          <pc:sldMk cId="2228164672" sldId="292"/>
        </pc:sldMkLst>
      </pc:sldChg>
      <pc:sldChg chg="del">
        <pc:chgData name="Victor Stany Rozario" userId="dbb37ec6-3e12-44d7-b04d-09b867830cae" providerId="ADAL" clId="{DC7932BA-74AC-4622-B576-6D83C2B899EE}" dt="2020-04-25T12:00:03.877" v="41" actId="47"/>
        <pc:sldMkLst>
          <pc:docMk/>
          <pc:sldMk cId="262697945" sldId="293"/>
        </pc:sldMkLst>
      </pc:sldChg>
      <pc:sldChg chg="del">
        <pc:chgData name="Victor Stany Rozario" userId="dbb37ec6-3e12-44d7-b04d-09b867830cae" providerId="ADAL" clId="{DC7932BA-74AC-4622-B576-6D83C2B899EE}" dt="2020-04-25T12:00:03.877" v="41" actId="47"/>
        <pc:sldMkLst>
          <pc:docMk/>
          <pc:sldMk cId="1589256683" sldId="294"/>
        </pc:sldMkLst>
      </pc:sldChg>
      <pc:sldChg chg="del">
        <pc:chgData name="Victor Stany Rozario" userId="dbb37ec6-3e12-44d7-b04d-09b867830cae" providerId="ADAL" clId="{DC7932BA-74AC-4622-B576-6D83C2B899EE}" dt="2020-04-25T12:00:03.877" v="41" actId="47"/>
        <pc:sldMkLst>
          <pc:docMk/>
          <pc:sldMk cId="730151500" sldId="295"/>
        </pc:sldMkLst>
      </pc:sldChg>
      <pc:sldChg chg="del">
        <pc:chgData name="Victor Stany Rozario" userId="dbb37ec6-3e12-44d7-b04d-09b867830cae" providerId="ADAL" clId="{DC7932BA-74AC-4622-B576-6D83C2B899EE}" dt="2020-04-25T12:00:03.877" v="41" actId="47"/>
        <pc:sldMkLst>
          <pc:docMk/>
          <pc:sldMk cId="1756968147" sldId="296"/>
        </pc:sldMkLst>
      </pc:sldChg>
      <pc:sldChg chg="del">
        <pc:chgData name="Victor Stany Rozario" userId="dbb37ec6-3e12-44d7-b04d-09b867830cae" providerId="ADAL" clId="{DC7932BA-74AC-4622-B576-6D83C2B899EE}" dt="2020-04-25T12:00:03.877" v="41" actId="47"/>
        <pc:sldMkLst>
          <pc:docMk/>
          <pc:sldMk cId="3193470642" sldId="297"/>
        </pc:sldMkLst>
      </pc:sldChg>
      <pc:sldChg chg="del">
        <pc:chgData name="Victor Stany Rozario" userId="dbb37ec6-3e12-44d7-b04d-09b867830cae" providerId="ADAL" clId="{DC7932BA-74AC-4622-B576-6D83C2B899EE}" dt="2020-04-25T12:00:03.877" v="41" actId="47"/>
        <pc:sldMkLst>
          <pc:docMk/>
          <pc:sldMk cId="3551943012" sldId="298"/>
        </pc:sldMkLst>
      </pc:sldChg>
    </pc:docChg>
  </pc:docChgLst>
  <pc:docChgLst>
    <pc:chgData name="Victor Stany Rozario" userId="dbb37ec6-3e12-44d7-b04d-09b867830cae" providerId="ADAL" clId="{52FAB70E-DFF8-40D2-9A74-D57E9E2549CE}"/>
    <pc:docChg chg="modSld">
      <pc:chgData name="Victor Stany Rozario" userId="dbb37ec6-3e12-44d7-b04d-09b867830cae" providerId="ADAL" clId="{52FAB70E-DFF8-40D2-9A74-D57E9E2549CE}" dt="2020-04-28T14:33:09.089" v="3" actId="20577"/>
      <pc:docMkLst>
        <pc:docMk/>
      </pc:docMkLst>
      <pc:sldChg chg="modSp mod">
        <pc:chgData name="Victor Stany Rozario" userId="dbb37ec6-3e12-44d7-b04d-09b867830cae" providerId="ADAL" clId="{52FAB70E-DFF8-40D2-9A74-D57E9E2549CE}" dt="2020-04-28T14:33:09.089" v="3" actId="20577"/>
        <pc:sldMkLst>
          <pc:docMk/>
          <pc:sldMk cId="700707328" sldId="256"/>
        </pc:sldMkLst>
        <pc:graphicFrameChg chg="modGraphic">
          <ac:chgData name="Victor Stany Rozario" userId="dbb37ec6-3e12-44d7-b04d-09b867830cae" providerId="ADAL" clId="{52FAB70E-DFF8-40D2-9A74-D57E9E2549CE}" dt="2020-04-28T14:33:09.089" v="3"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04-Aug-21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04-Aug-21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04-Aug-21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04-Aug-21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spnet/web-api" TargetMode="External"/><Relationship Id="rId2" Type="http://schemas.openxmlformats.org/officeDocument/2006/relationships/hyperlink" Target="https://www.tutorialsteacher.com/"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590843"/>
            <a:ext cx="7948963" cy="511886"/>
          </a:xfrm>
        </p:spPr>
        <p:txBody>
          <a:bodyPr>
            <a:noAutofit/>
          </a:bodyPr>
          <a:lstStyle/>
          <a:p>
            <a:pPr>
              <a:lnSpc>
                <a:spcPct val="100000"/>
              </a:lnSpc>
            </a:pPr>
            <a:r>
              <a:rPr lang="en-US" sz="3200" b="1" dirty="0"/>
              <a:t>HATEOAS Driven REST APIs</a:t>
            </a:r>
          </a:p>
        </p:txBody>
      </p:sp>
      <p:sp>
        <p:nvSpPr>
          <p:cNvPr id="3" name="Subtitle 2"/>
          <p:cNvSpPr>
            <a:spLocks noGrp="1"/>
          </p:cNvSpPr>
          <p:nvPr>
            <p:ph type="subTitle" idx="1"/>
          </p:nvPr>
        </p:nvSpPr>
        <p:spPr>
          <a:xfrm>
            <a:off x="281354" y="1281037"/>
            <a:ext cx="2433712" cy="707886"/>
          </a:xfrm>
        </p:spPr>
        <p:txBody>
          <a:bodyPr/>
          <a:lstStyle/>
          <a:p>
            <a:r>
              <a:rPr lang="en-US" dirty="0"/>
              <a:t> Course Code: CSC 4164</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5235367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a:t>15</a:t>
                      </a:r>
                      <a:endParaRPr lang="en-US" dirty="0"/>
                    </a:p>
                  </a:txBody>
                  <a:tcPr/>
                </a:tc>
                <a:tc>
                  <a:txBody>
                    <a:bodyPr/>
                    <a:lstStyle/>
                    <a:p>
                      <a:r>
                        <a:rPr lang="en-US" dirty="0"/>
                        <a:t>Week No:</a:t>
                      </a:r>
                    </a:p>
                  </a:txBody>
                  <a:tcPr/>
                </a:tc>
                <a:tc>
                  <a:txBody>
                    <a:bodyPr/>
                    <a:lstStyle/>
                    <a:p>
                      <a:r>
                        <a:rPr lang="en-US" dirty="0"/>
                        <a:t>11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15066" y="1258002"/>
            <a:ext cx="4769951" cy="7078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5266442" cy="923330"/>
          </a:xfrm>
          <a:prstGeom prst="rect">
            <a:avLst/>
          </a:prstGeom>
          <a:noFill/>
        </p:spPr>
        <p:txBody>
          <a:bodyPr wrap="none" rtlCol="0">
            <a:spAutoFit/>
          </a:bodyPr>
          <a:lstStyle/>
          <a:p>
            <a:pPr marL="342900" indent="-342900">
              <a:buFont typeface="+mj-lt"/>
              <a:buAutoNum type="arabicPeriod"/>
            </a:pPr>
            <a:r>
              <a:rPr lang="en-US" dirty="0">
                <a:hlinkClick r:id="rId2"/>
              </a:rPr>
              <a:t>https://www.tutorialsteacher.com</a:t>
            </a:r>
            <a:endParaRPr lang="en-US" dirty="0"/>
          </a:p>
          <a:p>
            <a:pPr marL="342900" indent="-342900">
              <a:buFont typeface="+mj-lt"/>
              <a:buAutoNum type="arabicPeriod"/>
            </a:pPr>
            <a:r>
              <a:rPr lang="en-US" dirty="0">
                <a:hlinkClick r:id="rId3"/>
              </a:rPr>
              <a:t>https://docs.microsoft.com/en-us/aspnet/web-api</a:t>
            </a:r>
            <a:endParaRPr lang="en-US" dirty="0"/>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694944" y="3080825"/>
            <a:ext cx="7754112" cy="2082018"/>
          </a:xfrm>
        </p:spPr>
        <p:txBody>
          <a:bodyPr>
            <a:normAutofit/>
          </a:bodyPr>
          <a:lstStyle/>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HATEOAS Driven REST APIs</a:t>
            </a: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HATEOAS Implementation</a:t>
            </a: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HATEOAS References</a:t>
            </a: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HATEOAS</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5"/>
            <a:ext cx="8637907" cy="363230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b="1" dirty="0">
                <a:solidFill>
                  <a:schemeClr val="tx1"/>
                </a:solidFill>
              </a:rPr>
              <a:t>HATEOAS</a:t>
            </a:r>
            <a:r>
              <a:rPr lang="en-US" dirty="0">
                <a:solidFill>
                  <a:schemeClr val="tx1"/>
                </a:solidFill>
              </a:rPr>
              <a:t> (</a:t>
            </a:r>
            <a:r>
              <a:rPr lang="en-US" b="1" i="1" dirty="0">
                <a:solidFill>
                  <a:schemeClr val="tx1"/>
                </a:solidFill>
              </a:rPr>
              <a:t>Hypermedia as the Engine of Application State</a:t>
            </a:r>
            <a:r>
              <a:rPr lang="en-US" dirty="0">
                <a:solidFill>
                  <a:schemeClr val="tx1"/>
                </a:solidFill>
              </a:rPr>
              <a:t>) is a constraint of the REST application architecture that keeps the RESTful style architecture unique from most other network application architectures. The term “hypermedia” refers to any content that contains links to other forms of media such as images, movies, and text.</a:t>
            </a:r>
          </a:p>
          <a:p>
            <a:pPr algn="just"/>
            <a:endParaRPr lang="en-US" dirty="0">
              <a:solidFill>
                <a:schemeClr val="tx1"/>
              </a:solidFill>
            </a:endParaRPr>
          </a:p>
          <a:p>
            <a:pPr algn="just"/>
            <a:r>
              <a:rPr lang="en-US" dirty="0">
                <a:solidFill>
                  <a:schemeClr val="tx1"/>
                </a:solidFill>
              </a:rPr>
              <a:t>This architectural style lets you use hypermedia links in the response contents so that the client can dynamically navigate to the appropriate resource by traversing the hypermedia links. This is conceptually the same as a web user navigating through web pages by clicking the appropriate hyperlinks in order to achieve a final goal.</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HATEOAS</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5"/>
            <a:ext cx="8637907" cy="4054339"/>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For example, below given JSON response may be from an API like HTTP GET</a:t>
            </a:r>
          </a:p>
          <a:p>
            <a:pPr algn="just"/>
            <a:r>
              <a:rPr lang="en-US" dirty="0">
                <a:solidFill>
                  <a:schemeClr val="tx1"/>
                </a:solidFill>
              </a:rPr>
              <a:t>{http://api.domain.com/management/departments</a:t>
            </a:r>
          </a:p>
          <a:p>
            <a:pPr algn="just"/>
            <a:endParaRPr lang="en-US" dirty="0">
              <a:solidFill>
                <a:schemeClr val="tx1"/>
              </a:solidFill>
            </a:endParaRPr>
          </a:p>
          <a:p>
            <a:pPr lvl="1" algn="just"/>
            <a:r>
              <a:rPr lang="en-US" dirty="0">
                <a:solidFill>
                  <a:schemeClr val="tx1"/>
                </a:solidFill>
              </a:rPr>
              <a:t>"</a:t>
            </a:r>
            <a:r>
              <a:rPr lang="en-US" dirty="0" err="1">
                <a:solidFill>
                  <a:schemeClr val="tx1"/>
                </a:solidFill>
              </a:rPr>
              <a:t>departmentId</a:t>
            </a:r>
            <a:r>
              <a:rPr lang="en-US" dirty="0">
                <a:solidFill>
                  <a:schemeClr val="tx1"/>
                </a:solidFill>
              </a:rPr>
              <a:t>": 10,</a:t>
            </a:r>
          </a:p>
          <a:p>
            <a:pPr lvl="1" algn="just"/>
            <a:r>
              <a:rPr lang="en-US" dirty="0">
                <a:solidFill>
                  <a:schemeClr val="tx1"/>
                </a:solidFill>
              </a:rPr>
              <a:t>"</a:t>
            </a:r>
            <a:r>
              <a:rPr lang="en-US" dirty="0" err="1">
                <a:solidFill>
                  <a:schemeClr val="tx1"/>
                </a:solidFill>
              </a:rPr>
              <a:t>departmentName</a:t>
            </a:r>
            <a:r>
              <a:rPr lang="en-US" dirty="0">
                <a:solidFill>
                  <a:schemeClr val="tx1"/>
                </a:solidFill>
              </a:rPr>
              <a:t>": "Administration",</a:t>
            </a:r>
          </a:p>
          <a:p>
            <a:pPr lvl="1" algn="just"/>
            <a:r>
              <a:rPr lang="en-US" dirty="0">
                <a:solidFill>
                  <a:schemeClr val="tx1"/>
                </a:solidFill>
              </a:rPr>
              <a:t>"</a:t>
            </a:r>
            <a:r>
              <a:rPr lang="en-US" dirty="0" err="1">
                <a:solidFill>
                  <a:schemeClr val="tx1"/>
                </a:solidFill>
              </a:rPr>
              <a:t>locationId</a:t>
            </a:r>
            <a:r>
              <a:rPr lang="en-US" dirty="0">
                <a:solidFill>
                  <a:schemeClr val="tx1"/>
                </a:solidFill>
              </a:rPr>
              <a:t>": 1700,</a:t>
            </a:r>
          </a:p>
          <a:p>
            <a:pPr lvl="1" algn="just"/>
            <a:r>
              <a:rPr lang="en-US" dirty="0">
                <a:solidFill>
                  <a:schemeClr val="tx1"/>
                </a:solidFill>
              </a:rPr>
              <a:t>"</a:t>
            </a:r>
            <a:r>
              <a:rPr lang="en-US" dirty="0" err="1">
                <a:solidFill>
                  <a:schemeClr val="tx1"/>
                </a:solidFill>
              </a:rPr>
              <a:t>managerId</a:t>
            </a:r>
            <a:r>
              <a:rPr lang="en-US" dirty="0">
                <a:solidFill>
                  <a:schemeClr val="tx1"/>
                </a:solidFill>
              </a:rPr>
              <a:t>": 200,</a:t>
            </a:r>
          </a:p>
          <a:p>
            <a:pPr lvl="1" algn="just"/>
            <a:r>
              <a:rPr lang="en-US" dirty="0">
                <a:solidFill>
                  <a:schemeClr val="tx1"/>
                </a:solidFill>
              </a:rPr>
              <a:t>"links": [</a:t>
            </a:r>
          </a:p>
          <a:p>
            <a:pPr lvl="2" algn="just"/>
            <a:r>
              <a:rPr lang="en-US" dirty="0">
                <a:solidFill>
                  <a:schemeClr val="tx1"/>
                </a:solidFill>
              </a:rPr>
              <a:t>{</a:t>
            </a:r>
          </a:p>
          <a:p>
            <a:pPr lvl="2" algn="just"/>
            <a:r>
              <a:rPr lang="en-US" dirty="0">
                <a:solidFill>
                  <a:schemeClr val="tx1"/>
                </a:solidFill>
              </a:rPr>
              <a:t>"</a:t>
            </a:r>
            <a:r>
              <a:rPr lang="en-US" dirty="0" err="1">
                <a:solidFill>
                  <a:schemeClr val="tx1"/>
                </a:solidFill>
              </a:rPr>
              <a:t>href</a:t>
            </a:r>
            <a:r>
              <a:rPr lang="en-US" dirty="0">
                <a:solidFill>
                  <a:schemeClr val="tx1"/>
                </a:solidFill>
              </a:rPr>
              <a:t>": "10/employees",</a:t>
            </a:r>
          </a:p>
          <a:p>
            <a:pPr lvl="2" algn="just"/>
            <a:r>
              <a:rPr lang="en-US" dirty="0">
                <a:solidFill>
                  <a:schemeClr val="tx1"/>
                </a:solidFill>
              </a:rPr>
              <a:t>"</a:t>
            </a:r>
            <a:r>
              <a:rPr lang="en-US" dirty="0" err="1">
                <a:solidFill>
                  <a:schemeClr val="tx1"/>
                </a:solidFill>
              </a:rPr>
              <a:t>rel</a:t>
            </a:r>
            <a:r>
              <a:rPr lang="en-US" dirty="0">
                <a:solidFill>
                  <a:schemeClr val="tx1"/>
                </a:solidFill>
              </a:rPr>
              <a:t>": "employees",</a:t>
            </a:r>
          </a:p>
          <a:p>
            <a:pPr lvl="2" algn="just"/>
            <a:r>
              <a:rPr lang="en-US" dirty="0">
                <a:solidFill>
                  <a:schemeClr val="tx1"/>
                </a:solidFill>
              </a:rPr>
              <a:t>"type" : "GET"</a:t>
            </a:r>
          </a:p>
          <a:p>
            <a:pPr lvl="2" algn="just"/>
            <a:r>
              <a:rPr lang="en-US" dirty="0">
                <a:solidFill>
                  <a:schemeClr val="tx1"/>
                </a:solidFill>
              </a:rPr>
              <a:t>}</a:t>
            </a:r>
          </a:p>
          <a:p>
            <a:pPr lvl="1" algn="just"/>
            <a:r>
              <a:rPr lang="en-US" dirty="0">
                <a:solidFill>
                  <a:schemeClr val="tx1"/>
                </a:solidFill>
              </a:rPr>
              <a:t>]</a:t>
            </a:r>
          </a:p>
          <a:p>
            <a:pPr algn="just"/>
            <a:r>
              <a:rPr lang="en-US" dirty="0">
                <a:solidFill>
                  <a:schemeClr val="tx1"/>
                </a:solidFill>
              </a:rPr>
              <a:t>}</a:t>
            </a:r>
          </a:p>
          <a:p>
            <a:pPr algn="just"/>
            <a:r>
              <a:rPr lang="en-US" dirty="0">
                <a:solidFill>
                  <a:schemeClr val="tx1"/>
                </a:solidFill>
              </a:rPr>
              <a:t>In the preceding example, the response returned by the server contains hypermedia links to</a:t>
            </a:r>
          </a:p>
          <a:p>
            <a:pPr algn="just"/>
            <a:r>
              <a:rPr lang="en-US" dirty="0">
                <a:solidFill>
                  <a:schemeClr val="tx1"/>
                </a:solidFill>
              </a:rPr>
              <a:t>employee resources 10/employees , which can be traversed by the client to read employees</a:t>
            </a:r>
          </a:p>
          <a:p>
            <a:pPr algn="just"/>
            <a:r>
              <a:rPr lang="en-US" dirty="0">
                <a:solidFill>
                  <a:schemeClr val="tx1"/>
                </a:solidFill>
              </a:rPr>
              <a:t>belonging to the department.</a:t>
            </a:r>
          </a:p>
        </p:txBody>
      </p:sp>
    </p:spTree>
    <p:extLst>
      <p:ext uri="{BB962C8B-B14F-4D97-AF65-F5344CB8AC3E}">
        <p14:creationId xmlns:p14="http://schemas.microsoft.com/office/powerpoint/2010/main" val="55124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HATEOAS</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5"/>
            <a:ext cx="8637907" cy="405433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The advantage of above approach is that hypermedia links returned from the server drive the application’s state and not the other way around. There is no universally accepted format for representing links between two resources in JSON.</a:t>
            </a:r>
          </a:p>
          <a:p>
            <a:pPr algn="just"/>
            <a:r>
              <a:rPr lang="en-US" dirty="0">
                <a:solidFill>
                  <a:schemeClr val="tx1"/>
                </a:solidFill>
              </a:rPr>
              <a:t>You may choose to adopt the above format, or you may choose to send links in HTTP  response headers.</a:t>
            </a:r>
          </a:p>
          <a:p>
            <a:pPr algn="just"/>
            <a:endParaRPr lang="en-US" dirty="0">
              <a:solidFill>
                <a:schemeClr val="tx1"/>
              </a:solidFill>
            </a:endParaRPr>
          </a:p>
          <a:p>
            <a:pPr algn="just"/>
            <a:r>
              <a:rPr lang="en-US" dirty="0">
                <a:solidFill>
                  <a:schemeClr val="tx1"/>
                </a:solidFill>
              </a:rPr>
              <a:t>HTTP/1.1 200 OK</a:t>
            </a:r>
          </a:p>
          <a:p>
            <a:pPr algn="just"/>
            <a:r>
              <a:rPr lang="en-US" dirty="0">
                <a:solidFill>
                  <a:schemeClr val="tx1"/>
                </a:solidFill>
              </a:rPr>
              <a:t>...</a:t>
            </a:r>
          </a:p>
          <a:p>
            <a:pPr algn="just"/>
            <a:r>
              <a:rPr lang="en-US" dirty="0">
                <a:solidFill>
                  <a:schemeClr val="tx1"/>
                </a:solidFill>
              </a:rPr>
              <a:t>Link: &lt;10/employees&gt;; </a:t>
            </a:r>
            <a:r>
              <a:rPr lang="en-US" dirty="0" err="1">
                <a:solidFill>
                  <a:schemeClr val="tx1"/>
                </a:solidFill>
              </a:rPr>
              <a:t>rel</a:t>
            </a:r>
            <a:r>
              <a:rPr lang="en-US" dirty="0">
                <a:solidFill>
                  <a:schemeClr val="tx1"/>
                </a:solidFill>
              </a:rPr>
              <a:t>="employees"</a:t>
            </a:r>
          </a:p>
          <a:p>
            <a:pPr algn="just"/>
            <a:r>
              <a:rPr lang="en-US" dirty="0">
                <a:solidFill>
                  <a:schemeClr val="tx1"/>
                </a:solidFill>
              </a:rPr>
              <a:t>Both are absolutely valid solutions.</a:t>
            </a:r>
          </a:p>
        </p:txBody>
      </p:sp>
    </p:spTree>
    <p:extLst>
      <p:ext uri="{BB962C8B-B14F-4D97-AF65-F5344CB8AC3E}">
        <p14:creationId xmlns:p14="http://schemas.microsoft.com/office/powerpoint/2010/main" val="301424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HATEOAS Implementation</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5"/>
            <a:ext cx="8637907" cy="4054339"/>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In real world, when you visit a website – you hit it’s homepage. It presents some snapshots and links to other sections of websites. You click on them and then you get more information along with more related links which are relevant to context.</a:t>
            </a:r>
          </a:p>
          <a:p>
            <a:pPr algn="just"/>
            <a:endParaRPr lang="en-US" dirty="0">
              <a:solidFill>
                <a:schemeClr val="tx1"/>
              </a:solidFill>
            </a:endParaRPr>
          </a:p>
          <a:p>
            <a:pPr algn="just"/>
            <a:r>
              <a:rPr lang="en-US" dirty="0">
                <a:solidFill>
                  <a:schemeClr val="tx1"/>
                </a:solidFill>
              </a:rPr>
              <a:t>Similar to a human’s interaction with a website, a REST client hits an initial API URI and uses the server-provided links to dynamically discover available actions and access the resources it needs. The client need not have prior knowledge of the service or the different steps involved in a workflow. Additionally, the clients no longer have to hard code the URI structures for different resources. This allows the server to make URI changes as the API evolves without breaking the clients.</a:t>
            </a:r>
          </a:p>
          <a:p>
            <a:pPr algn="just"/>
            <a:endParaRPr lang="en-US" dirty="0">
              <a:solidFill>
                <a:schemeClr val="tx1"/>
              </a:solidFill>
            </a:endParaRPr>
          </a:p>
          <a:p>
            <a:pPr algn="just"/>
            <a:r>
              <a:rPr lang="en-US" dirty="0">
                <a:solidFill>
                  <a:schemeClr val="tx1"/>
                </a:solidFill>
              </a:rPr>
              <a:t>Above API interaction is possible using HATEOAS only. Each REST framework provides it’s own way on creating the HATEOAS links using framework capabilities e.g. in this </a:t>
            </a:r>
            <a:r>
              <a:rPr lang="en-US" dirty="0" err="1">
                <a:solidFill>
                  <a:schemeClr val="tx1"/>
                </a:solidFill>
              </a:rPr>
              <a:t>RESTEasy</a:t>
            </a:r>
            <a:r>
              <a:rPr lang="en-US" dirty="0">
                <a:solidFill>
                  <a:schemeClr val="tx1"/>
                </a:solidFill>
              </a:rPr>
              <a:t> HATEOAS tutorial, links are part of resource model classes which is transferred as resource state to the client.</a:t>
            </a:r>
          </a:p>
        </p:txBody>
      </p:sp>
    </p:spTree>
    <p:extLst>
      <p:ext uri="{BB962C8B-B14F-4D97-AF65-F5344CB8AC3E}">
        <p14:creationId xmlns:p14="http://schemas.microsoft.com/office/powerpoint/2010/main" val="50943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HATEOAS References</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5"/>
            <a:ext cx="8637907" cy="405433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endParaRPr lang="en-US" dirty="0">
              <a:solidFill>
                <a:schemeClr val="tx1"/>
              </a:solidFill>
            </a:endParaRPr>
          </a:p>
        </p:txBody>
      </p:sp>
      <p:sp>
        <p:nvSpPr>
          <p:cNvPr id="3" name="Rectangle 2">
            <a:extLst>
              <a:ext uri="{FF2B5EF4-FFF2-40B4-BE49-F238E27FC236}">
                <a16:creationId xmlns:a16="http://schemas.microsoft.com/office/drawing/2014/main" id="{DDD5BBC8-AD59-46FE-9DA2-11FE2F451F60}"/>
              </a:ext>
            </a:extLst>
          </p:cNvPr>
          <p:cNvSpPr/>
          <p:nvPr/>
        </p:nvSpPr>
        <p:spPr>
          <a:xfrm>
            <a:off x="379483" y="2138289"/>
            <a:ext cx="8511470" cy="4401205"/>
          </a:xfrm>
          <a:prstGeom prst="rect">
            <a:avLst/>
          </a:prstGeom>
        </p:spPr>
        <p:txBody>
          <a:bodyPr wrap="square">
            <a:spAutoFit/>
          </a:bodyPr>
          <a:lstStyle/>
          <a:p>
            <a:r>
              <a:rPr lang="en-US" sz="2000" dirty="0">
                <a:solidFill>
                  <a:srgbClr val="333333"/>
                </a:solidFill>
                <a:latin typeface="Segoe UI" panose="020B0502040204020203" pitchFamily="34" charset="0"/>
              </a:rPr>
              <a:t>The following are the two popular formats for specifying JSON REST API hypermedia links:</a:t>
            </a:r>
            <a:br>
              <a:rPr lang="en-US" sz="2000" dirty="0">
                <a:solidFill>
                  <a:srgbClr val="333333"/>
                </a:solidFill>
                <a:latin typeface="Segoe UI" panose="020B0502040204020203" pitchFamily="34" charset="0"/>
              </a:rPr>
            </a:br>
            <a:r>
              <a:rPr lang="en-US" sz="2000" b="1" dirty="0">
                <a:solidFill>
                  <a:srgbClr val="333333"/>
                </a:solidFill>
                <a:latin typeface="Segoe UI" panose="020B0502040204020203" pitchFamily="34" charset="0"/>
              </a:rPr>
              <a:t>RFC 5988 (web linking)</a:t>
            </a:r>
            <a:br>
              <a:rPr lang="en-US" sz="2000" dirty="0">
                <a:solidFill>
                  <a:srgbClr val="333333"/>
                </a:solidFill>
                <a:latin typeface="Segoe UI" panose="020B0502040204020203" pitchFamily="34" charset="0"/>
              </a:rPr>
            </a:br>
            <a:r>
              <a:rPr lang="en-US" sz="2000" dirty="0">
                <a:solidFill>
                  <a:srgbClr val="24436C"/>
                </a:solidFill>
                <a:latin typeface="Segoe UI" panose="020B0502040204020203" pitchFamily="34" charset="0"/>
              </a:rPr>
              <a:t>RFC 5988 </a:t>
            </a:r>
            <a:r>
              <a:rPr lang="en-US" sz="2000" dirty="0">
                <a:solidFill>
                  <a:srgbClr val="333333"/>
                </a:solidFill>
                <a:latin typeface="Segoe UI" panose="020B0502040204020203" pitchFamily="34" charset="0"/>
              </a:rPr>
              <a:t>puts forward a framework for building links that defines the relation between resources on the web. Each link in RFC 5988 contains the following properties:</a:t>
            </a:r>
            <a:br>
              <a:rPr lang="en-US" sz="2000" dirty="0">
                <a:solidFill>
                  <a:srgbClr val="333333"/>
                </a:solidFill>
                <a:latin typeface="Segoe UI" panose="020B0502040204020203" pitchFamily="34" charset="0"/>
              </a:rPr>
            </a:br>
            <a:r>
              <a:rPr lang="en-US" sz="2000" b="1" i="1" dirty="0">
                <a:solidFill>
                  <a:srgbClr val="333333"/>
                </a:solidFill>
                <a:latin typeface="Segoe UI" panose="020B0502040204020203" pitchFamily="34" charset="0"/>
              </a:rPr>
              <a:t>Target URI</a:t>
            </a:r>
            <a:r>
              <a:rPr lang="en-US" sz="2000" dirty="0">
                <a:solidFill>
                  <a:srgbClr val="333333"/>
                </a:solidFill>
                <a:latin typeface="Segoe UI" panose="020B0502040204020203" pitchFamily="34" charset="0"/>
              </a:rPr>
              <a:t>: Each link should contain a target </a:t>
            </a:r>
            <a:r>
              <a:rPr lang="en-US" sz="2000" dirty="0">
                <a:solidFill>
                  <a:srgbClr val="24436C"/>
                </a:solidFill>
                <a:latin typeface="Segoe UI" panose="020B0502040204020203" pitchFamily="34" charset="0"/>
              </a:rPr>
              <a:t>Internationalized Resource Identifiers </a:t>
            </a:r>
            <a:r>
              <a:rPr lang="en-US" sz="2000" dirty="0">
                <a:solidFill>
                  <a:srgbClr val="333333"/>
                </a:solidFill>
                <a:latin typeface="Segoe UI" panose="020B0502040204020203" pitchFamily="34" charset="0"/>
              </a:rPr>
              <a:t>(IRIs). This is represented by the </a:t>
            </a:r>
            <a:r>
              <a:rPr lang="en-US" sz="1600" dirty="0" err="1">
                <a:solidFill>
                  <a:srgbClr val="333333"/>
                </a:solidFill>
                <a:latin typeface="Consolas" panose="020B0609020204030204" pitchFamily="49" charset="0"/>
              </a:rPr>
              <a:t>href</a:t>
            </a:r>
            <a:r>
              <a:rPr lang="en-US" sz="1600" dirty="0">
                <a:solidFill>
                  <a:srgbClr val="333333"/>
                </a:solidFill>
                <a:latin typeface="Consolas" panose="020B0609020204030204" pitchFamily="49" charset="0"/>
              </a:rPr>
              <a:t> </a:t>
            </a:r>
            <a:r>
              <a:rPr lang="en-US" sz="2000" dirty="0">
                <a:solidFill>
                  <a:srgbClr val="333333"/>
                </a:solidFill>
                <a:latin typeface="Segoe UI" panose="020B0502040204020203" pitchFamily="34" charset="0"/>
              </a:rPr>
              <a:t>attribute.</a:t>
            </a:r>
            <a:r>
              <a:rPr lang="en-US" sz="2000" dirty="0"/>
              <a:t> </a:t>
            </a:r>
          </a:p>
          <a:p>
            <a:r>
              <a:rPr lang="en-US" sz="2000" b="1" i="1" dirty="0">
                <a:solidFill>
                  <a:srgbClr val="333333"/>
                </a:solidFill>
                <a:latin typeface="Segoe UI" panose="020B0502040204020203" pitchFamily="34" charset="0"/>
              </a:rPr>
              <a:t>Link relation type</a:t>
            </a:r>
            <a:r>
              <a:rPr lang="en-US" sz="2000" dirty="0">
                <a:solidFill>
                  <a:srgbClr val="333333"/>
                </a:solidFill>
                <a:latin typeface="Segoe UI" panose="020B0502040204020203" pitchFamily="34" charset="0"/>
              </a:rPr>
              <a:t>: The link relation type describes how the current context (source) is related to the target resource. This is represented by the </a:t>
            </a:r>
            <a:r>
              <a:rPr lang="en-US" sz="2000" dirty="0" err="1">
                <a:solidFill>
                  <a:srgbClr val="333333"/>
                </a:solidFill>
                <a:latin typeface="Segoe UI" panose="020B0502040204020203" pitchFamily="34" charset="0"/>
              </a:rPr>
              <a:t>rel</a:t>
            </a:r>
            <a:r>
              <a:rPr lang="en-US" sz="2000" dirty="0">
                <a:solidFill>
                  <a:srgbClr val="333333"/>
                </a:solidFill>
                <a:latin typeface="Segoe UI" panose="020B0502040204020203" pitchFamily="34" charset="0"/>
              </a:rPr>
              <a:t> attribute.</a:t>
            </a:r>
          </a:p>
          <a:p>
            <a:r>
              <a:rPr lang="en-US" sz="2000" b="1" i="1" dirty="0">
                <a:solidFill>
                  <a:srgbClr val="333333"/>
                </a:solidFill>
                <a:latin typeface="Segoe UI" panose="020B0502040204020203" pitchFamily="34" charset="0"/>
              </a:rPr>
              <a:t>Attributes for target IRI</a:t>
            </a:r>
            <a:r>
              <a:rPr lang="en-US" sz="2000" dirty="0">
                <a:solidFill>
                  <a:srgbClr val="333333"/>
                </a:solidFill>
                <a:latin typeface="Segoe UI" panose="020B0502040204020203" pitchFamily="34" charset="0"/>
              </a:rPr>
              <a:t>: The attributes for a link include </a:t>
            </a:r>
            <a:r>
              <a:rPr lang="en-US" sz="2000" dirty="0" err="1">
                <a:solidFill>
                  <a:srgbClr val="333333"/>
                </a:solidFill>
                <a:latin typeface="Segoe UI" panose="020B0502040204020203" pitchFamily="34" charset="0"/>
              </a:rPr>
              <a:t>hreflang</a:t>
            </a:r>
            <a:r>
              <a:rPr lang="en-US" sz="2000" dirty="0">
                <a:solidFill>
                  <a:srgbClr val="333333"/>
                </a:solidFill>
                <a:latin typeface="Segoe UI" panose="020B0502040204020203" pitchFamily="34" charset="0"/>
              </a:rPr>
              <a:t> , media , title , and type , and any extension link parameters.</a:t>
            </a:r>
            <a:br>
              <a:rPr lang="en-US" sz="2000" dirty="0"/>
            </a:br>
            <a:endParaRPr lang="en-US" sz="2000" dirty="0"/>
          </a:p>
        </p:txBody>
      </p:sp>
    </p:spTree>
    <p:extLst>
      <p:ext uri="{BB962C8B-B14F-4D97-AF65-F5344CB8AC3E}">
        <p14:creationId xmlns:p14="http://schemas.microsoft.com/office/powerpoint/2010/main" val="655159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HATEOAS References</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53046" y="2029265"/>
            <a:ext cx="8637907" cy="405433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endParaRPr lang="en-US" dirty="0">
              <a:solidFill>
                <a:schemeClr val="tx1"/>
              </a:solidFill>
            </a:endParaRPr>
          </a:p>
        </p:txBody>
      </p:sp>
      <p:sp>
        <p:nvSpPr>
          <p:cNvPr id="3" name="Rectangle 2">
            <a:extLst>
              <a:ext uri="{FF2B5EF4-FFF2-40B4-BE49-F238E27FC236}">
                <a16:creationId xmlns:a16="http://schemas.microsoft.com/office/drawing/2014/main" id="{DDD5BBC8-AD59-46FE-9DA2-11FE2F451F60}"/>
              </a:ext>
            </a:extLst>
          </p:cNvPr>
          <p:cNvSpPr/>
          <p:nvPr/>
        </p:nvSpPr>
        <p:spPr>
          <a:xfrm>
            <a:off x="379483" y="2138289"/>
            <a:ext cx="8511470" cy="4001095"/>
          </a:xfrm>
          <a:prstGeom prst="rect">
            <a:avLst/>
          </a:prstGeom>
        </p:spPr>
        <p:txBody>
          <a:bodyPr wrap="square">
            <a:spAutoFit/>
          </a:bodyPr>
          <a:lstStyle/>
          <a:p>
            <a:r>
              <a:rPr lang="en-US" b="1" dirty="0"/>
              <a:t>JSON Hypermedia API Language (HAL)</a:t>
            </a:r>
          </a:p>
          <a:p>
            <a:r>
              <a:rPr lang="en-US" b="1" i="1" dirty="0"/>
              <a:t>JSON</a:t>
            </a:r>
            <a:r>
              <a:rPr lang="en-US" dirty="0"/>
              <a:t> HAL is a promising proposal that sets the conventions for expressing hypermedia controls, such as links, with JSON or XML. It is in the draft stage at this time. The two associated MIME types are</a:t>
            </a:r>
            <a:br>
              <a:rPr lang="en-US" dirty="0"/>
            </a:br>
            <a:r>
              <a:rPr lang="en-US" dirty="0"/>
              <a:t>media type: application/</a:t>
            </a:r>
            <a:r>
              <a:rPr lang="en-US" dirty="0" err="1"/>
              <a:t>hal+xml</a:t>
            </a:r>
            <a:br>
              <a:rPr lang="en-US" dirty="0"/>
            </a:br>
            <a:r>
              <a:rPr lang="en-US" dirty="0"/>
              <a:t>media type: application/</a:t>
            </a:r>
            <a:r>
              <a:rPr lang="en-US" dirty="0" err="1"/>
              <a:t>hal+json</a:t>
            </a:r>
            <a:br>
              <a:rPr lang="en-US" dirty="0"/>
            </a:br>
            <a:r>
              <a:rPr lang="en-US" dirty="0"/>
              <a:t>Each link in HAL may contain the following properties:</a:t>
            </a:r>
            <a:br>
              <a:rPr lang="en-US" dirty="0"/>
            </a:br>
            <a:r>
              <a:rPr lang="en-US" b="1" i="1" dirty="0"/>
              <a:t>Target URI</a:t>
            </a:r>
            <a:r>
              <a:rPr lang="en-US" dirty="0"/>
              <a:t>: It indicates the target resource URI. This is represented by the </a:t>
            </a:r>
            <a:r>
              <a:rPr lang="en-US" dirty="0" err="1"/>
              <a:t>href</a:t>
            </a:r>
            <a:r>
              <a:rPr lang="en-US" dirty="0"/>
              <a:t> attribute.</a:t>
            </a:r>
            <a:br>
              <a:rPr lang="en-US" dirty="0"/>
            </a:br>
            <a:r>
              <a:rPr lang="en-US" b="1" i="1" dirty="0"/>
              <a:t>Link relation</a:t>
            </a:r>
            <a:r>
              <a:rPr lang="en-US" dirty="0"/>
              <a:t>: The link relation type describes how the current context is related to the target resource. This is represented by the </a:t>
            </a:r>
            <a:r>
              <a:rPr lang="en-US" dirty="0" err="1"/>
              <a:t>rel</a:t>
            </a:r>
            <a:r>
              <a:rPr lang="en-US" dirty="0"/>
              <a:t> attribute.</a:t>
            </a:r>
            <a:br>
              <a:rPr lang="en-US" dirty="0"/>
            </a:br>
            <a:r>
              <a:rPr lang="en-US" b="1" i="1" dirty="0"/>
              <a:t>Type</a:t>
            </a:r>
            <a:r>
              <a:rPr lang="en-US" dirty="0"/>
              <a:t>: This indicates the expected resource media type. This is represented by the type attribute.</a:t>
            </a:r>
          </a:p>
          <a:p>
            <a:r>
              <a:rPr lang="en-US" dirty="0"/>
              <a:t>There is no right or wrong in choosing a hypermedia link format for your application. You should pick up a format that meets most of your use case requirements and stick to it.</a:t>
            </a:r>
            <a:r>
              <a:rPr lang="en-US" sz="2000" dirty="0"/>
              <a:t> </a:t>
            </a:r>
          </a:p>
        </p:txBody>
      </p:sp>
    </p:spTree>
    <p:extLst>
      <p:ext uri="{BB962C8B-B14F-4D97-AF65-F5344CB8AC3E}">
        <p14:creationId xmlns:p14="http://schemas.microsoft.com/office/powerpoint/2010/main" val="424867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835732"/>
            <a:ext cx="8133257" cy="1200329"/>
          </a:xfrm>
          <a:prstGeom prst="rect">
            <a:avLst/>
          </a:prstGeom>
          <a:noFill/>
        </p:spPr>
        <p:txBody>
          <a:bodyPr wrap="square" rtlCol="0">
            <a:spAutoFit/>
          </a:bodyPr>
          <a:lstStyle/>
          <a:p>
            <a:pPr marL="342900" indent="-342900">
              <a:buClr>
                <a:schemeClr val="tx1"/>
              </a:buClr>
              <a:buFont typeface="+mj-lt"/>
              <a:buAutoNum type="arabicPeriod"/>
            </a:pPr>
            <a:r>
              <a:rPr lang="en-US" dirty="0"/>
              <a:t>Pro ASP.NET Web API: HTTP Web Services in ASP.NET -by </a:t>
            </a:r>
            <a:r>
              <a:rPr lang="en-US" dirty="0" err="1"/>
              <a:t>Tugberk</a:t>
            </a:r>
            <a:r>
              <a:rPr lang="en-US" dirty="0"/>
              <a:t>  </a:t>
            </a:r>
            <a:r>
              <a:rPr lang="en-US" dirty="0" err="1"/>
              <a:t>Ugurlu</a:t>
            </a:r>
            <a:r>
              <a:rPr lang="en-US" dirty="0"/>
              <a:t>, Alexander Zeitler, Ali </a:t>
            </a:r>
            <a:r>
              <a:rPr lang="en-US" dirty="0" err="1"/>
              <a:t>Kheyrollahi</a:t>
            </a:r>
            <a:endParaRPr lang="en-US" dirty="0"/>
          </a:p>
          <a:p>
            <a:pPr marL="342900" indent="-342900">
              <a:buClr>
                <a:schemeClr val="tx1"/>
              </a:buClr>
              <a:buFont typeface="+mj-lt"/>
              <a:buAutoNum type="arabicPeriod"/>
            </a:pPr>
            <a:endParaRPr lang="en-US" dirty="0"/>
          </a:p>
          <a:p>
            <a:pPr marL="342900" indent="-342900">
              <a:buClr>
                <a:schemeClr val="tx1"/>
              </a:buClr>
              <a:buFont typeface="+mj-lt"/>
              <a:buAutoNum type="arabicPeriod"/>
            </a:pPr>
            <a:r>
              <a:rPr lang="en-US" dirty="0"/>
              <a:t>Programming ASP </a:t>
            </a:r>
            <a:r>
              <a:rPr lang="en-US" dirty="0" err="1"/>
              <a:t>.Net</a:t>
            </a:r>
            <a:r>
              <a:rPr lang="en-US" dirty="0"/>
              <a:t> MVC 5 – by </a:t>
            </a:r>
            <a:r>
              <a:rPr lang="en-US" dirty="0" err="1"/>
              <a:t>Nimit</a:t>
            </a:r>
            <a:r>
              <a:rPr lang="en-US" dirty="0"/>
              <a:t> Joshi</a:t>
            </a:r>
          </a:p>
        </p:txBody>
      </p:sp>
    </p:spTree>
    <p:extLst>
      <p:ext uri="{BB962C8B-B14F-4D97-AF65-F5344CB8AC3E}">
        <p14:creationId xmlns:p14="http://schemas.microsoft.com/office/powerpoint/2010/main" val="192338237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TotalTime>
  <Words>930</Words>
  <Application>Microsoft Office PowerPoint</Application>
  <PresentationFormat>On-screen Show (4:3)</PresentationFormat>
  <Paragraphs>68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Corbel</vt:lpstr>
      <vt:lpstr>Segoe UI</vt:lpstr>
      <vt:lpstr>Times New Roman</vt:lpstr>
      <vt:lpstr>Wingdings</vt:lpstr>
      <vt:lpstr>Spectrum</vt:lpstr>
      <vt:lpstr>HATEOAS Driven REST APIs</vt:lpstr>
      <vt:lpstr>Lecture Outline</vt:lpstr>
      <vt:lpstr>HATEOAS</vt:lpstr>
      <vt:lpstr>HATEOAS</vt:lpstr>
      <vt:lpstr>HATEOAS</vt:lpstr>
      <vt:lpstr>HATEOAS Implementation</vt:lpstr>
      <vt:lpstr>HATEOAS References</vt:lpstr>
      <vt:lpstr>HATEOAS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dc:creator>Victor Stany Rozario</dc:creator>
  <cp:lastModifiedBy>Tanvir Ahmed</cp:lastModifiedBy>
  <cp:revision>1</cp:revision>
  <dcterms:created xsi:type="dcterms:W3CDTF">2020-04-23T16:05:18Z</dcterms:created>
  <dcterms:modified xsi:type="dcterms:W3CDTF">2021-08-04T05:43:01Z</dcterms:modified>
</cp:coreProperties>
</file>