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264" r:id="rId43"/>
    <p:sldId id="265"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56" d="100"/>
          <a:sy n="56" d="100"/>
        </p:scale>
        <p:origin x="72" y="32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Victor Stany Rozario" userId="dbb37ec6-3e12-44d7-b04d-09b867830cae" providerId="ADAL" clId="{6C5D558F-5599-4F04-A641-0BD2CD9A717B}"/>
    <pc:docChg chg="modSld">
      <pc:chgData name="Victor Stany Rozario" userId="dbb37ec6-3e12-44d7-b04d-09b867830cae" providerId="ADAL" clId="{6C5D558F-5599-4F04-A641-0BD2CD9A717B}" dt="2020-04-25T12:53:20.940" v="1"/>
      <pc:docMkLst>
        <pc:docMk/>
      </pc:docMkLst>
      <pc:sldChg chg="modSp">
        <pc:chgData name="Victor Stany Rozario" userId="dbb37ec6-3e12-44d7-b04d-09b867830cae" providerId="ADAL" clId="{6C5D558F-5599-4F04-A641-0BD2CD9A717B}" dt="2020-04-25T12:53:20.940" v="1"/>
        <pc:sldMkLst>
          <pc:docMk/>
          <pc:sldMk cId="700707328" sldId="256"/>
        </pc:sldMkLst>
        <pc:spChg chg="mod">
          <ac:chgData name="Victor Stany Rozario" userId="dbb37ec6-3e12-44d7-b04d-09b867830cae" providerId="ADAL" clId="{6C5D558F-5599-4F04-A641-0BD2CD9A717B}" dt="2020-04-25T12:53:20.940" v="1"/>
          <ac:spMkLst>
            <pc:docMk/>
            <pc:sldMk cId="700707328" sldId="256"/>
            <ac:spMk id="2" creationId="{00000000-0000-0000-0000-000000000000}"/>
          </ac:spMkLst>
        </pc:spChg>
      </pc:sldChg>
    </pc:docChg>
  </pc:docChgLst>
  <pc:docChgLst>
    <pc:chgData name="Victor Stany Rozario" userId="dbb37ec6-3e12-44d7-b04d-09b867830cae" providerId="ADAL" clId="{96AC2BA2-C7D2-4122-A151-3D5367D9C972}"/>
    <pc:docChg chg="undo redo custSel mod addSld delSld modSld addSection delSection">
      <pc:chgData name="Victor Stany Rozario" userId="dbb37ec6-3e12-44d7-b04d-09b867830cae" providerId="ADAL" clId="{96AC2BA2-C7D2-4122-A151-3D5367D9C972}" dt="2020-04-24T17:46:13.265" v="977"/>
      <pc:docMkLst>
        <pc:docMk/>
      </pc:docMkLst>
      <pc:sldChg chg="modSp mod">
        <pc:chgData name="Victor Stany Rozario" userId="dbb37ec6-3e12-44d7-b04d-09b867830cae" providerId="ADAL" clId="{96AC2BA2-C7D2-4122-A151-3D5367D9C972}" dt="2020-04-24T13:16:54.521" v="13" actId="20577"/>
        <pc:sldMkLst>
          <pc:docMk/>
          <pc:sldMk cId="700707328" sldId="256"/>
        </pc:sldMkLst>
        <pc:spChg chg="mod">
          <ac:chgData name="Victor Stany Rozario" userId="dbb37ec6-3e12-44d7-b04d-09b867830cae" providerId="ADAL" clId="{96AC2BA2-C7D2-4122-A151-3D5367D9C972}" dt="2020-04-24T13:16:31.136" v="1"/>
          <ac:spMkLst>
            <pc:docMk/>
            <pc:sldMk cId="700707328" sldId="256"/>
            <ac:spMk id="2" creationId="{00000000-0000-0000-0000-000000000000}"/>
          </ac:spMkLst>
        </pc:spChg>
        <pc:graphicFrameChg chg="modGraphic">
          <ac:chgData name="Victor Stany Rozario" userId="dbb37ec6-3e12-44d7-b04d-09b867830cae" providerId="ADAL" clId="{96AC2BA2-C7D2-4122-A151-3D5367D9C972}" dt="2020-04-24T13:16:54.521" v="13" actId="20577"/>
          <ac:graphicFrameMkLst>
            <pc:docMk/>
            <pc:sldMk cId="700707328" sldId="256"/>
            <ac:graphicFrameMk id="7" creationId="{29FF08AD-7519-4C4A-8E0D-640DF5BB5E58}"/>
          </ac:graphicFrameMkLst>
        </pc:graphicFrameChg>
      </pc:sldChg>
      <pc:sldChg chg="modSp mod">
        <pc:chgData name="Victor Stany Rozario" userId="dbb37ec6-3e12-44d7-b04d-09b867830cae" providerId="ADAL" clId="{96AC2BA2-C7D2-4122-A151-3D5367D9C972}" dt="2020-04-24T14:52:25.813" v="25" actId="20577"/>
        <pc:sldMkLst>
          <pc:docMk/>
          <pc:sldMk cId="424874041" sldId="257"/>
        </pc:sldMkLst>
        <pc:spChg chg="mod">
          <ac:chgData name="Victor Stany Rozario" userId="dbb37ec6-3e12-44d7-b04d-09b867830cae" providerId="ADAL" clId="{96AC2BA2-C7D2-4122-A151-3D5367D9C972}" dt="2020-04-24T14:52:25.813" v="25" actId="20577"/>
          <ac:spMkLst>
            <pc:docMk/>
            <pc:sldMk cId="424874041" sldId="257"/>
            <ac:spMk id="3" creationId="{00000000-0000-0000-0000-000000000000}"/>
          </ac:spMkLst>
        </pc:spChg>
      </pc:sldChg>
      <pc:sldChg chg="modSp mod">
        <pc:chgData name="Victor Stany Rozario" userId="dbb37ec6-3e12-44d7-b04d-09b867830cae" providerId="ADAL" clId="{96AC2BA2-C7D2-4122-A151-3D5367D9C972}" dt="2020-04-24T15:07:38.501" v="47" actId="1076"/>
        <pc:sldMkLst>
          <pc:docMk/>
          <pc:sldMk cId="2134390752" sldId="266"/>
        </pc:sldMkLst>
        <pc:spChg chg="mod">
          <ac:chgData name="Victor Stany Rozario" userId="dbb37ec6-3e12-44d7-b04d-09b867830cae" providerId="ADAL" clId="{96AC2BA2-C7D2-4122-A151-3D5367D9C972}" dt="2020-04-24T15:06:22.695" v="28" actId="27636"/>
          <ac:spMkLst>
            <pc:docMk/>
            <pc:sldMk cId="2134390752" sldId="266"/>
            <ac:spMk id="2" creationId="{00000000-0000-0000-0000-000000000000}"/>
          </ac:spMkLst>
        </pc:spChg>
        <pc:spChg chg="mod">
          <ac:chgData name="Victor Stany Rozario" userId="dbb37ec6-3e12-44d7-b04d-09b867830cae" providerId="ADAL" clId="{96AC2BA2-C7D2-4122-A151-3D5367D9C972}" dt="2020-04-24T15:07:38.501" v="47" actId="1076"/>
          <ac:spMkLst>
            <pc:docMk/>
            <pc:sldMk cId="2134390752" sldId="266"/>
            <ac:spMk id="9" creationId="{B133BB3B-BD66-4C13-8798-5F6C89538717}"/>
          </ac:spMkLst>
        </pc:spChg>
      </pc:sldChg>
      <pc:sldChg chg="addSp delSp modSp add mod modClrScheme chgLayout">
        <pc:chgData name="Victor Stany Rozario" userId="dbb37ec6-3e12-44d7-b04d-09b867830cae" providerId="ADAL" clId="{96AC2BA2-C7D2-4122-A151-3D5367D9C972}" dt="2020-04-24T15:15:16.861" v="60" actId="1076"/>
        <pc:sldMkLst>
          <pc:docMk/>
          <pc:sldMk cId="4057552827" sldId="267"/>
        </pc:sldMkLst>
        <pc:spChg chg="mod">
          <ac:chgData name="Victor Stany Rozario" userId="dbb37ec6-3e12-44d7-b04d-09b867830cae" providerId="ADAL" clId="{96AC2BA2-C7D2-4122-A151-3D5367D9C972}" dt="2020-04-24T15:14:56.392" v="55" actId="26606"/>
          <ac:spMkLst>
            <pc:docMk/>
            <pc:sldMk cId="4057552827" sldId="267"/>
            <ac:spMk id="2" creationId="{00000000-0000-0000-0000-000000000000}"/>
          </ac:spMkLst>
        </pc:spChg>
        <pc:spChg chg="del">
          <ac:chgData name="Victor Stany Rozario" userId="dbb37ec6-3e12-44d7-b04d-09b867830cae" providerId="ADAL" clId="{96AC2BA2-C7D2-4122-A151-3D5367D9C972}" dt="2020-04-24T15:08:14.001" v="51" actId="478"/>
          <ac:spMkLst>
            <pc:docMk/>
            <pc:sldMk cId="4057552827" sldId="267"/>
            <ac:spMk id="9" creationId="{B133BB3B-BD66-4C13-8798-5F6C89538717}"/>
          </ac:spMkLst>
        </pc:spChg>
        <pc:picChg chg="add mod">
          <ac:chgData name="Victor Stany Rozario" userId="dbb37ec6-3e12-44d7-b04d-09b867830cae" providerId="ADAL" clId="{96AC2BA2-C7D2-4122-A151-3D5367D9C972}" dt="2020-04-24T15:15:16.861" v="60" actId="1076"/>
          <ac:picMkLst>
            <pc:docMk/>
            <pc:sldMk cId="4057552827" sldId="267"/>
            <ac:picMk id="3" creationId="{49BC46A6-143D-4418-A4B1-D794700B07ED}"/>
          </ac:picMkLst>
        </pc:picChg>
      </pc:sldChg>
      <pc:sldChg chg="del">
        <pc:chgData name="Victor Stany Rozario" userId="dbb37ec6-3e12-44d7-b04d-09b867830cae" providerId="ADAL" clId="{96AC2BA2-C7D2-4122-A151-3D5367D9C972}" dt="2020-04-24T15:07:55.845" v="48" actId="47"/>
        <pc:sldMkLst>
          <pc:docMk/>
          <pc:sldMk cId="70585042" sldId="268"/>
        </pc:sldMkLst>
      </pc:sldChg>
      <pc:sldChg chg="addSp modSp add mod">
        <pc:chgData name="Victor Stany Rozario" userId="dbb37ec6-3e12-44d7-b04d-09b867830cae" providerId="ADAL" clId="{96AC2BA2-C7D2-4122-A151-3D5367D9C972}" dt="2020-04-24T15:19:12.093" v="123" actId="20577"/>
        <pc:sldMkLst>
          <pc:docMk/>
          <pc:sldMk cId="2708372267" sldId="268"/>
        </pc:sldMkLst>
        <pc:spChg chg="mod">
          <ac:chgData name="Victor Stany Rozario" userId="dbb37ec6-3e12-44d7-b04d-09b867830cae" providerId="ADAL" clId="{96AC2BA2-C7D2-4122-A151-3D5367D9C972}" dt="2020-04-24T15:19:12.093" v="123" actId="20577"/>
          <ac:spMkLst>
            <pc:docMk/>
            <pc:sldMk cId="2708372267" sldId="268"/>
            <ac:spMk id="9" creationId="{B133BB3B-BD66-4C13-8798-5F6C89538717}"/>
          </ac:spMkLst>
        </pc:spChg>
        <pc:picChg chg="add mod">
          <ac:chgData name="Victor Stany Rozario" userId="dbb37ec6-3e12-44d7-b04d-09b867830cae" providerId="ADAL" clId="{96AC2BA2-C7D2-4122-A151-3D5367D9C972}" dt="2020-04-24T15:18:58.331" v="120" actId="1036"/>
          <ac:picMkLst>
            <pc:docMk/>
            <pc:sldMk cId="2708372267" sldId="268"/>
            <ac:picMk id="3" creationId="{C96282F1-D8ED-40A8-AA0F-26A63AEFE671}"/>
          </ac:picMkLst>
        </pc:picChg>
      </pc:sldChg>
      <pc:sldChg chg="delSp modSp add mod">
        <pc:chgData name="Victor Stany Rozario" userId="dbb37ec6-3e12-44d7-b04d-09b867830cae" providerId="ADAL" clId="{96AC2BA2-C7D2-4122-A151-3D5367D9C972}" dt="2020-04-24T15:22:19.515" v="187" actId="313"/>
        <pc:sldMkLst>
          <pc:docMk/>
          <pc:sldMk cId="1473748817" sldId="269"/>
        </pc:sldMkLst>
        <pc:spChg chg="mod">
          <ac:chgData name="Victor Stany Rozario" userId="dbb37ec6-3e12-44d7-b04d-09b867830cae" providerId="ADAL" clId="{96AC2BA2-C7D2-4122-A151-3D5367D9C972}" dt="2020-04-24T15:19:34.377" v="129"/>
          <ac:spMkLst>
            <pc:docMk/>
            <pc:sldMk cId="1473748817" sldId="269"/>
            <ac:spMk id="2" creationId="{00000000-0000-0000-0000-000000000000}"/>
          </ac:spMkLst>
        </pc:spChg>
        <pc:spChg chg="mod">
          <ac:chgData name="Victor Stany Rozario" userId="dbb37ec6-3e12-44d7-b04d-09b867830cae" providerId="ADAL" clId="{96AC2BA2-C7D2-4122-A151-3D5367D9C972}" dt="2020-04-24T15:22:19.515" v="187" actId="313"/>
          <ac:spMkLst>
            <pc:docMk/>
            <pc:sldMk cId="1473748817" sldId="269"/>
            <ac:spMk id="9" creationId="{B133BB3B-BD66-4C13-8798-5F6C89538717}"/>
          </ac:spMkLst>
        </pc:spChg>
        <pc:picChg chg="del">
          <ac:chgData name="Victor Stany Rozario" userId="dbb37ec6-3e12-44d7-b04d-09b867830cae" providerId="ADAL" clId="{96AC2BA2-C7D2-4122-A151-3D5367D9C972}" dt="2020-04-24T15:19:36.377" v="130" actId="478"/>
          <ac:picMkLst>
            <pc:docMk/>
            <pc:sldMk cId="1473748817" sldId="269"/>
            <ac:picMk id="3" creationId="{C96282F1-D8ED-40A8-AA0F-26A63AEFE671}"/>
          </ac:picMkLst>
        </pc:picChg>
      </pc:sldChg>
      <pc:sldChg chg="del">
        <pc:chgData name="Victor Stany Rozario" userId="dbb37ec6-3e12-44d7-b04d-09b867830cae" providerId="ADAL" clId="{96AC2BA2-C7D2-4122-A151-3D5367D9C972}" dt="2020-04-24T15:07:55.845" v="48" actId="47"/>
        <pc:sldMkLst>
          <pc:docMk/>
          <pc:sldMk cId="2868380244" sldId="269"/>
        </pc:sldMkLst>
      </pc:sldChg>
      <pc:sldChg chg="del">
        <pc:chgData name="Victor Stany Rozario" userId="dbb37ec6-3e12-44d7-b04d-09b867830cae" providerId="ADAL" clId="{96AC2BA2-C7D2-4122-A151-3D5367D9C972}" dt="2020-04-24T15:07:55.845" v="48" actId="47"/>
        <pc:sldMkLst>
          <pc:docMk/>
          <pc:sldMk cId="636060090" sldId="270"/>
        </pc:sldMkLst>
      </pc:sldChg>
      <pc:sldChg chg="modSp add mod">
        <pc:chgData name="Victor Stany Rozario" userId="dbb37ec6-3e12-44d7-b04d-09b867830cae" providerId="ADAL" clId="{96AC2BA2-C7D2-4122-A151-3D5367D9C972}" dt="2020-04-24T15:23:14.675" v="202" actId="20577"/>
        <pc:sldMkLst>
          <pc:docMk/>
          <pc:sldMk cId="3505491121" sldId="270"/>
        </pc:sldMkLst>
        <pc:spChg chg="mod">
          <ac:chgData name="Victor Stany Rozario" userId="dbb37ec6-3e12-44d7-b04d-09b867830cae" providerId="ADAL" clId="{96AC2BA2-C7D2-4122-A151-3D5367D9C972}" dt="2020-04-24T15:22:47.562" v="193"/>
          <ac:spMkLst>
            <pc:docMk/>
            <pc:sldMk cId="3505491121" sldId="270"/>
            <ac:spMk id="2" creationId="{00000000-0000-0000-0000-000000000000}"/>
          </ac:spMkLst>
        </pc:spChg>
        <pc:spChg chg="mod">
          <ac:chgData name="Victor Stany Rozario" userId="dbb37ec6-3e12-44d7-b04d-09b867830cae" providerId="ADAL" clId="{96AC2BA2-C7D2-4122-A151-3D5367D9C972}" dt="2020-04-24T15:23:14.675" v="202" actId="20577"/>
          <ac:spMkLst>
            <pc:docMk/>
            <pc:sldMk cId="3505491121" sldId="270"/>
            <ac:spMk id="9" creationId="{B133BB3B-BD66-4C13-8798-5F6C89538717}"/>
          </ac:spMkLst>
        </pc:spChg>
      </pc:sldChg>
      <pc:sldChg chg="modSp add mod">
        <pc:chgData name="Victor Stany Rozario" userId="dbb37ec6-3e12-44d7-b04d-09b867830cae" providerId="ADAL" clId="{96AC2BA2-C7D2-4122-A151-3D5367D9C972}" dt="2020-04-24T15:25:02.218" v="234" actId="20577"/>
        <pc:sldMkLst>
          <pc:docMk/>
          <pc:sldMk cId="750163167" sldId="271"/>
        </pc:sldMkLst>
        <pc:spChg chg="mod">
          <ac:chgData name="Victor Stany Rozario" userId="dbb37ec6-3e12-44d7-b04d-09b867830cae" providerId="ADAL" clId="{96AC2BA2-C7D2-4122-A151-3D5367D9C972}" dt="2020-04-24T15:23:32.535" v="208"/>
          <ac:spMkLst>
            <pc:docMk/>
            <pc:sldMk cId="750163167" sldId="271"/>
            <ac:spMk id="2" creationId="{00000000-0000-0000-0000-000000000000}"/>
          </ac:spMkLst>
        </pc:spChg>
        <pc:spChg chg="mod">
          <ac:chgData name="Victor Stany Rozario" userId="dbb37ec6-3e12-44d7-b04d-09b867830cae" providerId="ADAL" clId="{96AC2BA2-C7D2-4122-A151-3D5367D9C972}" dt="2020-04-24T15:25:02.218" v="234" actId="20577"/>
          <ac:spMkLst>
            <pc:docMk/>
            <pc:sldMk cId="750163167" sldId="271"/>
            <ac:spMk id="9" creationId="{B133BB3B-BD66-4C13-8798-5F6C89538717}"/>
          </ac:spMkLst>
        </pc:spChg>
      </pc:sldChg>
      <pc:sldChg chg="del">
        <pc:chgData name="Victor Stany Rozario" userId="dbb37ec6-3e12-44d7-b04d-09b867830cae" providerId="ADAL" clId="{96AC2BA2-C7D2-4122-A151-3D5367D9C972}" dt="2020-04-24T15:07:55.845" v="48" actId="47"/>
        <pc:sldMkLst>
          <pc:docMk/>
          <pc:sldMk cId="3707414169" sldId="271"/>
        </pc:sldMkLst>
      </pc:sldChg>
      <pc:sldChg chg="del">
        <pc:chgData name="Victor Stany Rozario" userId="dbb37ec6-3e12-44d7-b04d-09b867830cae" providerId="ADAL" clId="{96AC2BA2-C7D2-4122-A151-3D5367D9C972}" dt="2020-04-24T15:07:55.845" v="48" actId="47"/>
        <pc:sldMkLst>
          <pc:docMk/>
          <pc:sldMk cId="2427856683" sldId="272"/>
        </pc:sldMkLst>
      </pc:sldChg>
      <pc:sldChg chg="modSp add mod">
        <pc:chgData name="Victor Stany Rozario" userId="dbb37ec6-3e12-44d7-b04d-09b867830cae" providerId="ADAL" clId="{96AC2BA2-C7D2-4122-A151-3D5367D9C972}" dt="2020-04-24T15:28:07.937" v="255" actId="20577"/>
        <pc:sldMkLst>
          <pc:docMk/>
          <pc:sldMk cId="2723070272" sldId="272"/>
        </pc:sldMkLst>
        <pc:spChg chg="mod">
          <ac:chgData name="Victor Stany Rozario" userId="dbb37ec6-3e12-44d7-b04d-09b867830cae" providerId="ADAL" clId="{96AC2BA2-C7D2-4122-A151-3D5367D9C972}" dt="2020-04-24T15:27:38.500" v="241" actId="27636"/>
          <ac:spMkLst>
            <pc:docMk/>
            <pc:sldMk cId="2723070272" sldId="272"/>
            <ac:spMk id="2" creationId="{00000000-0000-0000-0000-000000000000}"/>
          </ac:spMkLst>
        </pc:spChg>
        <pc:spChg chg="mod">
          <ac:chgData name="Victor Stany Rozario" userId="dbb37ec6-3e12-44d7-b04d-09b867830cae" providerId="ADAL" clId="{96AC2BA2-C7D2-4122-A151-3D5367D9C972}" dt="2020-04-24T15:28:07.937" v="255" actId="20577"/>
          <ac:spMkLst>
            <pc:docMk/>
            <pc:sldMk cId="2723070272" sldId="272"/>
            <ac:spMk id="9" creationId="{B133BB3B-BD66-4C13-8798-5F6C89538717}"/>
          </ac:spMkLst>
        </pc:spChg>
      </pc:sldChg>
      <pc:sldChg chg="addSp delSp modSp add mod">
        <pc:chgData name="Victor Stany Rozario" userId="dbb37ec6-3e12-44d7-b04d-09b867830cae" providerId="ADAL" clId="{96AC2BA2-C7D2-4122-A151-3D5367D9C972}" dt="2020-04-24T15:35:16.984" v="283" actId="14100"/>
        <pc:sldMkLst>
          <pc:docMk/>
          <pc:sldMk cId="291656954" sldId="273"/>
        </pc:sldMkLst>
        <pc:spChg chg="add del mod">
          <ac:chgData name="Victor Stany Rozario" userId="dbb37ec6-3e12-44d7-b04d-09b867830cae" providerId="ADAL" clId="{96AC2BA2-C7D2-4122-A151-3D5367D9C972}" dt="2020-04-24T15:35:09.249" v="281" actId="478"/>
          <ac:spMkLst>
            <pc:docMk/>
            <pc:sldMk cId="291656954" sldId="273"/>
            <ac:spMk id="3" creationId="{FB18D588-DEAE-4FD4-BBB9-F42C7A5300B9}"/>
          </ac:spMkLst>
        </pc:spChg>
        <pc:spChg chg="mod">
          <ac:chgData name="Victor Stany Rozario" userId="dbb37ec6-3e12-44d7-b04d-09b867830cae" providerId="ADAL" clId="{96AC2BA2-C7D2-4122-A151-3D5367D9C972}" dt="2020-04-24T15:33:51.770" v="264" actId="404"/>
          <ac:spMkLst>
            <pc:docMk/>
            <pc:sldMk cId="291656954" sldId="273"/>
            <ac:spMk id="9" creationId="{B133BB3B-BD66-4C13-8798-5F6C89538717}"/>
          </ac:spMkLst>
        </pc:spChg>
        <pc:picChg chg="add mod">
          <ac:chgData name="Victor Stany Rozario" userId="dbb37ec6-3e12-44d7-b04d-09b867830cae" providerId="ADAL" clId="{96AC2BA2-C7D2-4122-A151-3D5367D9C972}" dt="2020-04-24T15:35:16.984" v="283" actId="14100"/>
          <ac:picMkLst>
            <pc:docMk/>
            <pc:sldMk cId="291656954" sldId="273"/>
            <ac:picMk id="4" creationId="{39B3B148-9357-4508-9A84-2B698168FECC}"/>
          </ac:picMkLst>
        </pc:picChg>
      </pc:sldChg>
      <pc:sldChg chg="del">
        <pc:chgData name="Victor Stany Rozario" userId="dbb37ec6-3e12-44d7-b04d-09b867830cae" providerId="ADAL" clId="{96AC2BA2-C7D2-4122-A151-3D5367D9C972}" dt="2020-04-24T15:07:55.845" v="48" actId="47"/>
        <pc:sldMkLst>
          <pc:docMk/>
          <pc:sldMk cId="382033663" sldId="273"/>
        </pc:sldMkLst>
      </pc:sldChg>
      <pc:sldChg chg="del">
        <pc:chgData name="Victor Stany Rozario" userId="dbb37ec6-3e12-44d7-b04d-09b867830cae" providerId="ADAL" clId="{96AC2BA2-C7D2-4122-A151-3D5367D9C972}" dt="2020-04-24T15:07:55.845" v="48" actId="47"/>
        <pc:sldMkLst>
          <pc:docMk/>
          <pc:sldMk cId="739729977" sldId="274"/>
        </pc:sldMkLst>
      </pc:sldChg>
      <pc:sldChg chg="addSp delSp modSp add mod">
        <pc:chgData name="Victor Stany Rozario" userId="dbb37ec6-3e12-44d7-b04d-09b867830cae" providerId="ADAL" clId="{96AC2BA2-C7D2-4122-A151-3D5367D9C972}" dt="2020-04-24T15:36:50.274" v="296" actId="1076"/>
        <pc:sldMkLst>
          <pc:docMk/>
          <pc:sldMk cId="2885728753" sldId="274"/>
        </pc:sldMkLst>
        <pc:spChg chg="add del mod">
          <ac:chgData name="Victor Stany Rozario" userId="dbb37ec6-3e12-44d7-b04d-09b867830cae" providerId="ADAL" clId="{96AC2BA2-C7D2-4122-A151-3D5367D9C972}" dt="2020-04-24T15:36:29.641" v="294"/>
          <ac:spMkLst>
            <pc:docMk/>
            <pc:sldMk cId="2885728753" sldId="274"/>
            <ac:spMk id="3" creationId="{C88242A3-110B-472D-9DB4-B6E4C17BC398}"/>
          </ac:spMkLst>
        </pc:spChg>
        <pc:spChg chg="add mod">
          <ac:chgData name="Victor Stany Rozario" userId="dbb37ec6-3e12-44d7-b04d-09b867830cae" providerId="ADAL" clId="{96AC2BA2-C7D2-4122-A151-3D5367D9C972}" dt="2020-04-24T15:36:50.274" v="296" actId="1076"/>
          <ac:spMkLst>
            <pc:docMk/>
            <pc:sldMk cId="2885728753" sldId="274"/>
            <ac:spMk id="5" creationId="{76187F68-49C2-40C6-AEBE-1751630D30CE}"/>
          </ac:spMkLst>
        </pc:spChg>
        <pc:spChg chg="mod">
          <ac:chgData name="Victor Stany Rozario" userId="dbb37ec6-3e12-44d7-b04d-09b867830cae" providerId="ADAL" clId="{96AC2BA2-C7D2-4122-A151-3D5367D9C972}" dt="2020-04-24T15:35:45.112" v="287" actId="27636"/>
          <ac:spMkLst>
            <pc:docMk/>
            <pc:sldMk cId="2885728753" sldId="274"/>
            <ac:spMk id="9" creationId="{B133BB3B-BD66-4C13-8798-5F6C89538717}"/>
          </ac:spMkLst>
        </pc:spChg>
        <pc:picChg chg="del">
          <ac:chgData name="Victor Stany Rozario" userId="dbb37ec6-3e12-44d7-b04d-09b867830cae" providerId="ADAL" clId="{96AC2BA2-C7D2-4122-A151-3D5367D9C972}" dt="2020-04-24T15:35:47.737" v="288" actId="478"/>
          <ac:picMkLst>
            <pc:docMk/>
            <pc:sldMk cId="2885728753" sldId="274"/>
            <ac:picMk id="4" creationId="{39B3B148-9357-4508-9A84-2B698168FECC}"/>
          </ac:picMkLst>
        </pc:picChg>
      </pc:sldChg>
      <pc:sldChg chg="del">
        <pc:chgData name="Victor Stany Rozario" userId="dbb37ec6-3e12-44d7-b04d-09b867830cae" providerId="ADAL" clId="{96AC2BA2-C7D2-4122-A151-3D5367D9C972}" dt="2020-04-24T15:07:55.845" v="48" actId="47"/>
        <pc:sldMkLst>
          <pc:docMk/>
          <pc:sldMk cId="1939018285" sldId="275"/>
        </pc:sldMkLst>
      </pc:sldChg>
      <pc:sldChg chg="addSp delSp modSp add mod">
        <pc:chgData name="Victor Stany Rozario" userId="dbb37ec6-3e12-44d7-b04d-09b867830cae" providerId="ADAL" clId="{96AC2BA2-C7D2-4122-A151-3D5367D9C972}" dt="2020-04-24T15:39:37.834" v="343" actId="1036"/>
        <pc:sldMkLst>
          <pc:docMk/>
          <pc:sldMk cId="3983338724" sldId="275"/>
        </pc:sldMkLst>
        <pc:spChg chg="add mod">
          <ac:chgData name="Victor Stany Rozario" userId="dbb37ec6-3e12-44d7-b04d-09b867830cae" providerId="ADAL" clId="{96AC2BA2-C7D2-4122-A151-3D5367D9C972}" dt="2020-04-24T15:39:37.834" v="343" actId="1036"/>
          <ac:spMkLst>
            <pc:docMk/>
            <pc:sldMk cId="3983338724" sldId="275"/>
            <ac:spMk id="3" creationId="{0DE56163-F6CB-4AF1-88CB-672AAC54A5D9}"/>
          </ac:spMkLst>
        </pc:spChg>
        <pc:spChg chg="del">
          <ac:chgData name="Victor Stany Rozario" userId="dbb37ec6-3e12-44d7-b04d-09b867830cae" providerId="ADAL" clId="{96AC2BA2-C7D2-4122-A151-3D5367D9C972}" dt="2020-04-24T15:37:16.609" v="304" actId="478"/>
          <ac:spMkLst>
            <pc:docMk/>
            <pc:sldMk cId="3983338724" sldId="275"/>
            <ac:spMk id="5" creationId="{76187F68-49C2-40C6-AEBE-1751630D30CE}"/>
          </ac:spMkLst>
        </pc:spChg>
        <pc:spChg chg="mod">
          <ac:chgData name="Victor Stany Rozario" userId="dbb37ec6-3e12-44d7-b04d-09b867830cae" providerId="ADAL" clId="{96AC2BA2-C7D2-4122-A151-3D5367D9C972}" dt="2020-04-24T15:39:29.143" v="334" actId="403"/>
          <ac:spMkLst>
            <pc:docMk/>
            <pc:sldMk cId="3983338724" sldId="275"/>
            <ac:spMk id="9" creationId="{B133BB3B-BD66-4C13-8798-5F6C89538717}"/>
          </ac:spMkLst>
        </pc:spChg>
      </pc:sldChg>
      <pc:sldChg chg="addSp delSp modSp add mod">
        <pc:chgData name="Victor Stany Rozario" userId="dbb37ec6-3e12-44d7-b04d-09b867830cae" providerId="ADAL" clId="{96AC2BA2-C7D2-4122-A151-3D5367D9C972}" dt="2020-04-24T15:40:24.921" v="351" actId="14100"/>
        <pc:sldMkLst>
          <pc:docMk/>
          <pc:sldMk cId="694835650" sldId="276"/>
        </pc:sldMkLst>
        <pc:spChg chg="del">
          <ac:chgData name="Victor Stany Rozario" userId="dbb37ec6-3e12-44d7-b04d-09b867830cae" providerId="ADAL" clId="{96AC2BA2-C7D2-4122-A151-3D5367D9C972}" dt="2020-04-24T15:40:07.655" v="347" actId="478"/>
          <ac:spMkLst>
            <pc:docMk/>
            <pc:sldMk cId="694835650" sldId="276"/>
            <ac:spMk id="3" creationId="{0DE56163-F6CB-4AF1-88CB-672AAC54A5D9}"/>
          </ac:spMkLst>
        </pc:spChg>
        <pc:spChg chg="add mod">
          <ac:chgData name="Victor Stany Rozario" userId="dbb37ec6-3e12-44d7-b04d-09b867830cae" providerId="ADAL" clId="{96AC2BA2-C7D2-4122-A151-3D5367D9C972}" dt="2020-04-24T15:40:24.921" v="351" actId="14100"/>
          <ac:spMkLst>
            <pc:docMk/>
            <pc:sldMk cId="694835650" sldId="276"/>
            <ac:spMk id="4" creationId="{E460F261-D9E1-4CFA-9739-65483C22C6C6}"/>
          </ac:spMkLst>
        </pc:spChg>
        <pc:spChg chg="mod">
          <ac:chgData name="Victor Stany Rozario" userId="dbb37ec6-3e12-44d7-b04d-09b867830cae" providerId="ADAL" clId="{96AC2BA2-C7D2-4122-A151-3D5367D9C972}" dt="2020-04-24T15:40:04.311" v="346"/>
          <ac:spMkLst>
            <pc:docMk/>
            <pc:sldMk cId="694835650" sldId="276"/>
            <ac:spMk id="9" creationId="{B133BB3B-BD66-4C13-8798-5F6C89538717}"/>
          </ac:spMkLst>
        </pc:spChg>
      </pc:sldChg>
      <pc:sldChg chg="add">
        <pc:chgData name="Victor Stany Rozario" userId="dbb37ec6-3e12-44d7-b04d-09b867830cae" providerId="ADAL" clId="{96AC2BA2-C7D2-4122-A151-3D5367D9C972}" dt="2020-04-24T15:40:32.984" v="352"/>
        <pc:sldMkLst>
          <pc:docMk/>
          <pc:sldMk cId="4228572538" sldId="277"/>
        </pc:sldMkLst>
      </pc:sldChg>
      <pc:sldChg chg="addSp delSp modSp add mod">
        <pc:chgData name="Victor Stany Rozario" userId="dbb37ec6-3e12-44d7-b04d-09b867830cae" providerId="ADAL" clId="{96AC2BA2-C7D2-4122-A151-3D5367D9C972}" dt="2020-04-24T15:42:28.704" v="360" actId="14100"/>
        <pc:sldMkLst>
          <pc:docMk/>
          <pc:sldMk cId="3684010109" sldId="278"/>
        </pc:sldMkLst>
        <pc:spChg chg="add mod">
          <ac:chgData name="Victor Stany Rozario" userId="dbb37ec6-3e12-44d7-b04d-09b867830cae" providerId="ADAL" clId="{96AC2BA2-C7D2-4122-A151-3D5367D9C972}" dt="2020-04-24T15:42:28.704" v="360" actId="14100"/>
          <ac:spMkLst>
            <pc:docMk/>
            <pc:sldMk cId="3684010109" sldId="278"/>
            <ac:spMk id="3" creationId="{B8FE659E-5D22-4E1F-9753-7901E3D05D15}"/>
          </ac:spMkLst>
        </pc:spChg>
        <pc:spChg chg="del">
          <ac:chgData name="Victor Stany Rozario" userId="dbb37ec6-3e12-44d7-b04d-09b867830cae" providerId="ADAL" clId="{96AC2BA2-C7D2-4122-A151-3D5367D9C972}" dt="2020-04-24T15:42:09.717" v="356" actId="478"/>
          <ac:spMkLst>
            <pc:docMk/>
            <pc:sldMk cId="3684010109" sldId="278"/>
            <ac:spMk id="4" creationId="{E460F261-D9E1-4CFA-9739-65483C22C6C6}"/>
          </ac:spMkLst>
        </pc:spChg>
        <pc:spChg chg="mod">
          <ac:chgData name="Victor Stany Rozario" userId="dbb37ec6-3e12-44d7-b04d-09b867830cae" providerId="ADAL" clId="{96AC2BA2-C7D2-4122-A151-3D5367D9C972}" dt="2020-04-24T15:42:06.642" v="355"/>
          <ac:spMkLst>
            <pc:docMk/>
            <pc:sldMk cId="3684010109" sldId="278"/>
            <ac:spMk id="9" creationId="{B133BB3B-BD66-4C13-8798-5F6C89538717}"/>
          </ac:spMkLst>
        </pc:spChg>
      </pc:sldChg>
      <pc:sldChg chg="addSp delSp modSp add mod">
        <pc:chgData name="Victor Stany Rozario" userId="dbb37ec6-3e12-44d7-b04d-09b867830cae" providerId="ADAL" clId="{96AC2BA2-C7D2-4122-A151-3D5367D9C972}" dt="2020-04-24T15:44:22.191" v="414" actId="1036"/>
        <pc:sldMkLst>
          <pc:docMk/>
          <pc:sldMk cId="524441894" sldId="279"/>
        </pc:sldMkLst>
        <pc:spChg chg="del">
          <ac:chgData name="Victor Stany Rozario" userId="dbb37ec6-3e12-44d7-b04d-09b867830cae" providerId="ADAL" clId="{96AC2BA2-C7D2-4122-A151-3D5367D9C972}" dt="2020-04-24T15:43:03.642" v="364" actId="478"/>
          <ac:spMkLst>
            <pc:docMk/>
            <pc:sldMk cId="524441894" sldId="279"/>
            <ac:spMk id="3" creationId="{B8FE659E-5D22-4E1F-9753-7901E3D05D15}"/>
          </ac:spMkLst>
        </pc:spChg>
        <pc:spChg chg="add mod">
          <ac:chgData name="Victor Stany Rozario" userId="dbb37ec6-3e12-44d7-b04d-09b867830cae" providerId="ADAL" clId="{96AC2BA2-C7D2-4122-A151-3D5367D9C972}" dt="2020-04-24T15:43:50.924" v="383" actId="1035"/>
          <ac:spMkLst>
            <pc:docMk/>
            <pc:sldMk cId="524441894" sldId="279"/>
            <ac:spMk id="4" creationId="{3D9A3799-7E5F-45EE-9D18-11F0CE8EB675}"/>
          </ac:spMkLst>
        </pc:spChg>
        <pc:spChg chg="add mod">
          <ac:chgData name="Victor Stany Rozario" userId="dbb37ec6-3e12-44d7-b04d-09b867830cae" providerId="ADAL" clId="{96AC2BA2-C7D2-4122-A151-3D5367D9C972}" dt="2020-04-24T15:44:22.191" v="414" actId="1036"/>
          <ac:spMkLst>
            <pc:docMk/>
            <pc:sldMk cId="524441894" sldId="279"/>
            <ac:spMk id="5" creationId="{A80BC007-95AD-42AF-9EED-10B3728494FC}"/>
          </ac:spMkLst>
        </pc:spChg>
        <pc:spChg chg="mod">
          <ac:chgData name="Victor Stany Rozario" userId="dbb37ec6-3e12-44d7-b04d-09b867830cae" providerId="ADAL" clId="{96AC2BA2-C7D2-4122-A151-3D5367D9C972}" dt="2020-04-24T15:43:45.690" v="371" actId="14100"/>
          <ac:spMkLst>
            <pc:docMk/>
            <pc:sldMk cId="524441894" sldId="279"/>
            <ac:spMk id="9" creationId="{B133BB3B-BD66-4C13-8798-5F6C89538717}"/>
          </ac:spMkLst>
        </pc:spChg>
      </pc:sldChg>
      <pc:sldChg chg="add">
        <pc:chgData name="Victor Stany Rozario" userId="dbb37ec6-3e12-44d7-b04d-09b867830cae" providerId="ADAL" clId="{96AC2BA2-C7D2-4122-A151-3D5367D9C972}" dt="2020-04-24T15:44:32.592" v="415"/>
        <pc:sldMkLst>
          <pc:docMk/>
          <pc:sldMk cId="676983731" sldId="280"/>
        </pc:sldMkLst>
      </pc:sldChg>
      <pc:sldChg chg="addSp modSp add mod">
        <pc:chgData name="Victor Stany Rozario" userId="dbb37ec6-3e12-44d7-b04d-09b867830cae" providerId="ADAL" clId="{96AC2BA2-C7D2-4122-A151-3D5367D9C972}" dt="2020-04-24T15:45:26.265" v="423" actId="1076"/>
        <pc:sldMkLst>
          <pc:docMk/>
          <pc:sldMk cId="2783246869" sldId="281"/>
        </pc:sldMkLst>
        <pc:spChg chg="mod">
          <ac:chgData name="Victor Stany Rozario" userId="dbb37ec6-3e12-44d7-b04d-09b867830cae" providerId="ADAL" clId="{96AC2BA2-C7D2-4122-A151-3D5367D9C972}" dt="2020-04-24T15:45:09.582" v="419" actId="14100"/>
          <ac:spMkLst>
            <pc:docMk/>
            <pc:sldMk cId="2783246869" sldId="281"/>
            <ac:spMk id="9" creationId="{B133BB3B-BD66-4C13-8798-5F6C89538717}"/>
          </ac:spMkLst>
        </pc:spChg>
        <pc:picChg chg="add mod">
          <ac:chgData name="Victor Stany Rozario" userId="dbb37ec6-3e12-44d7-b04d-09b867830cae" providerId="ADAL" clId="{96AC2BA2-C7D2-4122-A151-3D5367D9C972}" dt="2020-04-24T15:45:26.265" v="423" actId="1076"/>
          <ac:picMkLst>
            <pc:docMk/>
            <pc:sldMk cId="2783246869" sldId="281"/>
            <ac:picMk id="4" creationId="{F137C0AD-F541-4355-86A7-9F976EFE46FD}"/>
          </ac:picMkLst>
        </pc:picChg>
      </pc:sldChg>
      <pc:sldChg chg="addSp delSp modSp add mod">
        <pc:chgData name="Victor Stany Rozario" userId="dbb37ec6-3e12-44d7-b04d-09b867830cae" providerId="ADAL" clId="{96AC2BA2-C7D2-4122-A151-3D5367D9C972}" dt="2020-04-24T15:51:54.640" v="472" actId="1035"/>
        <pc:sldMkLst>
          <pc:docMk/>
          <pc:sldMk cId="3191632281" sldId="282"/>
        </pc:sldMkLst>
        <pc:spChg chg="add mod">
          <ac:chgData name="Victor Stany Rozario" userId="dbb37ec6-3e12-44d7-b04d-09b867830cae" providerId="ADAL" clId="{96AC2BA2-C7D2-4122-A151-3D5367D9C972}" dt="2020-04-24T15:51:46.171" v="460" actId="1035"/>
          <ac:spMkLst>
            <pc:docMk/>
            <pc:sldMk cId="3191632281" sldId="282"/>
            <ac:spMk id="3" creationId="{39854551-97DB-4E1A-92FD-6BCDAA1C78E6}"/>
          </ac:spMkLst>
        </pc:spChg>
        <pc:spChg chg="add mod">
          <ac:chgData name="Victor Stany Rozario" userId="dbb37ec6-3e12-44d7-b04d-09b867830cae" providerId="ADAL" clId="{96AC2BA2-C7D2-4122-A151-3D5367D9C972}" dt="2020-04-24T15:51:49.390" v="464" actId="1035"/>
          <ac:spMkLst>
            <pc:docMk/>
            <pc:sldMk cId="3191632281" sldId="282"/>
            <ac:spMk id="5" creationId="{4B4CF21D-A7A8-4F5F-BE6C-E498AD8BB10E}"/>
          </ac:spMkLst>
        </pc:spChg>
        <pc:spChg chg="add mod">
          <ac:chgData name="Victor Stany Rozario" userId="dbb37ec6-3e12-44d7-b04d-09b867830cae" providerId="ADAL" clId="{96AC2BA2-C7D2-4122-A151-3D5367D9C972}" dt="2020-04-24T15:51:54.640" v="472" actId="1035"/>
          <ac:spMkLst>
            <pc:docMk/>
            <pc:sldMk cId="3191632281" sldId="282"/>
            <ac:spMk id="6" creationId="{4905381D-8E85-45DA-9AFF-6A3C0B8E7D7E}"/>
          </ac:spMkLst>
        </pc:spChg>
        <pc:spChg chg="mod">
          <ac:chgData name="Victor Stany Rozario" userId="dbb37ec6-3e12-44d7-b04d-09b867830cae" providerId="ADAL" clId="{96AC2BA2-C7D2-4122-A151-3D5367D9C972}" dt="2020-04-24T15:49:49.968" v="427" actId="14100"/>
          <ac:spMkLst>
            <pc:docMk/>
            <pc:sldMk cId="3191632281" sldId="282"/>
            <ac:spMk id="9" creationId="{B133BB3B-BD66-4C13-8798-5F6C89538717}"/>
          </ac:spMkLst>
        </pc:spChg>
        <pc:picChg chg="del">
          <ac:chgData name="Victor Stany Rozario" userId="dbb37ec6-3e12-44d7-b04d-09b867830cae" providerId="ADAL" clId="{96AC2BA2-C7D2-4122-A151-3D5367D9C972}" dt="2020-04-24T15:49:58.986" v="428" actId="478"/>
          <ac:picMkLst>
            <pc:docMk/>
            <pc:sldMk cId="3191632281" sldId="282"/>
            <ac:picMk id="4" creationId="{F137C0AD-F541-4355-86A7-9F976EFE46FD}"/>
          </ac:picMkLst>
        </pc:picChg>
      </pc:sldChg>
      <pc:sldChg chg="addSp delSp modSp add mod">
        <pc:chgData name="Victor Stany Rozario" userId="dbb37ec6-3e12-44d7-b04d-09b867830cae" providerId="ADAL" clId="{96AC2BA2-C7D2-4122-A151-3D5367D9C972}" dt="2020-04-24T15:54:08.549" v="539" actId="1035"/>
        <pc:sldMkLst>
          <pc:docMk/>
          <pc:sldMk cId="180306446" sldId="283"/>
        </pc:sldMkLst>
        <pc:spChg chg="del">
          <ac:chgData name="Victor Stany Rozario" userId="dbb37ec6-3e12-44d7-b04d-09b867830cae" providerId="ADAL" clId="{96AC2BA2-C7D2-4122-A151-3D5367D9C972}" dt="2020-04-24T15:52:29.593" v="477" actId="478"/>
          <ac:spMkLst>
            <pc:docMk/>
            <pc:sldMk cId="180306446" sldId="283"/>
            <ac:spMk id="3" creationId="{39854551-97DB-4E1A-92FD-6BCDAA1C78E6}"/>
          </ac:spMkLst>
        </pc:spChg>
        <pc:spChg chg="add mod">
          <ac:chgData name="Victor Stany Rozario" userId="dbb37ec6-3e12-44d7-b04d-09b867830cae" providerId="ADAL" clId="{96AC2BA2-C7D2-4122-A151-3D5367D9C972}" dt="2020-04-24T15:53:57.550" v="517" actId="1035"/>
          <ac:spMkLst>
            <pc:docMk/>
            <pc:sldMk cId="180306446" sldId="283"/>
            <ac:spMk id="4" creationId="{B9DEF9EA-6F78-4112-9FA9-7C12E4750E15}"/>
          </ac:spMkLst>
        </pc:spChg>
        <pc:spChg chg="del">
          <ac:chgData name="Victor Stany Rozario" userId="dbb37ec6-3e12-44d7-b04d-09b867830cae" providerId="ADAL" clId="{96AC2BA2-C7D2-4122-A151-3D5367D9C972}" dt="2020-04-24T15:52:32.390" v="478" actId="478"/>
          <ac:spMkLst>
            <pc:docMk/>
            <pc:sldMk cId="180306446" sldId="283"/>
            <ac:spMk id="5" creationId="{4B4CF21D-A7A8-4F5F-BE6C-E498AD8BB10E}"/>
          </ac:spMkLst>
        </pc:spChg>
        <pc:spChg chg="del">
          <ac:chgData name="Victor Stany Rozario" userId="dbb37ec6-3e12-44d7-b04d-09b867830cae" providerId="ADAL" clId="{96AC2BA2-C7D2-4122-A151-3D5367D9C972}" dt="2020-04-24T15:52:34.236" v="479" actId="478"/>
          <ac:spMkLst>
            <pc:docMk/>
            <pc:sldMk cId="180306446" sldId="283"/>
            <ac:spMk id="6" creationId="{4905381D-8E85-45DA-9AFF-6A3C0B8E7D7E}"/>
          </ac:spMkLst>
        </pc:spChg>
        <pc:spChg chg="add mod">
          <ac:chgData name="Victor Stany Rozario" userId="dbb37ec6-3e12-44d7-b04d-09b867830cae" providerId="ADAL" clId="{96AC2BA2-C7D2-4122-A151-3D5367D9C972}" dt="2020-04-24T15:54:01.644" v="523" actId="1035"/>
          <ac:spMkLst>
            <pc:docMk/>
            <pc:sldMk cId="180306446" sldId="283"/>
            <ac:spMk id="7" creationId="{852C25E3-9AFC-4210-B336-10552B2E476F}"/>
          </ac:spMkLst>
        </pc:spChg>
        <pc:spChg chg="add mod">
          <ac:chgData name="Victor Stany Rozario" userId="dbb37ec6-3e12-44d7-b04d-09b867830cae" providerId="ADAL" clId="{96AC2BA2-C7D2-4122-A151-3D5367D9C972}" dt="2020-04-24T15:54:08.549" v="539" actId="1035"/>
          <ac:spMkLst>
            <pc:docMk/>
            <pc:sldMk cId="180306446" sldId="283"/>
            <ac:spMk id="8" creationId="{BBE94B02-5284-4640-AC9C-4AD8C13FBA70}"/>
          </ac:spMkLst>
        </pc:spChg>
        <pc:spChg chg="mod">
          <ac:chgData name="Victor Stany Rozario" userId="dbb37ec6-3e12-44d7-b04d-09b867830cae" providerId="ADAL" clId="{96AC2BA2-C7D2-4122-A151-3D5367D9C972}" dt="2020-04-24T15:53:50.595" v="504" actId="1035"/>
          <ac:spMkLst>
            <pc:docMk/>
            <pc:sldMk cId="180306446" sldId="283"/>
            <ac:spMk id="9" creationId="{B133BB3B-BD66-4C13-8798-5F6C89538717}"/>
          </ac:spMkLst>
        </pc:spChg>
      </pc:sldChg>
      <pc:sldChg chg="delSp modSp add mod">
        <pc:chgData name="Victor Stany Rozario" userId="dbb37ec6-3e12-44d7-b04d-09b867830cae" providerId="ADAL" clId="{96AC2BA2-C7D2-4122-A151-3D5367D9C972}" dt="2020-04-24T15:56:17.785" v="593" actId="20577"/>
        <pc:sldMkLst>
          <pc:docMk/>
          <pc:sldMk cId="3838555516" sldId="284"/>
        </pc:sldMkLst>
        <pc:spChg chg="del mod">
          <ac:chgData name="Victor Stany Rozario" userId="dbb37ec6-3e12-44d7-b04d-09b867830cae" providerId="ADAL" clId="{96AC2BA2-C7D2-4122-A151-3D5367D9C972}" dt="2020-04-24T15:54:35.108" v="548" actId="478"/>
          <ac:spMkLst>
            <pc:docMk/>
            <pc:sldMk cId="3838555516" sldId="284"/>
            <ac:spMk id="4" creationId="{B9DEF9EA-6F78-4112-9FA9-7C12E4750E15}"/>
          </ac:spMkLst>
        </pc:spChg>
        <pc:spChg chg="del">
          <ac:chgData name="Victor Stany Rozario" userId="dbb37ec6-3e12-44d7-b04d-09b867830cae" providerId="ADAL" clId="{96AC2BA2-C7D2-4122-A151-3D5367D9C972}" dt="2020-04-24T15:54:36.796" v="549" actId="478"/>
          <ac:spMkLst>
            <pc:docMk/>
            <pc:sldMk cId="3838555516" sldId="284"/>
            <ac:spMk id="7" creationId="{852C25E3-9AFC-4210-B336-10552B2E476F}"/>
          </ac:spMkLst>
        </pc:spChg>
        <pc:spChg chg="del">
          <ac:chgData name="Victor Stany Rozario" userId="dbb37ec6-3e12-44d7-b04d-09b867830cae" providerId="ADAL" clId="{96AC2BA2-C7D2-4122-A151-3D5367D9C972}" dt="2020-04-24T15:54:38.171" v="550" actId="478"/>
          <ac:spMkLst>
            <pc:docMk/>
            <pc:sldMk cId="3838555516" sldId="284"/>
            <ac:spMk id="8" creationId="{BBE94B02-5284-4640-AC9C-4AD8C13FBA70}"/>
          </ac:spMkLst>
        </pc:spChg>
        <pc:spChg chg="mod">
          <ac:chgData name="Victor Stany Rozario" userId="dbb37ec6-3e12-44d7-b04d-09b867830cae" providerId="ADAL" clId="{96AC2BA2-C7D2-4122-A151-3D5367D9C972}" dt="2020-04-24T15:56:17.785" v="593" actId="20577"/>
          <ac:spMkLst>
            <pc:docMk/>
            <pc:sldMk cId="3838555516" sldId="284"/>
            <ac:spMk id="9" creationId="{B133BB3B-BD66-4C13-8798-5F6C89538717}"/>
          </ac:spMkLst>
        </pc:spChg>
      </pc:sldChg>
      <pc:sldChg chg="addSp modSp add mod">
        <pc:chgData name="Victor Stany Rozario" userId="dbb37ec6-3e12-44d7-b04d-09b867830cae" providerId="ADAL" clId="{96AC2BA2-C7D2-4122-A151-3D5367D9C972}" dt="2020-04-24T16:12:46.224" v="616"/>
        <pc:sldMkLst>
          <pc:docMk/>
          <pc:sldMk cId="1872760812" sldId="285"/>
        </pc:sldMkLst>
        <pc:spChg chg="mod">
          <ac:chgData name="Victor Stany Rozario" userId="dbb37ec6-3e12-44d7-b04d-09b867830cae" providerId="ADAL" clId="{96AC2BA2-C7D2-4122-A151-3D5367D9C972}" dt="2020-04-24T16:12:04" v="602" actId="27636"/>
          <ac:spMkLst>
            <pc:docMk/>
            <pc:sldMk cId="1872760812" sldId="285"/>
            <ac:spMk id="9" creationId="{B133BB3B-BD66-4C13-8798-5F6C89538717}"/>
          </ac:spMkLst>
        </pc:spChg>
        <pc:picChg chg="add mod">
          <ac:chgData name="Victor Stany Rozario" userId="dbb37ec6-3e12-44d7-b04d-09b867830cae" providerId="ADAL" clId="{96AC2BA2-C7D2-4122-A151-3D5367D9C972}" dt="2020-04-24T16:12:41.580" v="615" actId="14100"/>
          <ac:picMkLst>
            <pc:docMk/>
            <pc:sldMk cId="1872760812" sldId="285"/>
            <ac:picMk id="4" creationId="{F4BA9963-E082-4292-A034-C84E26FAA306}"/>
          </ac:picMkLst>
        </pc:picChg>
        <pc:picChg chg="add">
          <ac:chgData name="Victor Stany Rozario" userId="dbb37ec6-3e12-44d7-b04d-09b867830cae" providerId="ADAL" clId="{96AC2BA2-C7D2-4122-A151-3D5367D9C972}" dt="2020-04-24T16:12:46.224" v="616"/>
          <ac:picMkLst>
            <pc:docMk/>
            <pc:sldMk cId="1872760812" sldId="285"/>
            <ac:picMk id="5" creationId="{7CB71BD9-1BE2-4A9D-AC05-5BE15907399A}"/>
          </ac:picMkLst>
        </pc:picChg>
      </pc:sldChg>
      <pc:sldChg chg="addSp delSp modSp add mod">
        <pc:chgData name="Victor Stany Rozario" userId="dbb37ec6-3e12-44d7-b04d-09b867830cae" providerId="ADAL" clId="{96AC2BA2-C7D2-4122-A151-3D5367D9C972}" dt="2020-04-24T16:14:53.453" v="666" actId="14100"/>
        <pc:sldMkLst>
          <pc:docMk/>
          <pc:sldMk cId="2757674646" sldId="286"/>
        </pc:sldMkLst>
        <pc:spChg chg="add mod">
          <ac:chgData name="Victor Stany Rozario" userId="dbb37ec6-3e12-44d7-b04d-09b867830cae" providerId="ADAL" clId="{96AC2BA2-C7D2-4122-A151-3D5367D9C972}" dt="2020-04-24T16:13:30.155" v="627" actId="1076"/>
          <ac:spMkLst>
            <pc:docMk/>
            <pc:sldMk cId="2757674646" sldId="286"/>
            <ac:spMk id="3" creationId="{A8B35E2C-D46E-40E1-9458-C0A2F3AC762F}"/>
          </ac:spMkLst>
        </pc:spChg>
        <pc:spChg chg="add mod">
          <ac:chgData name="Victor Stany Rozario" userId="dbb37ec6-3e12-44d7-b04d-09b867830cae" providerId="ADAL" clId="{96AC2BA2-C7D2-4122-A151-3D5367D9C972}" dt="2020-04-24T16:13:46.891" v="630" actId="14100"/>
          <ac:spMkLst>
            <pc:docMk/>
            <pc:sldMk cId="2757674646" sldId="286"/>
            <ac:spMk id="5" creationId="{9E64BB61-790D-4A37-A47D-BAECA5E54FCC}"/>
          </ac:spMkLst>
        </pc:spChg>
        <pc:spChg chg="add mod">
          <ac:chgData name="Victor Stany Rozario" userId="dbb37ec6-3e12-44d7-b04d-09b867830cae" providerId="ADAL" clId="{96AC2BA2-C7D2-4122-A151-3D5367D9C972}" dt="2020-04-24T16:14:53.453" v="666" actId="14100"/>
          <ac:spMkLst>
            <pc:docMk/>
            <pc:sldMk cId="2757674646" sldId="286"/>
            <ac:spMk id="6" creationId="{BB99C81E-2582-4D7B-96A0-7888A96D9C9F}"/>
          </ac:spMkLst>
        </pc:spChg>
        <pc:spChg chg="mod">
          <ac:chgData name="Victor Stany Rozario" userId="dbb37ec6-3e12-44d7-b04d-09b867830cae" providerId="ADAL" clId="{96AC2BA2-C7D2-4122-A151-3D5367D9C972}" dt="2020-04-24T16:13:15.077" v="624" actId="14100"/>
          <ac:spMkLst>
            <pc:docMk/>
            <pc:sldMk cId="2757674646" sldId="286"/>
            <ac:spMk id="9" creationId="{B133BB3B-BD66-4C13-8798-5F6C89538717}"/>
          </ac:spMkLst>
        </pc:spChg>
        <pc:picChg chg="del">
          <ac:chgData name="Victor Stany Rozario" userId="dbb37ec6-3e12-44d7-b04d-09b867830cae" providerId="ADAL" clId="{96AC2BA2-C7D2-4122-A151-3D5367D9C972}" dt="2020-04-24T16:13:17.061" v="625" actId="478"/>
          <ac:picMkLst>
            <pc:docMk/>
            <pc:sldMk cId="2757674646" sldId="286"/>
            <ac:picMk id="4" creationId="{F4BA9963-E082-4292-A034-C84E26FAA306}"/>
          </ac:picMkLst>
        </pc:picChg>
      </pc:sldChg>
      <pc:sldChg chg="delSp modSp add mod">
        <pc:chgData name="Victor Stany Rozario" userId="dbb37ec6-3e12-44d7-b04d-09b867830cae" providerId="ADAL" clId="{96AC2BA2-C7D2-4122-A151-3D5367D9C972}" dt="2020-04-24T16:15:27.065" v="673"/>
        <pc:sldMkLst>
          <pc:docMk/>
          <pc:sldMk cId="1912529921" sldId="287"/>
        </pc:sldMkLst>
        <pc:spChg chg="del">
          <ac:chgData name="Victor Stany Rozario" userId="dbb37ec6-3e12-44d7-b04d-09b867830cae" providerId="ADAL" clId="{96AC2BA2-C7D2-4122-A151-3D5367D9C972}" dt="2020-04-24T16:15:13.815" v="668" actId="478"/>
          <ac:spMkLst>
            <pc:docMk/>
            <pc:sldMk cId="1912529921" sldId="287"/>
            <ac:spMk id="3" creationId="{A8B35E2C-D46E-40E1-9458-C0A2F3AC762F}"/>
          </ac:spMkLst>
        </pc:spChg>
        <pc:spChg chg="del">
          <ac:chgData name="Victor Stany Rozario" userId="dbb37ec6-3e12-44d7-b04d-09b867830cae" providerId="ADAL" clId="{96AC2BA2-C7D2-4122-A151-3D5367D9C972}" dt="2020-04-24T16:15:15.643" v="669" actId="478"/>
          <ac:spMkLst>
            <pc:docMk/>
            <pc:sldMk cId="1912529921" sldId="287"/>
            <ac:spMk id="5" creationId="{9E64BB61-790D-4A37-A47D-BAECA5E54FCC}"/>
          </ac:spMkLst>
        </pc:spChg>
        <pc:spChg chg="del">
          <ac:chgData name="Victor Stany Rozario" userId="dbb37ec6-3e12-44d7-b04d-09b867830cae" providerId="ADAL" clId="{96AC2BA2-C7D2-4122-A151-3D5367D9C972}" dt="2020-04-24T16:15:17.815" v="670" actId="478"/>
          <ac:spMkLst>
            <pc:docMk/>
            <pc:sldMk cId="1912529921" sldId="287"/>
            <ac:spMk id="6" creationId="{BB99C81E-2582-4D7B-96A0-7888A96D9C9F}"/>
          </ac:spMkLst>
        </pc:spChg>
        <pc:spChg chg="mod">
          <ac:chgData name="Victor Stany Rozario" userId="dbb37ec6-3e12-44d7-b04d-09b867830cae" providerId="ADAL" clId="{96AC2BA2-C7D2-4122-A151-3D5367D9C972}" dt="2020-04-24T16:15:27.065" v="673"/>
          <ac:spMkLst>
            <pc:docMk/>
            <pc:sldMk cId="1912529921" sldId="287"/>
            <ac:spMk id="9" creationId="{B133BB3B-BD66-4C13-8798-5F6C89538717}"/>
          </ac:spMkLst>
        </pc:spChg>
      </pc:sldChg>
      <pc:sldChg chg="addSp modSp add mod">
        <pc:chgData name="Victor Stany Rozario" userId="dbb37ec6-3e12-44d7-b04d-09b867830cae" providerId="ADAL" clId="{96AC2BA2-C7D2-4122-A151-3D5367D9C972}" dt="2020-04-24T16:16:47.316" v="694" actId="1076"/>
        <pc:sldMkLst>
          <pc:docMk/>
          <pc:sldMk cId="806882475" sldId="288"/>
        </pc:sldMkLst>
        <pc:spChg chg="add mod">
          <ac:chgData name="Victor Stany Rozario" userId="dbb37ec6-3e12-44d7-b04d-09b867830cae" providerId="ADAL" clId="{96AC2BA2-C7D2-4122-A151-3D5367D9C972}" dt="2020-04-24T16:16:26.858" v="690" actId="1076"/>
          <ac:spMkLst>
            <pc:docMk/>
            <pc:sldMk cId="806882475" sldId="288"/>
            <ac:spMk id="3" creationId="{520C4BA0-A1AD-4A95-A309-0CC01AA6C69C}"/>
          </ac:spMkLst>
        </pc:spChg>
        <pc:spChg chg="add mod">
          <ac:chgData name="Victor Stany Rozario" userId="dbb37ec6-3e12-44d7-b04d-09b867830cae" providerId="ADAL" clId="{96AC2BA2-C7D2-4122-A151-3D5367D9C972}" dt="2020-04-24T16:16:47.316" v="694" actId="1076"/>
          <ac:spMkLst>
            <pc:docMk/>
            <pc:sldMk cId="806882475" sldId="288"/>
            <ac:spMk id="4" creationId="{6179A5C0-1FB2-448B-A189-375601A10D13}"/>
          </ac:spMkLst>
        </pc:spChg>
        <pc:spChg chg="mod">
          <ac:chgData name="Victor Stany Rozario" userId="dbb37ec6-3e12-44d7-b04d-09b867830cae" providerId="ADAL" clId="{96AC2BA2-C7D2-4122-A151-3D5367D9C972}" dt="2020-04-24T16:15:58.204" v="684" actId="27636"/>
          <ac:spMkLst>
            <pc:docMk/>
            <pc:sldMk cId="806882475" sldId="288"/>
            <ac:spMk id="9" creationId="{B133BB3B-BD66-4C13-8798-5F6C89538717}"/>
          </ac:spMkLst>
        </pc:spChg>
      </pc:sldChg>
      <pc:sldChg chg="addSp delSp modSp add mod">
        <pc:chgData name="Victor Stany Rozario" userId="dbb37ec6-3e12-44d7-b04d-09b867830cae" providerId="ADAL" clId="{96AC2BA2-C7D2-4122-A151-3D5367D9C972}" dt="2020-04-24T16:18:22.925" v="724" actId="1076"/>
        <pc:sldMkLst>
          <pc:docMk/>
          <pc:sldMk cId="580063956" sldId="289"/>
        </pc:sldMkLst>
        <pc:spChg chg="del mod">
          <ac:chgData name="Victor Stany Rozario" userId="dbb37ec6-3e12-44d7-b04d-09b867830cae" providerId="ADAL" clId="{96AC2BA2-C7D2-4122-A151-3D5367D9C972}" dt="2020-04-24T16:17:06.925" v="697" actId="478"/>
          <ac:spMkLst>
            <pc:docMk/>
            <pc:sldMk cId="580063956" sldId="289"/>
            <ac:spMk id="3" creationId="{520C4BA0-A1AD-4A95-A309-0CC01AA6C69C}"/>
          </ac:spMkLst>
        </pc:spChg>
        <pc:spChg chg="del">
          <ac:chgData name="Victor Stany Rozario" userId="dbb37ec6-3e12-44d7-b04d-09b867830cae" providerId="ADAL" clId="{96AC2BA2-C7D2-4122-A151-3D5367D9C972}" dt="2020-04-24T16:17:08.238" v="698" actId="478"/>
          <ac:spMkLst>
            <pc:docMk/>
            <pc:sldMk cId="580063956" sldId="289"/>
            <ac:spMk id="4" creationId="{6179A5C0-1FB2-448B-A189-375601A10D13}"/>
          </ac:spMkLst>
        </pc:spChg>
        <pc:spChg chg="add mod">
          <ac:chgData name="Victor Stany Rozario" userId="dbb37ec6-3e12-44d7-b04d-09b867830cae" providerId="ADAL" clId="{96AC2BA2-C7D2-4122-A151-3D5367D9C972}" dt="2020-04-24T16:18:22.925" v="724" actId="1076"/>
          <ac:spMkLst>
            <pc:docMk/>
            <pc:sldMk cId="580063956" sldId="289"/>
            <ac:spMk id="5" creationId="{C6100926-331A-48DB-8B86-E27313F8431E}"/>
          </ac:spMkLst>
        </pc:spChg>
        <pc:spChg chg="mod">
          <ac:chgData name="Victor Stany Rozario" userId="dbb37ec6-3e12-44d7-b04d-09b867830cae" providerId="ADAL" clId="{96AC2BA2-C7D2-4122-A151-3D5367D9C972}" dt="2020-04-24T16:17:26.519" v="710" actId="27636"/>
          <ac:spMkLst>
            <pc:docMk/>
            <pc:sldMk cId="580063956" sldId="289"/>
            <ac:spMk id="9" creationId="{B133BB3B-BD66-4C13-8798-5F6C89538717}"/>
          </ac:spMkLst>
        </pc:spChg>
      </pc:sldChg>
      <pc:sldChg chg="del">
        <pc:chgData name="Victor Stany Rozario" userId="dbb37ec6-3e12-44d7-b04d-09b867830cae" providerId="ADAL" clId="{96AC2BA2-C7D2-4122-A151-3D5367D9C972}" dt="2020-04-24T15:07:55.845" v="48" actId="47"/>
        <pc:sldMkLst>
          <pc:docMk/>
          <pc:sldMk cId="509796211" sldId="290"/>
        </pc:sldMkLst>
      </pc:sldChg>
      <pc:sldChg chg="addSp delSp modSp add mod">
        <pc:chgData name="Victor Stany Rozario" userId="dbb37ec6-3e12-44d7-b04d-09b867830cae" providerId="ADAL" clId="{96AC2BA2-C7D2-4122-A151-3D5367D9C972}" dt="2020-04-24T16:23:01.140" v="787" actId="123"/>
        <pc:sldMkLst>
          <pc:docMk/>
          <pc:sldMk cId="2969908534" sldId="290"/>
        </pc:sldMkLst>
        <pc:spChg chg="add mod">
          <ac:chgData name="Victor Stany Rozario" userId="dbb37ec6-3e12-44d7-b04d-09b867830cae" providerId="ADAL" clId="{96AC2BA2-C7D2-4122-A151-3D5367D9C972}" dt="2020-04-24T16:22:43.765" v="771" actId="1035"/>
          <ac:spMkLst>
            <pc:docMk/>
            <pc:sldMk cId="2969908534" sldId="290"/>
            <ac:spMk id="3" creationId="{E70B14C6-6C9B-4F20-AB0A-CA29BA51705E}"/>
          </ac:spMkLst>
        </pc:spChg>
        <pc:spChg chg="add mod">
          <ac:chgData name="Victor Stany Rozario" userId="dbb37ec6-3e12-44d7-b04d-09b867830cae" providerId="ADAL" clId="{96AC2BA2-C7D2-4122-A151-3D5367D9C972}" dt="2020-04-24T16:23:01.140" v="787" actId="123"/>
          <ac:spMkLst>
            <pc:docMk/>
            <pc:sldMk cId="2969908534" sldId="290"/>
            <ac:spMk id="4" creationId="{0B466D3A-E73E-4D56-AEBB-2DB843CE0281}"/>
          </ac:spMkLst>
        </pc:spChg>
        <pc:spChg chg="del">
          <ac:chgData name="Victor Stany Rozario" userId="dbb37ec6-3e12-44d7-b04d-09b867830cae" providerId="ADAL" clId="{96AC2BA2-C7D2-4122-A151-3D5367D9C972}" dt="2020-04-24T16:19:53.687" v="732" actId="478"/>
          <ac:spMkLst>
            <pc:docMk/>
            <pc:sldMk cId="2969908534" sldId="290"/>
            <ac:spMk id="5" creationId="{C6100926-331A-48DB-8B86-E27313F8431E}"/>
          </ac:spMkLst>
        </pc:spChg>
        <pc:spChg chg="mod">
          <ac:chgData name="Victor Stany Rozario" userId="dbb37ec6-3e12-44d7-b04d-09b867830cae" providerId="ADAL" clId="{96AC2BA2-C7D2-4122-A151-3D5367D9C972}" dt="2020-04-24T16:22:38.937" v="764" actId="1035"/>
          <ac:spMkLst>
            <pc:docMk/>
            <pc:sldMk cId="2969908534" sldId="290"/>
            <ac:spMk id="9" creationId="{B133BB3B-BD66-4C13-8798-5F6C89538717}"/>
          </ac:spMkLst>
        </pc:spChg>
      </pc:sldChg>
      <pc:sldChg chg="delSp modSp add mod">
        <pc:chgData name="Victor Stany Rozario" userId="dbb37ec6-3e12-44d7-b04d-09b867830cae" providerId="ADAL" clId="{96AC2BA2-C7D2-4122-A151-3D5367D9C972}" dt="2020-04-24T16:23:44.515" v="798" actId="27636"/>
        <pc:sldMkLst>
          <pc:docMk/>
          <pc:sldMk cId="1275339625" sldId="291"/>
        </pc:sldMkLst>
        <pc:spChg chg="del">
          <ac:chgData name="Victor Stany Rozario" userId="dbb37ec6-3e12-44d7-b04d-09b867830cae" providerId="ADAL" clId="{96AC2BA2-C7D2-4122-A151-3D5367D9C972}" dt="2020-04-24T16:23:20.687" v="789" actId="478"/>
          <ac:spMkLst>
            <pc:docMk/>
            <pc:sldMk cId="1275339625" sldId="291"/>
            <ac:spMk id="3" creationId="{E70B14C6-6C9B-4F20-AB0A-CA29BA51705E}"/>
          </ac:spMkLst>
        </pc:spChg>
        <pc:spChg chg="del">
          <ac:chgData name="Victor Stany Rozario" userId="dbb37ec6-3e12-44d7-b04d-09b867830cae" providerId="ADAL" clId="{96AC2BA2-C7D2-4122-A151-3D5367D9C972}" dt="2020-04-24T16:23:22.563" v="790" actId="478"/>
          <ac:spMkLst>
            <pc:docMk/>
            <pc:sldMk cId="1275339625" sldId="291"/>
            <ac:spMk id="4" creationId="{0B466D3A-E73E-4D56-AEBB-2DB843CE0281}"/>
          </ac:spMkLst>
        </pc:spChg>
        <pc:spChg chg="mod">
          <ac:chgData name="Victor Stany Rozario" userId="dbb37ec6-3e12-44d7-b04d-09b867830cae" providerId="ADAL" clId="{96AC2BA2-C7D2-4122-A151-3D5367D9C972}" dt="2020-04-24T16:23:44.515" v="798" actId="27636"/>
          <ac:spMkLst>
            <pc:docMk/>
            <pc:sldMk cId="1275339625" sldId="291"/>
            <ac:spMk id="9" creationId="{B133BB3B-BD66-4C13-8798-5F6C89538717}"/>
          </ac:spMkLst>
        </pc:spChg>
      </pc:sldChg>
      <pc:sldChg chg="del">
        <pc:chgData name="Victor Stany Rozario" userId="dbb37ec6-3e12-44d7-b04d-09b867830cae" providerId="ADAL" clId="{96AC2BA2-C7D2-4122-A151-3D5367D9C972}" dt="2020-04-24T15:07:55.845" v="48" actId="47"/>
        <pc:sldMkLst>
          <pc:docMk/>
          <pc:sldMk cId="4034116045" sldId="291"/>
        </pc:sldMkLst>
      </pc:sldChg>
      <pc:sldChg chg="addSp modSp add mod modClrScheme chgLayout">
        <pc:chgData name="Victor Stany Rozario" userId="dbb37ec6-3e12-44d7-b04d-09b867830cae" providerId="ADAL" clId="{96AC2BA2-C7D2-4122-A151-3D5367D9C972}" dt="2020-04-24T17:36:10.875" v="813" actId="14100"/>
        <pc:sldMkLst>
          <pc:docMk/>
          <pc:sldMk cId="2228164672" sldId="292"/>
        </pc:sldMkLst>
        <pc:spChg chg="mod">
          <ac:chgData name="Victor Stany Rozario" userId="dbb37ec6-3e12-44d7-b04d-09b867830cae" providerId="ADAL" clId="{96AC2BA2-C7D2-4122-A151-3D5367D9C972}" dt="2020-04-24T17:35:59.416" v="811" actId="26606"/>
          <ac:spMkLst>
            <pc:docMk/>
            <pc:sldMk cId="2228164672" sldId="292"/>
            <ac:spMk id="2" creationId="{00000000-0000-0000-0000-000000000000}"/>
          </ac:spMkLst>
        </pc:spChg>
        <pc:spChg chg="mod ord">
          <ac:chgData name="Victor Stany Rozario" userId="dbb37ec6-3e12-44d7-b04d-09b867830cae" providerId="ADAL" clId="{96AC2BA2-C7D2-4122-A151-3D5367D9C972}" dt="2020-04-24T17:35:59.416" v="811" actId="26606"/>
          <ac:spMkLst>
            <pc:docMk/>
            <pc:sldMk cId="2228164672" sldId="292"/>
            <ac:spMk id="9" creationId="{B133BB3B-BD66-4C13-8798-5F6C89538717}"/>
          </ac:spMkLst>
        </pc:spChg>
        <pc:picChg chg="add mod">
          <ac:chgData name="Victor Stany Rozario" userId="dbb37ec6-3e12-44d7-b04d-09b867830cae" providerId="ADAL" clId="{96AC2BA2-C7D2-4122-A151-3D5367D9C972}" dt="2020-04-24T17:36:10.875" v="813" actId="14100"/>
          <ac:picMkLst>
            <pc:docMk/>
            <pc:sldMk cId="2228164672" sldId="292"/>
            <ac:picMk id="4" creationId="{B7115EF5-41BD-418F-BF3F-EC2B64649E62}"/>
          </ac:picMkLst>
        </pc:picChg>
      </pc:sldChg>
      <pc:sldChg chg="del">
        <pc:chgData name="Victor Stany Rozario" userId="dbb37ec6-3e12-44d7-b04d-09b867830cae" providerId="ADAL" clId="{96AC2BA2-C7D2-4122-A151-3D5367D9C972}" dt="2020-04-24T15:07:55.845" v="48" actId="47"/>
        <pc:sldMkLst>
          <pc:docMk/>
          <pc:sldMk cId="2879367636" sldId="292"/>
        </pc:sldMkLst>
      </pc:sldChg>
      <pc:sldChg chg="addSp delSp modSp add mod">
        <pc:chgData name="Victor Stany Rozario" userId="dbb37ec6-3e12-44d7-b04d-09b867830cae" providerId="ADAL" clId="{96AC2BA2-C7D2-4122-A151-3D5367D9C972}" dt="2020-04-24T17:39:06.765" v="874" actId="404"/>
        <pc:sldMkLst>
          <pc:docMk/>
          <pc:sldMk cId="262697945" sldId="293"/>
        </pc:sldMkLst>
        <pc:spChg chg="add mod">
          <ac:chgData name="Victor Stany Rozario" userId="dbb37ec6-3e12-44d7-b04d-09b867830cae" providerId="ADAL" clId="{96AC2BA2-C7D2-4122-A151-3D5367D9C972}" dt="2020-04-24T17:37:36.940" v="840" actId="1035"/>
          <ac:spMkLst>
            <pc:docMk/>
            <pc:sldMk cId="262697945" sldId="293"/>
            <ac:spMk id="3" creationId="{314225AF-BD40-4013-B4DB-3C6F8FB54F7C}"/>
          </ac:spMkLst>
        </pc:spChg>
        <pc:spChg chg="add mod">
          <ac:chgData name="Victor Stany Rozario" userId="dbb37ec6-3e12-44d7-b04d-09b867830cae" providerId="ADAL" clId="{96AC2BA2-C7D2-4122-A151-3D5367D9C972}" dt="2020-04-24T17:39:06.765" v="874" actId="404"/>
          <ac:spMkLst>
            <pc:docMk/>
            <pc:sldMk cId="262697945" sldId="293"/>
            <ac:spMk id="5" creationId="{71A2396E-9448-4ADD-A27D-04D401B3783E}"/>
          </ac:spMkLst>
        </pc:spChg>
        <pc:spChg chg="add mod">
          <ac:chgData name="Victor Stany Rozario" userId="dbb37ec6-3e12-44d7-b04d-09b867830cae" providerId="ADAL" clId="{96AC2BA2-C7D2-4122-A151-3D5367D9C972}" dt="2020-04-24T17:37:57.405" v="844" actId="1076"/>
          <ac:spMkLst>
            <pc:docMk/>
            <pc:sldMk cId="262697945" sldId="293"/>
            <ac:spMk id="6" creationId="{2A4CC376-F6C2-4F20-A7EA-EFC250F62B9C}"/>
          </ac:spMkLst>
        </pc:spChg>
        <pc:spChg chg="mod">
          <ac:chgData name="Victor Stany Rozario" userId="dbb37ec6-3e12-44d7-b04d-09b867830cae" providerId="ADAL" clId="{96AC2BA2-C7D2-4122-A151-3D5367D9C972}" dt="2020-04-24T17:37:31.923" v="831" actId="1035"/>
          <ac:spMkLst>
            <pc:docMk/>
            <pc:sldMk cId="262697945" sldId="293"/>
            <ac:spMk id="9" creationId="{B133BB3B-BD66-4C13-8798-5F6C89538717}"/>
          </ac:spMkLst>
        </pc:spChg>
        <pc:picChg chg="del">
          <ac:chgData name="Victor Stany Rozario" userId="dbb37ec6-3e12-44d7-b04d-09b867830cae" providerId="ADAL" clId="{96AC2BA2-C7D2-4122-A151-3D5367D9C972}" dt="2020-04-24T17:36:20.141" v="815" actId="478"/>
          <ac:picMkLst>
            <pc:docMk/>
            <pc:sldMk cId="262697945" sldId="293"/>
            <ac:picMk id="4" creationId="{B7115EF5-41BD-418F-BF3F-EC2B64649E62}"/>
          </ac:picMkLst>
        </pc:picChg>
      </pc:sldChg>
      <pc:sldChg chg="del">
        <pc:chgData name="Victor Stany Rozario" userId="dbb37ec6-3e12-44d7-b04d-09b867830cae" providerId="ADAL" clId="{96AC2BA2-C7D2-4122-A151-3D5367D9C972}" dt="2020-04-24T15:07:55.845" v="48" actId="47"/>
        <pc:sldMkLst>
          <pc:docMk/>
          <pc:sldMk cId="2591764581" sldId="293"/>
        </pc:sldMkLst>
      </pc:sldChg>
      <pc:sldChg chg="del">
        <pc:chgData name="Victor Stany Rozario" userId="dbb37ec6-3e12-44d7-b04d-09b867830cae" providerId="ADAL" clId="{96AC2BA2-C7D2-4122-A151-3D5367D9C972}" dt="2020-04-24T15:07:55.845" v="48" actId="47"/>
        <pc:sldMkLst>
          <pc:docMk/>
          <pc:sldMk cId="1236683622" sldId="294"/>
        </pc:sldMkLst>
      </pc:sldChg>
      <pc:sldChg chg="addSp delSp modSp add mod">
        <pc:chgData name="Victor Stany Rozario" userId="dbb37ec6-3e12-44d7-b04d-09b867830cae" providerId="ADAL" clId="{96AC2BA2-C7D2-4122-A151-3D5367D9C972}" dt="2020-04-24T17:40:56.828" v="900" actId="27636"/>
        <pc:sldMkLst>
          <pc:docMk/>
          <pc:sldMk cId="1589256683" sldId="294"/>
        </pc:sldMkLst>
        <pc:spChg chg="del mod">
          <ac:chgData name="Victor Stany Rozario" userId="dbb37ec6-3e12-44d7-b04d-09b867830cae" providerId="ADAL" clId="{96AC2BA2-C7D2-4122-A151-3D5367D9C972}" dt="2020-04-24T17:39:31.174" v="877" actId="478"/>
          <ac:spMkLst>
            <pc:docMk/>
            <pc:sldMk cId="1589256683" sldId="294"/>
            <ac:spMk id="3" creationId="{314225AF-BD40-4013-B4DB-3C6F8FB54F7C}"/>
          </ac:spMkLst>
        </pc:spChg>
        <pc:spChg chg="add mod">
          <ac:chgData name="Victor Stany Rozario" userId="dbb37ec6-3e12-44d7-b04d-09b867830cae" providerId="ADAL" clId="{96AC2BA2-C7D2-4122-A151-3D5367D9C972}" dt="2020-04-24T17:40:52.860" v="898" actId="1076"/>
          <ac:spMkLst>
            <pc:docMk/>
            <pc:sldMk cId="1589256683" sldId="294"/>
            <ac:spMk id="4" creationId="{4F7ECED4-CF06-4774-A444-3673DEEEDEB2}"/>
          </ac:spMkLst>
        </pc:spChg>
        <pc:spChg chg="del">
          <ac:chgData name="Victor Stany Rozario" userId="dbb37ec6-3e12-44d7-b04d-09b867830cae" providerId="ADAL" clId="{96AC2BA2-C7D2-4122-A151-3D5367D9C972}" dt="2020-04-24T17:39:34.299" v="879" actId="478"/>
          <ac:spMkLst>
            <pc:docMk/>
            <pc:sldMk cId="1589256683" sldId="294"/>
            <ac:spMk id="5" creationId="{71A2396E-9448-4ADD-A27D-04D401B3783E}"/>
          </ac:spMkLst>
        </pc:spChg>
        <pc:spChg chg="del">
          <ac:chgData name="Victor Stany Rozario" userId="dbb37ec6-3e12-44d7-b04d-09b867830cae" providerId="ADAL" clId="{96AC2BA2-C7D2-4122-A151-3D5367D9C972}" dt="2020-04-24T17:39:32.784" v="878" actId="478"/>
          <ac:spMkLst>
            <pc:docMk/>
            <pc:sldMk cId="1589256683" sldId="294"/>
            <ac:spMk id="6" creationId="{2A4CC376-F6C2-4F20-A7EA-EFC250F62B9C}"/>
          </ac:spMkLst>
        </pc:spChg>
        <pc:spChg chg="mod">
          <ac:chgData name="Victor Stany Rozario" userId="dbb37ec6-3e12-44d7-b04d-09b867830cae" providerId="ADAL" clId="{96AC2BA2-C7D2-4122-A151-3D5367D9C972}" dt="2020-04-24T17:40:56.828" v="900" actId="27636"/>
          <ac:spMkLst>
            <pc:docMk/>
            <pc:sldMk cId="1589256683" sldId="294"/>
            <ac:spMk id="9" creationId="{B133BB3B-BD66-4C13-8798-5F6C89538717}"/>
          </ac:spMkLst>
        </pc:spChg>
      </pc:sldChg>
      <pc:sldChg chg="addSp delSp modSp add mod">
        <pc:chgData name="Victor Stany Rozario" userId="dbb37ec6-3e12-44d7-b04d-09b867830cae" providerId="ADAL" clId="{96AC2BA2-C7D2-4122-A151-3D5367D9C972}" dt="2020-04-24T17:42:18.408" v="918" actId="14100"/>
        <pc:sldMkLst>
          <pc:docMk/>
          <pc:sldMk cId="730151500" sldId="295"/>
        </pc:sldMkLst>
        <pc:spChg chg="add del mod">
          <ac:chgData name="Victor Stany Rozario" userId="dbb37ec6-3e12-44d7-b04d-09b867830cae" providerId="ADAL" clId="{96AC2BA2-C7D2-4122-A151-3D5367D9C972}" dt="2020-04-24T17:42:00.983" v="915"/>
          <ac:spMkLst>
            <pc:docMk/>
            <pc:sldMk cId="730151500" sldId="295"/>
            <ac:spMk id="3" creationId="{33E648E7-1C93-43DA-BD5F-9AF35F762FB3}"/>
          </ac:spMkLst>
        </pc:spChg>
        <pc:spChg chg="del">
          <ac:chgData name="Victor Stany Rozario" userId="dbb37ec6-3e12-44d7-b04d-09b867830cae" providerId="ADAL" clId="{96AC2BA2-C7D2-4122-A151-3D5367D9C972}" dt="2020-04-24T17:41:22.800" v="909" actId="478"/>
          <ac:spMkLst>
            <pc:docMk/>
            <pc:sldMk cId="730151500" sldId="295"/>
            <ac:spMk id="4" creationId="{4F7ECED4-CF06-4774-A444-3673DEEEDEB2}"/>
          </ac:spMkLst>
        </pc:spChg>
        <pc:spChg chg="add mod">
          <ac:chgData name="Victor Stany Rozario" userId="dbb37ec6-3e12-44d7-b04d-09b867830cae" providerId="ADAL" clId="{96AC2BA2-C7D2-4122-A151-3D5367D9C972}" dt="2020-04-24T17:42:18.408" v="918" actId="14100"/>
          <ac:spMkLst>
            <pc:docMk/>
            <pc:sldMk cId="730151500" sldId="295"/>
            <ac:spMk id="5" creationId="{657A4F77-DAA6-4D4B-A981-D88FE4575C18}"/>
          </ac:spMkLst>
        </pc:spChg>
        <pc:spChg chg="mod">
          <ac:chgData name="Victor Stany Rozario" userId="dbb37ec6-3e12-44d7-b04d-09b867830cae" providerId="ADAL" clId="{96AC2BA2-C7D2-4122-A151-3D5367D9C972}" dt="2020-04-24T17:41:20.566" v="908" actId="14100"/>
          <ac:spMkLst>
            <pc:docMk/>
            <pc:sldMk cId="730151500" sldId="295"/>
            <ac:spMk id="9" creationId="{B133BB3B-BD66-4C13-8798-5F6C89538717}"/>
          </ac:spMkLst>
        </pc:spChg>
      </pc:sldChg>
      <pc:sldChg chg="del">
        <pc:chgData name="Victor Stany Rozario" userId="dbb37ec6-3e12-44d7-b04d-09b867830cae" providerId="ADAL" clId="{96AC2BA2-C7D2-4122-A151-3D5367D9C972}" dt="2020-04-24T15:07:55.845" v="48" actId="47"/>
        <pc:sldMkLst>
          <pc:docMk/>
          <pc:sldMk cId="3412160283" sldId="295"/>
        </pc:sldMkLst>
      </pc:sldChg>
      <pc:sldChg chg="addSp delSp modSp add mod">
        <pc:chgData name="Victor Stany Rozario" userId="dbb37ec6-3e12-44d7-b04d-09b867830cae" providerId="ADAL" clId="{96AC2BA2-C7D2-4122-A151-3D5367D9C972}" dt="2020-04-24T17:44:49.642" v="962" actId="1035"/>
        <pc:sldMkLst>
          <pc:docMk/>
          <pc:sldMk cId="1756968147" sldId="296"/>
        </pc:sldMkLst>
        <pc:spChg chg="add mod">
          <ac:chgData name="Victor Stany Rozario" userId="dbb37ec6-3e12-44d7-b04d-09b867830cae" providerId="ADAL" clId="{96AC2BA2-C7D2-4122-A151-3D5367D9C972}" dt="2020-04-24T17:44:49.642" v="962" actId="1035"/>
          <ac:spMkLst>
            <pc:docMk/>
            <pc:sldMk cId="1756968147" sldId="296"/>
            <ac:spMk id="3" creationId="{B92CE2DD-9F57-45CE-8F3B-29B6EEE90E35}"/>
          </ac:spMkLst>
        </pc:spChg>
        <pc:spChg chg="del">
          <ac:chgData name="Victor Stany Rozario" userId="dbb37ec6-3e12-44d7-b04d-09b867830cae" providerId="ADAL" clId="{96AC2BA2-C7D2-4122-A151-3D5367D9C972}" dt="2020-04-24T17:42:29.937" v="920" actId="478"/>
          <ac:spMkLst>
            <pc:docMk/>
            <pc:sldMk cId="1756968147" sldId="296"/>
            <ac:spMk id="5" creationId="{657A4F77-DAA6-4D4B-A981-D88FE4575C18}"/>
          </ac:spMkLst>
        </pc:spChg>
        <pc:spChg chg="del">
          <ac:chgData name="Victor Stany Rozario" userId="dbb37ec6-3e12-44d7-b04d-09b867830cae" providerId="ADAL" clId="{96AC2BA2-C7D2-4122-A151-3D5367D9C972}" dt="2020-04-24T17:42:32.078" v="921" actId="478"/>
          <ac:spMkLst>
            <pc:docMk/>
            <pc:sldMk cId="1756968147" sldId="296"/>
            <ac:spMk id="9" creationId="{B133BB3B-BD66-4C13-8798-5F6C89538717}"/>
          </ac:spMkLst>
        </pc:spChg>
      </pc:sldChg>
      <pc:sldChg chg="delSp modSp add mod">
        <pc:chgData name="Victor Stany Rozario" userId="dbb37ec6-3e12-44d7-b04d-09b867830cae" providerId="ADAL" clId="{96AC2BA2-C7D2-4122-A151-3D5367D9C972}" dt="2020-04-24T17:45:44.905" v="974" actId="27636"/>
        <pc:sldMkLst>
          <pc:docMk/>
          <pc:sldMk cId="3193470642" sldId="297"/>
        </pc:sldMkLst>
        <pc:spChg chg="del">
          <ac:chgData name="Victor Stany Rozario" userId="dbb37ec6-3e12-44d7-b04d-09b867830cae" providerId="ADAL" clId="{96AC2BA2-C7D2-4122-A151-3D5367D9C972}" dt="2020-04-24T17:45:14.546" v="964" actId="478"/>
          <ac:spMkLst>
            <pc:docMk/>
            <pc:sldMk cId="3193470642" sldId="297"/>
            <ac:spMk id="3" creationId="{314225AF-BD40-4013-B4DB-3C6F8FB54F7C}"/>
          </ac:spMkLst>
        </pc:spChg>
        <pc:spChg chg="del">
          <ac:chgData name="Victor Stany Rozario" userId="dbb37ec6-3e12-44d7-b04d-09b867830cae" providerId="ADAL" clId="{96AC2BA2-C7D2-4122-A151-3D5367D9C972}" dt="2020-04-24T17:45:16.983" v="966" actId="478"/>
          <ac:spMkLst>
            <pc:docMk/>
            <pc:sldMk cId="3193470642" sldId="297"/>
            <ac:spMk id="5" creationId="{71A2396E-9448-4ADD-A27D-04D401B3783E}"/>
          </ac:spMkLst>
        </pc:spChg>
        <pc:spChg chg="del">
          <ac:chgData name="Victor Stany Rozario" userId="dbb37ec6-3e12-44d7-b04d-09b867830cae" providerId="ADAL" clId="{96AC2BA2-C7D2-4122-A151-3D5367D9C972}" dt="2020-04-24T17:45:15.796" v="965" actId="478"/>
          <ac:spMkLst>
            <pc:docMk/>
            <pc:sldMk cId="3193470642" sldId="297"/>
            <ac:spMk id="6" creationId="{2A4CC376-F6C2-4F20-A7EA-EFC250F62B9C}"/>
          </ac:spMkLst>
        </pc:spChg>
        <pc:spChg chg="mod">
          <ac:chgData name="Victor Stany Rozario" userId="dbb37ec6-3e12-44d7-b04d-09b867830cae" providerId="ADAL" clId="{96AC2BA2-C7D2-4122-A151-3D5367D9C972}" dt="2020-04-24T17:45:44.905" v="974" actId="27636"/>
          <ac:spMkLst>
            <pc:docMk/>
            <pc:sldMk cId="3193470642" sldId="297"/>
            <ac:spMk id="9" creationId="{B133BB3B-BD66-4C13-8798-5F6C89538717}"/>
          </ac:spMkLst>
        </pc:spChg>
      </pc:sldChg>
      <pc:sldChg chg="del">
        <pc:chgData name="Victor Stany Rozario" userId="dbb37ec6-3e12-44d7-b04d-09b867830cae" providerId="ADAL" clId="{96AC2BA2-C7D2-4122-A151-3D5367D9C972}" dt="2020-04-24T15:07:55.845" v="48" actId="47"/>
        <pc:sldMkLst>
          <pc:docMk/>
          <pc:sldMk cId="3492551710" sldId="297"/>
        </pc:sldMkLst>
      </pc:sldChg>
      <pc:sldChg chg="del">
        <pc:chgData name="Victor Stany Rozario" userId="dbb37ec6-3e12-44d7-b04d-09b867830cae" providerId="ADAL" clId="{96AC2BA2-C7D2-4122-A151-3D5367D9C972}" dt="2020-04-24T15:07:55.845" v="48" actId="47"/>
        <pc:sldMkLst>
          <pc:docMk/>
          <pc:sldMk cId="3273637185" sldId="298"/>
        </pc:sldMkLst>
      </pc:sldChg>
      <pc:sldChg chg="modSp add">
        <pc:chgData name="Victor Stany Rozario" userId="dbb37ec6-3e12-44d7-b04d-09b867830cae" providerId="ADAL" clId="{96AC2BA2-C7D2-4122-A151-3D5367D9C972}" dt="2020-04-24T17:46:13.265" v="977"/>
        <pc:sldMkLst>
          <pc:docMk/>
          <pc:sldMk cId="3551943012" sldId="298"/>
        </pc:sldMkLst>
        <pc:spChg chg="mod">
          <ac:chgData name="Victor Stany Rozario" userId="dbb37ec6-3e12-44d7-b04d-09b867830cae" providerId="ADAL" clId="{96AC2BA2-C7D2-4122-A151-3D5367D9C972}" dt="2020-04-24T17:46:13.265" v="977"/>
          <ac:spMkLst>
            <pc:docMk/>
            <pc:sldMk cId="3551943012" sldId="298"/>
            <ac:spMk id="9" creationId="{B133BB3B-BD66-4C13-8798-5F6C89538717}"/>
          </ac:spMkLst>
        </pc:spChg>
      </pc:sldChg>
      <pc:sldChg chg="del">
        <pc:chgData name="Victor Stany Rozario" userId="dbb37ec6-3e12-44d7-b04d-09b867830cae" providerId="ADAL" clId="{96AC2BA2-C7D2-4122-A151-3D5367D9C972}" dt="2020-04-24T15:07:55.845" v="48" actId="47"/>
        <pc:sldMkLst>
          <pc:docMk/>
          <pc:sldMk cId="1779357725" sldId="299"/>
        </pc:sldMkLst>
      </pc:sldChg>
      <pc:sldChg chg="del">
        <pc:chgData name="Victor Stany Rozario" userId="dbb37ec6-3e12-44d7-b04d-09b867830cae" providerId="ADAL" clId="{96AC2BA2-C7D2-4122-A151-3D5367D9C972}" dt="2020-04-24T15:07:55.845" v="48" actId="47"/>
        <pc:sldMkLst>
          <pc:docMk/>
          <pc:sldMk cId="2039335981" sldId="300"/>
        </pc:sldMkLst>
      </pc:sldChg>
      <pc:sldChg chg="del">
        <pc:chgData name="Victor Stany Rozario" userId="dbb37ec6-3e12-44d7-b04d-09b867830cae" providerId="ADAL" clId="{96AC2BA2-C7D2-4122-A151-3D5367D9C972}" dt="2020-04-24T15:07:55.845" v="48" actId="47"/>
        <pc:sldMkLst>
          <pc:docMk/>
          <pc:sldMk cId="3849889281" sldId="301"/>
        </pc:sldMkLst>
      </pc:sldChg>
      <pc:sldChg chg="del">
        <pc:chgData name="Victor Stany Rozario" userId="dbb37ec6-3e12-44d7-b04d-09b867830cae" providerId="ADAL" clId="{96AC2BA2-C7D2-4122-A151-3D5367D9C972}" dt="2020-04-24T15:07:55.845" v="48" actId="47"/>
        <pc:sldMkLst>
          <pc:docMk/>
          <pc:sldMk cId="2191573281" sldId="302"/>
        </pc:sldMkLst>
      </pc:sldChg>
      <pc:sldChg chg="del">
        <pc:chgData name="Victor Stany Rozario" userId="dbb37ec6-3e12-44d7-b04d-09b867830cae" providerId="ADAL" clId="{96AC2BA2-C7D2-4122-A151-3D5367D9C972}" dt="2020-04-24T15:07:55.845" v="48" actId="47"/>
        <pc:sldMkLst>
          <pc:docMk/>
          <pc:sldMk cId="1992282473" sldId="303"/>
        </pc:sldMkLst>
      </pc:sldChg>
      <pc:sldChg chg="del">
        <pc:chgData name="Victor Stany Rozario" userId="dbb37ec6-3e12-44d7-b04d-09b867830cae" providerId="ADAL" clId="{96AC2BA2-C7D2-4122-A151-3D5367D9C972}" dt="2020-04-24T15:07:55.845" v="48" actId="47"/>
        <pc:sldMkLst>
          <pc:docMk/>
          <pc:sldMk cId="4118150728" sldId="304"/>
        </pc:sldMkLst>
      </pc:sldChg>
      <pc:sldChg chg="del">
        <pc:chgData name="Victor Stany Rozario" userId="dbb37ec6-3e12-44d7-b04d-09b867830cae" providerId="ADAL" clId="{96AC2BA2-C7D2-4122-A151-3D5367D9C972}" dt="2020-04-24T15:07:55.845" v="48" actId="47"/>
        <pc:sldMkLst>
          <pc:docMk/>
          <pc:sldMk cId="3433734784" sldId="305"/>
        </pc:sldMkLst>
      </pc:sldChg>
      <pc:sldChg chg="del">
        <pc:chgData name="Victor Stany Rozario" userId="dbb37ec6-3e12-44d7-b04d-09b867830cae" providerId="ADAL" clId="{96AC2BA2-C7D2-4122-A151-3D5367D9C972}" dt="2020-04-24T15:07:55.845" v="48" actId="47"/>
        <pc:sldMkLst>
          <pc:docMk/>
          <pc:sldMk cId="4002493395" sldId="306"/>
        </pc:sldMkLst>
      </pc:sldChg>
    </pc:docChg>
  </pc:docChgLst>
  <pc:docChgLst>
    <pc:chgData name="Victor Stany Rozario" userId="dbb37ec6-3e12-44d7-b04d-09b867830cae" providerId="ADAL" clId="{9FCE68D9-8614-4F75-8D73-81867BB635C5}"/>
    <pc:docChg chg="undo redo custSel addSld delSld modSld">
      <pc:chgData name="Victor Stany Rozario" userId="dbb37ec6-3e12-44d7-b04d-09b867830cae" providerId="ADAL" clId="{9FCE68D9-8614-4F75-8D73-81867BB635C5}" dt="2020-04-25T14:59:56.737" v="247" actId="114"/>
      <pc:docMkLst>
        <pc:docMk/>
      </pc:docMkLst>
      <pc:sldChg chg="modSp mod">
        <pc:chgData name="Victor Stany Rozario" userId="dbb37ec6-3e12-44d7-b04d-09b867830cae" providerId="ADAL" clId="{9FCE68D9-8614-4F75-8D73-81867BB635C5}" dt="2020-04-25T14:43:03.426" v="5" actId="20577"/>
        <pc:sldMkLst>
          <pc:docMk/>
          <pc:sldMk cId="700707328" sldId="256"/>
        </pc:sldMkLst>
        <pc:spChg chg="mod">
          <ac:chgData name="Victor Stany Rozario" userId="dbb37ec6-3e12-44d7-b04d-09b867830cae" providerId="ADAL" clId="{9FCE68D9-8614-4F75-8D73-81867BB635C5}" dt="2020-04-25T14:42:56.770" v="1"/>
          <ac:spMkLst>
            <pc:docMk/>
            <pc:sldMk cId="700707328" sldId="256"/>
            <ac:spMk id="2" creationId="{00000000-0000-0000-0000-000000000000}"/>
          </ac:spMkLst>
        </pc:spChg>
        <pc:graphicFrameChg chg="modGraphic">
          <ac:chgData name="Victor Stany Rozario" userId="dbb37ec6-3e12-44d7-b04d-09b867830cae" providerId="ADAL" clId="{9FCE68D9-8614-4F75-8D73-81867BB635C5}" dt="2020-04-25T14:43:03.426" v="5" actId="20577"/>
          <ac:graphicFrameMkLst>
            <pc:docMk/>
            <pc:sldMk cId="700707328" sldId="256"/>
            <ac:graphicFrameMk id="7" creationId="{29FF08AD-7519-4C4A-8E0D-640DF5BB5E58}"/>
          </ac:graphicFrameMkLst>
        </pc:graphicFrameChg>
      </pc:sldChg>
      <pc:sldChg chg="modSp mod">
        <pc:chgData name="Victor Stany Rozario" userId="dbb37ec6-3e12-44d7-b04d-09b867830cae" providerId="ADAL" clId="{9FCE68D9-8614-4F75-8D73-81867BB635C5}" dt="2020-04-25T14:54:18.810" v="164"/>
        <pc:sldMkLst>
          <pc:docMk/>
          <pc:sldMk cId="424874041" sldId="257"/>
        </pc:sldMkLst>
        <pc:spChg chg="mod">
          <ac:chgData name="Victor Stany Rozario" userId="dbb37ec6-3e12-44d7-b04d-09b867830cae" providerId="ADAL" clId="{9FCE68D9-8614-4F75-8D73-81867BB635C5}" dt="2020-04-25T14:54:18.810" v="164"/>
          <ac:spMkLst>
            <pc:docMk/>
            <pc:sldMk cId="424874041" sldId="257"/>
            <ac:spMk id="3" creationId="{00000000-0000-0000-0000-000000000000}"/>
          </ac:spMkLst>
        </pc:spChg>
      </pc:sldChg>
      <pc:sldChg chg="modSp mod">
        <pc:chgData name="Victor Stany Rozario" userId="dbb37ec6-3e12-44d7-b04d-09b867830cae" providerId="ADAL" clId="{9FCE68D9-8614-4F75-8D73-81867BB635C5}" dt="2020-04-25T14:46:16.536" v="62" actId="20577"/>
        <pc:sldMkLst>
          <pc:docMk/>
          <pc:sldMk cId="2134390752" sldId="266"/>
        </pc:sldMkLst>
        <pc:spChg chg="mod">
          <ac:chgData name="Victor Stany Rozario" userId="dbb37ec6-3e12-44d7-b04d-09b867830cae" providerId="ADAL" clId="{9FCE68D9-8614-4F75-8D73-81867BB635C5}" dt="2020-04-25T14:44:28.551" v="26"/>
          <ac:spMkLst>
            <pc:docMk/>
            <pc:sldMk cId="2134390752" sldId="266"/>
            <ac:spMk id="2" creationId="{00000000-0000-0000-0000-000000000000}"/>
          </ac:spMkLst>
        </pc:spChg>
        <pc:spChg chg="mod">
          <ac:chgData name="Victor Stany Rozario" userId="dbb37ec6-3e12-44d7-b04d-09b867830cae" providerId="ADAL" clId="{9FCE68D9-8614-4F75-8D73-81867BB635C5}" dt="2020-04-25T14:46:16.536" v="62" actId="20577"/>
          <ac:spMkLst>
            <pc:docMk/>
            <pc:sldMk cId="2134390752" sldId="266"/>
            <ac:spMk id="9" creationId="{B133BB3B-BD66-4C13-8798-5F6C89538717}"/>
          </ac:spMkLst>
        </pc:spChg>
      </pc:sldChg>
      <pc:sldChg chg="modSp add mod">
        <pc:chgData name="Victor Stany Rozario" userId="dbb37ec6-3e12-44d7-b04d-09b867830cae" providerId="ADAL" clId="{9FCE68D9-8614-4F75-8D73-81867BB635C5}" dt="2020-04-25T14:50:48.169" v="104" actId="27636"/>
        <pc:sldMkLst>
          <pc:docMk/>
          <pc:sldMk cId="551240396" sldId="267"/>
        </pc:sldMkLst>
        <pc:spChg chg="mod">
          <ac:chgData name="Victor Stany Rozario" userId="dbb37ec6-3e12-44d7-b04d-09b867830cae" providerId="ADAL" clId="{9FCE68D9-8614-4F75-8D73-81867BB635C5}" dt="2020-04-25T14:50:48.169" v="104" actId="27636"/>
          <ac:spMkLst>
            <pc:docMk/>
            <pc:sldMk cId="551240396" sldId="267"/>
            <ac:spMk id="9" creationId="{B133BB3B-BD66-4C13-8798-5F6C89538717}"/>
          </ac:spMkLst>
        </pc:spChg>
      </pc:sldChg>
      <pc:sldChg chg="del">
        <pc:chgData name="Victor Stany Rozario" userId="dbb37ec6-3e12-44d7-b04d-09b867830cae" providerId="ADAL" clId="{9FCE68D9-8614-4F75-8D73-81867BB635C5}" dt="2020-04-25T14:44:44.067" v="27" actId="47"/>
        <pc:sldMkLst>
          <pc:docMk/>
          <pc:sldMk cId="657392708" sldId="267"/>
        </pc:sldMkLst>
      </pc:sldChg>
      <pc:sldChg chg="modSp add mod">
        <pc:chgData name="Victor Stany Rozario" userId="dbb37ec6-3e12-44d7-b04d-09b867830cae" providerId="ADAL" clId="{9FCE68D9-8614-4F75-8D73-81867BB635C5}" dt="2020-04-25T14:52:10.778" v="125" actId="33524"/>
        <pc:sldMkLst>
          <pc:docMk/>
          <pc:sldMk cId="3014249927" sldId="268"/>
        </pc:sldMkLst>
        <pc:spChg chg="mod">
          <ac:chgData name="Victor Stany Rozario" userId="dbb37ec6-3e12-44d7-b04d-09b867830cae" providerId="ADAL" clId="{9FCE68D9-8614-4F75-8D73-81867BB635C5}" dt="2020-04-25T14:52:10.778" v="125" actId="33524"/>
          <ac:spMkLst>
            <pc:docMk/>
            <pc:sldMk cId="3014249927" sldId="268"/>
            <ac:spMk id="9" creationId="{B133BB3B-BD66-4C13-8798-5F6C89538717}"/>
          </ac:spMkLst>
        </pc:spChg>
      </pc:sldChg>
      <pc:sldChg chg="del">
        <pc:chgData name="Victor Stany Rozario" userId="dbb37ec6-3e12-44d7-b04d-09b867830cae" providerId="ADAL" clId="{9FCE68D9-8614-4F75-8D73-81867BB635C5}" dt="2020-04-25T14:44:44.067" v="27" actId="47"/>
        <pc:sldMkLst>
          <pc:docMk/>
          <pc:sldMk cId="3658155426" sldId="268"/>
        </pc:sldMkLst>
      </pc:sldChg>
      <pc:sldChg chg="modSp add mod">
        <pc:chgData name="Victor Stany Rozario" userId="dbb37ec6-3e12-44d7-b04d-09b867830cae" providerId="ADAL" clId="{9FCE68D9-8614-4F75-8D73-81867BB635C5}" dt="2020-04-25T14:54:47.419" v="170" actId="27636"/>
        <pc:sldMkLst>
          <pc:docMk/>
          <pc:sldMk cId="509439823" sldId="269"/>
        </pc:sldMkLst>
        <pc:spChg chg="mod">
          <ac:chgData name="Victor Stany Rozario" userId="dbb37ec6-3e12-44d7-b04d-09b867830cae" providerId="ADAL" clId="{9FCE68D9-8614-4F75-8D73-81867BB635C5}" dt="2020-04-25T14:52:27.935" v="135"/>
          <ac:spMkLst>
            <pc:docMk/>
            <pc:sldMk cId="509439823" sldId="269"/>
            <ac:spMk id="2" creationId="{00000000-0000-0000-0000-000000000000}"/>
          </ac:spMkLst>
        </pc:spChg>
        <pc:spChg chg="mod">
          <ac:chgData name="Victor Stany Rozario" userId="dbb37ec6-3e12-44d7-b04d-09b867830cae" providerId="ADAL" clId="{9FCE68D9-8614-4F75-8D73-81867BB635C5}" dt="2020-04-25T14:54:47.419" v="170" actId="27636"/>
          <ac:spMkLst>
            <pc:docMk/>
            <pc:sldMk cId="509439823" sldId="269"/>
            <ac:spMk id="9" creationId="{B133BB3B-BD66-4C13-8798-5F6C89538717}"/>
          </ac:spMkLst>
        </pc:spChg>
      </pc:sldChg>
      <pc:sldChg chg="del">
        <pc:chgData name="Victor Stany Rozario" userId="dbb37ec6-3e12-44d7-b04d-09b867830cae" providerId="ADAL" clId="{9FCE68D9-8614-4F75-8D73-81867BB635C5}" dt="2020-04-25T14:44:44.067" v="27" actId="47"/>
        <pc:sldMkLst>
          <pc:docMk/>
          <pc:sldMk cId="3346787239" sldId="269"/>
        </pc:sldMkLst>
      </pc:sldChg>
      <pc:sldChg chg="addSp modSp add mod">
        <pc:chgData name="Victor Stany Rozario" userId="dbb37ec6-3e12-44d7-b04d-09b867830cae" providerId="ADAL" clId="{9FCE68D9-8614-4F75-8D73-81867BB635C5}" dt="2020-04-25T14:57:29.722" v="212" actId="403"/>
        <pc:sldMkLst>
          <pc:docMk/>
          <pc:sldMk cId="655159056" sldId="270"/>
        </pc:sldMkLst>
        <pc:spChg chg="mod">
          <ac:chgData name="Victor Stany Rozario" userId="dbb37ec6-3e12-44d7-b04d-09b867830cae" providerId="ADAL" clId="{9FCE68D9-8614-4F75-8D73-81867BB635C5}" dt="2020-04-25T14:55:00.621" v="176" actId="27636"/>
          <ac:spMkLst>
            <pc:docMk/>
            <pc:sldMk cId="655159056" sldId="270"/>
            <ac:spMk id="2" creationId="{00000000-0000-0000-0000-000000000000}"/>
          </ac:spMkLst>
        </pc:spChg>
        <pc:spChg chg="add mod">
          <ac:chgData name="Victor Stany Rozario" userId="dbb37ec6-3e12-44d7-b04d-09b867830cae" providerId="ADAL" clId="{9FCE68D9-8614-4F75-8D73-81867BB635C5}" dt="2020-04-25T14:57:29.722" v="212" actId="403"/>
          <ac:spMkLst>
            <pc:docMk/>
            <pc:sldMk cId="655159056" sldId="270"/>
            <ac:spMk id="3" creationId="{DDD5BBC8-AD59-46FE-9DA2-11FE2F451F60}"/>
          </ac:spMkLst>
        </pc:spChg>
        <pc:spChg chg="mod">
          <ac:chgData name="Victor Stany Rozario" userId="dbb37ec6-3e12-44d7-b04d-09b867830cae" providerId="ADAL" clId="{9FCE68D9-8614-4F75-8D73-81867BB635C5}" dt="2020-04-25T14:54:36.841" v="165" actId="21"/>
          <ac:spMkLst>
            <pc:docMk/>
            <pc:sldMk cId="655159056" sldId="270"/>
            <ac:spMk id="9" creationId="{B133BB3B-BD66-4C13-8798-5F6C89538717}"/>
          </ac:spMkLst>
        </pc:spChg>
      </pc:sldChg>
      <pc:sldChg chg="del">
        <pc:chgData name="Victor Stany Rozario" userId="dbb37ec6-3e12-44d7-b04d-09b867830cae" providerId="ADAL" clId="{9FCE68D9-8614-4F75-8D73-81867BB635C5}" dt="2020-04-25T14:44:44.067" v="27" actId="47"/>
        <pc:sldMkLst>
          <pc:docMk/>
          <pc:sldMk cId="4039350433" sldId="270"/>
        </pc:sldMkLst>
      </pc:sldChg>
      <pc:sldChg chg="del">
        <pc:chgData name="Victor Stany Rozario" userId="dbb37ec6-3e12-44d7-b04d-09b867830cae" providerId="ADAL" clId="{9FCE68D9-8614-4F75-8D73-81867BB635C5}" dt="2020-04-25T14:44:44.067" v="27" actId="47"/>
        <pc:sldMkLst>
          <pc:docMk/>
          <pc:sldMk cId="1665592674" sldId="271"/>
        </pc:sldMkLst>
      </pc:sldChg>
      <pc:sldChg chg="modSp add mod">
        <pc:chgData name="Victor Stany Rozario" userId="dbb37ec6-3e12-44d7-b04d-09b867830cae" providerId="ADAL" clId="{9FCE68D9-8614-4F75-8D73-81867BB635C5}" dt="2020-04-25T14:59:56.737" v="247" actId="114"/>
        <pc:sldMkLst>
          <pc:docMk/>
          <pc:sldMk cId="4248670872" sldId="271"/>
        </pc:sldMkLst>
        <pc:spChg chg="mod">
          <ac:chgData name="Victor Stany Rozario" userId="dbb37ec6-3e12-44d7-b04d-09b867830cae" providerId="ADAL" clId="{9FCE68D9-8614-4F75-8D73-81867BB635C5}" dt="2020-04-25T14:59:56.737" v="247" actId="114"/>
          <ac:spMkLst>
            <pc:docMk/>
            <pc:sldMk cId="4248670872" sldId="271"/>
            <ac:spMk id="3" creationId="{DDD5BBC8-AD59-46FE-9DA2-11FE2F451F60}"/>
          </ac:spMkLst>
        </pc:spChg>
      </pc:sldChg>
      <pc:sldChg chg="del">
        <pc:chgData name="Victor Stany Rozario" userId="dbb37ec6-3e12-44d7-b04d-09b867830cae" providerId="ADAL" clId="{9FCE68D9-8614-4F75-8D73-81867BB635C5}" dt="2020-04-25T14:44:44.067" v="27" actId="47"/>
        <pc:sldMkLst>
          <pc:docMk/>
          <pc:sldMk cId="973114656" sldId="272"/>
        </pc:sldMkLst>
      </pc:sldChg>
      <pc:sldChg chg="del">
        <pc:chgData name="Victor Stany Rozario" userId="dbb37ec6-3e12-44d7-b04d-09b867830cae" providerId="ADAL" clId="{9FCE68D9-8614-4F75-8D73-81867BB635C5}" dt="2020-04-25T14:44:44.067" v="27" actId="47"/>
        <pc:sldMkLst>
          <pc:docMk/>
          <pc:sldMk cId="2658758812" sldId="273"/>
        </pc:sldMkLst>
      </pc:sldChg>
      <pc:sldChg chg="del">
        <pc:chgData name="Victor Stany Rozario" userId="dbb37ec6-3e12-44d7-b04d-09b867830cae" providerId="ADAL" clId="{9FCE68D9-8614-4F75-8D73-81867BB635C5}" dt="2020-04-25T14:44:44.067" v="27" actId="47"/>
        <pc:sldMkLst>
          <pc:docMk/>
          <pc:sldMk cId="2546223023" sldId="274"/>
        </pc:sldMkLst>
      </pc:sldChg>
      <pc:sldChg chg="del">
        <pc:chgData name="Victor Stany Rozario" userId="dbb37ec6-3e12-44d7-b04d-09b867830cae" providerId="ADAL" clId="{9FCE68D9-8614-4F75-8D73-81867BB635C5}" dt="2020-04-25T14:44:44.067" v="27" actId="47"/>
        <pc:sldMkLst>
          <pc:docMk/>
          <pc:sldMk cId="2291355060" sldId="275"/>
        </pc:sldMkLst>
      </pc:sldChg>
      <pc:sldChg chg="del">
        <pc:chgData name="Victor Stany Rozario" userId="dbb37ec6-3e12-44d7-b04d-09b867830cae" providerId="ADAL" clId="{9FCE68D9-8614-4F75-8D73-81867BB635C5}" dt="2020-04-25T14:44:44.067" v="27" actId="47"/>
        <pc:sldMkLst>
          <pc:docMk/>
          <pc:sldMk cId="555601694" sldId="276"/>
        </pc:sldMkLst>
      </pc:sldChg>
      <pc:sldChg chg="del">
        <pc:chgData name="Victor Stany Rozario" userId="dbb37ec6-3e12-44d7-b04d-09b867830cae" providerId="ADAL" clId="{9FCE68D9-8614-4F75-8D73-81867BB635C5}" dt="2020-04-25T14:44:44.067" v="27" actId="47"/>
        <pc:sldMkLst>
          <pc:docMk/>
          <pc:sldMk cId="48090457" sldId="277"/>
        </pc:sldMkLst>
      </pc:sldChg>
      <pc:sldChg chg="del">
        <pc:chgData name="Victor Stany Rozario" userId="dbb37ec6-3e12-44d7-b04d-09b867830cae" providerId="ADAL" clId="{9FCE68D9-8614-4F75-8D73-81867BB635C5}" dt="2020-04-25T14:44:44.067" v="27" actId="47"/>
        <pc:sldMkLst>
          <pc:docMk/>
          <pc:sldMk cId="879040798" sldId="278"/>
        </pc:sldMkLst>
      </pc:sldChg>
      <pc:sldChg chg="del">
        <pc:chgData name="Victor Stany Rozario" userId="dbb37ec6-3e12-44d7-b04d-09b867830cae" providerId="ADAL" clId="{9FCE68D9-8614-4F75-8D73-81867BB635C5}" dt="2020-04-25T14:44:44.067" v="27" actId="47"/>
        <pc:sldMkLst>
          <pc:docMk/>
          <pc:sldMk cId="2039563927" sldId="279"/>
        </pc:sldMkLst>
      </pc:sldChg>
    </pc:docChg>
  </pc:docChgLst>
  <pc:docChgLst>
    <pc:chgData name="Victor Stany Rozario" userId="dbb37ec6-3e12-44d7-b04d-09b867830cae" providerId="ADAL" clId="{8FFA7B61-51A8-4894-B9C0-ED9821FD9646}"/>
    <pc:docChg chg="undo redo custSel mod addSld delSld modSld sldOrd">
      <pc:chgData name="Victor Stany Rozario" userId="dbb37ec6-3e12-44d7-b04d-09b867830cae" providerId="ADAL" clId="{8FFA7B61-51A8-4894-B9C0-ED9821FD9646}" dt="2020-04-24T12:44:36.230" v="1161" actId="20577"/>
      <pc:docMkLst>
        <pc:docMk/>
      </pc:docMkLst>
      <pc:sldChg chg="modSp add del mod ord">
        <pc:chgData name="Victor Stany Rozario" userId="dbb37ec6-3e12-44d7-b04d-09b867830cae" providerId="ADAL" clId="{8FFA7B61-51A8-4894-B9C0-ED9821FD9646}" dt="2020-04-23T15:43:57.856" v="19" actId="20577"/>
        <pc:sldMkLst>
          <pc:docMk/>
          <pc:sldMk cId="700707328" sldId="256"/>
        </pc:sldMkLst>
        <pc:spChg chg="mod">
          <ac:chgData name="Victor Stany Rozario" userId="dbb37ec6-3e12-44d7-b04d-09b867830cae" providerId="ADAL" clId="{8FFA7B61-51A8-4894-B9C0-ED9821FD9646}" dt="2020-04-23T15:43:57.856" v="19" actId="20577"/>
          <ac:spMkLst>
            <pc:docMk/>
            <pc:sldMk cId="700707328" sldId="256"/>
            <ac:spMk id="2" creationId="{00000000-0000-0000-0000-000000000000}"/>
          </ac:spMkLst>
        </pc:spChg>
        <pc:graphicFrameChg chg="modGraphic">
          <ac:chgData name="Victor Stany Rozario" userId="dbb37ec6-3e12-44d7-b04d-09b867830cae" providerId="ADAL" clId="{8FFA7B61-51A8-4894-B9C0-ED9821FD9646}" dt="2020-04-23T15:43:39.387" v="9" actId="20577"/>
          <ac:graphicFrameMkLst>
            <pc:docMk/>
            <pc:sldMk cId="700707328" sldId="256"/>
            <ac:graphicFrameMk id="7" creationId="{29FF08AD-7519-4C4A-8E0D-640DF5BB5E58}"/>
          </ac:graphicFrameMkLst>
        </pc:graphicFrameChg>
      </pc:sldChg>
      <pc:sldChg chg="modSp add del mod ord">
        <pc:chgData name="Victor Stany Rozario" userId="dbb37ec6-3e12-44d7-b04d-09b867830cae" providerId="ADAL" clId="{8FFA7B61-51A8-4894-B9C0-ED9821FD9646}" dt="2020-04-23T15:46:14.559" v="42" actId="20577"/>
        <pc:sldMkLst>
          <pc:docMk/>
          <pc:sldMk cId="424874041" sldId="257"/>
        </pc:sldMkLst>
        <pc:spChg chg="mod">
          <ac:chgData name="Victor Stany Rozario" userId="dbb37ec6-3e12-44d7-b04d-09b867830cae" providerId="ADAL" clId="{8FFA7B61-51A8-4894-B9C0-ED9821FD9646}" dt="2020-04-23T15:46:14.559" v="42" actId="20577"/>
          <ac:spMkLst>
            <pc:docMk/>
            <pc:sldMk cId="424874041" sldId="257"/>
            <ac:spMk id="3" creationId="{00000000-0000-0000-0000-000000000000}"/>
          </ac:spMkLst>
        </pc:spChg>
      </pc:sldChg>
      <pc:sldChg chg="add del ord">
        <pc:chgData name="Victor Stany Rozario" userId="dbb37ec6-3e12-44d7-b04d-09b867830cae" providerId="ADAL" clId="{8FFA7B61-51A8-4894-B9C0-ED9821FD9646}" dt="2020-04-23T17:14:23.108" v="857" actId="47"/>
        <pc:sldMkLst>
          <pc:docMk/>
          <pc:sldMk cId="2823762119" sldId="258"/>
        </pc:sldMkLst>
      </pc:sldChg>
      <pc:sldChg chg="modSp mod ord">
        <pc:chgData name="Victor Stany Rozario" userId="dbb37ec6-3e12-44d7-b04d-09b867830cae" providerId="ADAL" clId="{8FFA7B61-51A8-4894-B9C0-ED9821FD9646}" dt="2020-04-24T12:09:49.859" v="1064" actId="5793"/>
        <pc:sldMkLst>
          <pc:docMk/>
          <pc:sldMk cId="1923382373" sldId="264"/>
        </pc:sldMkLst>
        <pc:spChg chg="mod">
          <ac:chgData name="Victor Stany Rozario" userId="dbb37ec6-3e12-44d7-b04d-09b867830cae" providerId="ADAL" clId="{8FFA7B61-51A8-4894-B9C0-ED9821FD9646}" dt="2020-04-24T12:09:49.859" v="1064" actId="5793"/>
          <ac:spMkLst>
            <pc:docMk/>
            <pc:sldMk cId="1923382373" sldId="264"/>
            <ac:spMk id="5" creationId="{F2944A7F-5AE5-EC49-82AF-722C8C8F62C6}"/>
          </ac:spMkLst>
        </pc:spChg>
      </pc:sldChg>
      <pc:sldChg chg="modSp mod">
        <pc:chgData name="Victor Stany Rozario" userId="dbb37ec6-3e12-44d7-b04d-09b867830cae" providerId="ADAL" clId="{8FFA7B61-51A8-4894-B9C0-ED9821FD9646}" dt="2020-04-24T12:17:49.802" v="1088" actId="20577"/>
        <pc:sldMkLst>
          <pc:docMk/>
          <pc:sldMk cId="3224969828" sldId="265"/>
        </pc:sldMkLst>
        <pc:spChg chg="mod">
          <ac:chgData name="Victor Stany Rozario" userId="dbb37ec6-3e12-44d7-b04d-09b867830cae" providerId="ADAL" clId="{8FFA7B61-51A8-4894-B9C0-ED9821FD9646}" dt="2020-04-24T12:17:49.802" v="1088" actId="20577"/>
          <ac:spMkLst>
            <pc:docMk/>
            <pc:sldMk cId="3224969828" sldId="265"/>
            <ac:spMk id="3" creationId="{56CD2EA8-B54C-CE4F-A943-BFB367453E0E}"/>
          </ac:spMkLst>
        </pc:spChg>
      </pc:sldChg>
      <pc:sldChg chg="delSp modSp add del mod ord">
        <pc:chgData name="Victor Stany Rozario" userId="dbb37ec6-3e12-44d7-b04d-09b867830cae" providerId="ADAL" clId="{8FFA7B61-51A8-4894-B9C0-ED9821FD9646}" dt="2020-04-23T15:51:28.141" v="99" actId="478"/>
        <pc:sldMkLst>
          <pc:docMk/>
          <pc:sldMk cId="2134390752" sldId="266"/>
        </pc:sldMkLst>
        <pc:spChg chg="mod">
          <ac:chgData name="Victor Stany Rozario" userId="dbb37ec6-3e12-44d7-b04d-09b867830cae" providerId="ADAL" clId="{8FFA7B61-51A8-4894-B9C0-ED9821FD9646}" dt="2020-04-23T15:51:21.920" v="98" actId="1076"/>
          <ac:spMkLst>
            <pc:docMk/>
            <pc:sldMk cId="2134390752" sldId="266"/>
            <ac:spMk id="2" creationId="{00000000-0000-0000-0000-000000000000}"/>
          </ac:spMkLst>
        </pc:spChg>
        <pc:spChg chg="mod">
          <ac:chgData name="Victor Stany Rozario" userId="dbb37ec6-3e12-44d7-b04d-09b867830cae" providerId="ADAL" clId="{8FFA7B61-51A8-4894-B9C0-ED9821FD9646}" dt="2020-04-23T15:50:39.935" v="97" actId="20577"/>
          <ac:spMkLst>
            <pc:docMk/>
            <pc:sldMk cId="2134390752" sldId="266"/>
            <ac:spMk id="9" creationId="{B133BB3B-BD66-4C13-8798-5F6C89538717}"/>
          </ac:spMkLst>
        </pc:spChg>
        <pc:picChg chg="del">
          <ac:chgData name="Victor Stany Rozario" userId="dbb37ec6-3e12-44d7-b04d-09b867830cae" providerId="ADAL" clId="{8FFA7B61-51A8-4894-B9C0-ED9821FD9646}" dt="2020-04-23T15:51:28.141" v="99" actId="478"/>
          <ac:picMkLst>
            <pc:docMk/>
            <pc:sldMk cId="2134390752" sldId="266"/>
            <ac:picMk id="10" creationId="{A90CF985-C9CE-431C-AEE1-6F89190323E7}"/>
          </ac:picMkLst>
        </pc:picChg>
      </pc:sldChg>
      <pc:sldChg chg="del">
        <pc:chgData name="Victor Stany Rozario" userId="dbb37ec6-3e12-44d7-b04d-09b867830cae" providerId="ADAL" clId="{8FFA7B61-51A8-4894-B9C0-ED9821FD9646}" dt="2020-04-23T15:43:04.042" v="0" actId="47"/>
        <pc:sldMkLst>
          <pc:docMk/>
          <pc:sldMk cId="3132154582" sldId="267"/>
        </pc:sldMkLst>
      </pc:sldChg>
      <pc:sldChg chg="addSp delSp modSp add mod ord">
        <pc:chgData name="Victor Stany Rozario" userId="dbb37ec6-3e12-44d7-b04d-09b867830cae" providerId="ADAL" clId="{8FFA7B61-51A8-4894-B9C0-ED9821FD9646}" dt="2020-04-23T16:16:12.195" v="277" actId="404"/>
        <pc:sldMkLst>
          <pc:docMk/>
          <pc:sldMk cId="70585042" sldId="268"/>
        </pc:sldMkLst>
        <pc:spChg chg="mod">
          <ac:chgData name="Victor Stany Rozario" userId="dbb37ec6-3e12-44d7-b04d-09b867830cae" providerId="ADAL" clId="{8FFA7B61-51A8-4894-B9C0-ED9821FD9646}" dt="2020-04-23T16:15:17.957" v="261"/>
          <ac:spMkLst>
            <pc:docMk/>
            <pc:sldMk cId="70585042" sldId="268"/>
            <ac:spMk id="2" creationId="{00000000-0000-0000-0000-000000000000}"/>
          </ac:spMkLst>
        </pc:spChg>
        <pc:spChg chg="add mod">
          <ac:chgData name="Victor Stany Rozario" userId="dbb37ec6-3e12-44d7-b04d-09b867830cae" providerId="ADAL" clId="{8FFA7B61-51A8-4894-B9C0-ED9821FD9646}" dt="2020-04-23T16:16:12.195" v="277" actId="404"/>
          <ac:spMkLst>
            <pc:docMk/>
            <pc:sldMk cId="70585042" sldId="268"/>
            <ac:spMk id="3" creationId="{A2A8C8C7-64AB-4F44-B806-13B5185FDE3F}"/>
          </ac:spMkLst>
        </pc:spChg>
        <pc:spChg chg="add del mod">
          <ac:chgData name="Victor Stany Rozario" userId="dbb37ec6-3e12-44d7-b04d-09b867830cae" providerId="ADAL" clId="{8FFA7B61-51A8-4894-B9C0-ED9821FD9646}" dt="2020-04-23T16:16:04.289" v="274"/>
          <ac:spMkLst>
            <pc:docMk/>
            <pc:sldMk cId="70585042" sldId="268"/>
            <ac:spMk id="5" creationId="{E1FA24CE-76A2-452B-93E0-8856B71A63D5}"/>
          </ac:spMkLst>
        </pc:spChg>
        <pc:graphicFrameChg chg="del">
          <ac:chgData name="Victor Stany Rozario" userId="dbb37ec6-3e12-44d7-b04d-09b867830cae" providerId="ADAL" clId="{8FFA7B61-51A8-4894-B9C0-ED9821FD9646}" dt="2020-04-23T15:51:37.297" v="100" actId="478"/>
          <ac:graphicFrameMkLst>
            <pc:docMk/>
            <pc:sldMk cId="70585042" sldId="268"/>
            <ac:graphicFrameMk id="10" creationId="{A6260881-897E-4921-9908-DE8C772498F0}"/>
          </ac:graphicFrameMkLst>
        </pc:graphicFrameChg>
      </pc:sldChg>
      <pc:sldChg chg="delSp modSp add mod ord">
        <pc:chgData name="Victor Stany Rozario" userId="dbb37ec6-3e12-44d7-b04d-09b867830cae" providerId="ADAL" clId="{8FFA7B61-51A8-4894-B9C0-ED9821FD9646}" dt="2020-04-23T16:27:15.808" v="353" actId="108"/>
        <pc:sldMkLst>
          <pc:docMk/>
          <pc:sldMk cId="2868380244" sldId="269"/>
        </pc:sldMkLst>
        <pc:spChg chg="mod">
          <ac:chgData name="Victor Stany Rozario" userId="dbb37ec6-3e12-44d7-b04d-09b867830cae" providerId="ADAL" clId="{8FFA7B61-51A8-4894-B9C0-ED9821FD9646}" dt="2020-04-23T16:27:15.808" v="353" actId="108"/>
          <ac:spMkLst>
            <pc:docMk/>
            <pc:sldMk cId="2868380244" sldId="269"/>
            <ac:spMk id="2" creationId="{00000000-0000-0000-0000-000000000000}"/>
          </ac:spMkLst>
        </pc:spChg>
        <pc:spChg chg="mod">
          <ac:chgData name="Victor Stany Rozario" userId="dbb37ec6-3e12-44d7-b04d-09b867830cae" providerId="ADAL" clId="{8FFA7B61-51A8-4894-B9C0-ED9821FD9646}" dt="2020-04-23T15:58:28.035" v="171" actId="20577"/>
          <ac:spMkLst>
            <pc:docMk/>
            <pc:sldMk cId="2868380244" sldId="269"/>
            <ac:spMk id="4" creationId="{3D140D9C-34A5-4996-B23B-4C4340988E3F}"/>
          </ac:spMkLst>
        </pc:spChg>
        <pc:picChg chg="del">
          <ac:chgData name="Victor Stany Rozario" userId="dbb37ec6-3e12-44d7-b04d-09b867830cae" providerId="ADAL" clId="{8FFA7B61-51A8-4894-B9C0-ED9821FD9646}" dt="2020-04-23T15:53:24.858" v="118" actId="478"/>
          <ac:picMkLst>
            <pc:docMk/>
            <pc:sldMk cId="2868380244" sldId="269"/>
            <ac:picMk id="5" creationId="{68B19B2D-BFD8-4095-85DA-B89D76C46F4A}"/>
          </ac:picMkLst>
        </pc:picChg>
      </pc:sldChg>
      <pc:sldChg chg="addSp delSp modSp add mod ord">
        <pc:chgData name="Victor Stany Rozario" userId="dbb37ec6-3e12-44d7-b04d-09b867830cae" providerId="ADAL" clId="{8FFA7B61-51A8-4894-B9C0-ED9821FD9646}" dt="2020-04-23T15:59:14.638" v="176" actId="21"/>
        <pc:sldMkLst>
          <pc:docMk/>
          <pc:sldMk cId="636060090" sldId="270"/>
        </pc:sldMkLst>
        <pc:spChg chg="mod">
          <ac:chgData name="Victor Stany Rozario" userId="dbb37ec6-3e12-44d7-b04d-09b867830cae" providerId="ADAL" clId="{8FFA7B61-51A8-4894-B9C0-ED9821FD9646}" dt="2020-04-23T15:57:03.148" v="149" actId="20577"/>
          <ac:spMkLst>
            <pc:docMk/>
            <pc:sldMk cId="636060090" sldId="270"/>
            <ac:spMk id="2" creationId="{00000000-0000-0000-0000-000000000000}"/>
          </ac:spMkLst>
        </pc:spChg>
        <pc:spChg chg="add mod">
          <ac:chgData name="Victor Stany Rozario" userId="dbb37ec6-3e12-44d7-b04d-09b867830cae" providerId="ADAL" clId="{8FFA7B61-51A8-4894-B9C0-ED9821FD9646}" dt="2020-04-23T15:59:14.638" v="176" actId="21"/>
          <ac:spMkLst>
            <pc:docMk/>
            <pc:sldMk cId="636060090" sldId="270"/>
            <ac:spMk id="3" creationId="{717459BD-4AAA-45EF-B134-910D8CBE7DA4}"/>
          </ac:spMkLst>
        </pc:spChg>
        <pc:graphicFrameChg chg="del">
          <ac:chgData name="Victor Stany Rozario" userId="dbb37ec6-3e12-44d7-b04d-09b867830cae" providerId="ADAL" clId="{8FFA7B61-51A8-4894-B9C0-ED9821FD9646}" dt="2020-04-23T15:56:57.476" v="145" actId="478"/>
          <ac:graphicFrameMkLst>
            <pc:docMk/>
            <pc:sldMk cId="636060090" sldId="270"/>
            <ac:graphicFrameMk id="8" creationId="{F848B3C2-FEAE-4528-B063-738F977EE0F3}"/>
          </ac:graphicFrameMkLst>
        </pc:graphicFrameChg>
      </pc:sldChg>
      <pc:sldChg chg="addSp delSp modSp add mod ord modClrScheme chgLayout">
        <pc:chgData name="Victor Stany Rozario" userId="dbb37ec6-3e12-44d7-b04d-09b867830cae" providerId="ADAL" clId="{8FFA7B61-51A8-4894-B9C0-ED9821FD9646}" dt="2020-04-23T16:05:26.615" v="212" actId="20577"/>
        <pc:sldMkLst>
          <pc:docMk/>
          <pc:sldMk cId="3707414169" sldId="271"/>
        </pc:sldMkLst>
        <pc:spChg chg="mod ord">
          <ac:chgData name="Victor Stany Rozario" userId="dbb37ec6-3e12-44d7-b04d-09b867830cae" providerId="ADAL" clId="{8FFA7B61-51A8-4894-B9C0-ED9821FD9646}" dt="2020-04-23T16:05:18.876" v="208" actId="26606"/>
          <ac:spMkLst>
            <pc:docMk/>
            <pc:sldMk cId="3707414169" sldId="271"/>
            <ac:spMk id="2" creationId="{00000000-0000-0000-0000-000000000000}"/>
          </ac:spMkLst>
        </pc:spChg>
        <pc:spChg chg="add mod ord">
          <ac:chgData name="Victor Stany Rozario" userId="dbb37ec6-3e12-44d7-b04d-09b867830cae" providerId="ADAL" clId="{8FFA7B61-51A8-4894-B9C0-ED9821FD9646}" dt="2020-04-23T16:05:26.615" v="212" actId="20577"/>
          <ac:spMkLst>
            <pc:docMk/>
            <pc:sldMk cId="3707414169" sldId="271"/>
            <ac:spMk id="4" creationId="{62BC0381-D5CB-4A89-9A1C-DD20E32DFCC8}"/>
          </ac:spMkLst>
        </pc:spChg>
        <pc:graphicFrameChg chg="del mod">
          <ac:chgData name="Victor Stany Rozario" userId="dbb37ec6-3e12-44d7-b04d-09b867830cae" providerId="ADAL" clId="{8FFA7B61-51A8-4894-B9C0-ED9821FD9646}" dt="2020-04-23T15:59:30.294" v="179" actId="478"/>
          <ac:graphicFrameMkLst>
            <pc:docMk/>
            <pc:sldMk cId="3707414169" sldId="271"/>
            <ac:graphicFrameMk id="3" creationId="{E0187D27-808B-4325-8049-000FDA97FE64}"/>
          </ac:graphicFrameMkLst>
        </pc:graphicFrameChg>
        <pc:picChg chg="add mod">
          <ac:chgData name="Victor Stany Rozario" userId="dbb37ec6-3e12-44d7-b04d-09b867830cae" providerId="ADAL" clId="{8FFA7B61-51A8-4894-B9C0-ED9821FD9646}" dt="2020-04-23T16:05:18.876" v="208" actId="26606"/>
          <ac:picMkLst>
            <pc:docMk/>
            <pc:sldMk cId="3707414169" sldId="271"/>
            <ac:picMk id="5" creationId="{16B0D8BA-B059-4201-8015-0FD53179E8D6}"/>
          </ac:picMkLst>
        </pc:picChg>
      </pc:sldChg>
      <pc:sldChg chg="addSp delSp modSp add mod ord">
        <pc:chgData name="Victor Stany Rozario" userId="dbb37ec6-3e12-44d7-b04d-09b867830cae" providerId="ADAL" clId="{8FFA7B61-51A8-4894-B9C0-ED9821FD9646}" dt="2020-04-23T16:39:47.149" v="481" actId="20577"/>
        <pc:sldMkLst>
          <pc:docMk/>
          <pc:sldMk cId="2427856683" sldId="272"/>
        </pc:sldMkLst>
        <pc:spChg chg="mod">
          <ac:chgData name="Victor Stany Rozario" userId="dbb37ec6-3e12-44d7-b04d-09b867830cae" providerId="ADAL" clId="{8FFA7B61-51A8-4894-B9C0-ED9821FD9646}" dt="2020-04-23T16:06:43.245" v="213"/>
          <ac:spMkLst>
            <pc:docMk/>
            <pc:sldMk cId="2427856683" sldId="272"/>
            <ac:spMk id="2" creationId="{00000000-0000-0000-0000-000000000000}"/>
          </ac:spMkLst>
        </pc:spChg>
        <pc:spChg chg="del">
          <ac:chgData name="Victor Stany Rozario" userId="dbb37ec6-3e12-44d7-b04d-09b867830cae" providerId="ADAL" clId="{8FFA7B61-51A8-4894-B9C0-ED9821FD9646}" dt="2020-04-23T16:06:53.372" v="214" actId="478"/>
          <ac:spMkLst>
            <pc:docMk/>
            <pc:sldMk cId="2427856683" sldId="272"/>
            <ac:spMk id="3" creationId="{CCCED879-F5B9-4F0F-9A2F-5DBF08609B42}"/>
          </ac:spMkLst>
        </pc:spChg>
        <pc:spChg chg="add del mod">
          <ac:chgData name="Victor Stany Rozario" userId="dbb37ec6-3e12-44d7-b04d-09b867830cae" providerId="ADAL" clId="{8FFA7B61-51A8-4894-B9C0-ED9821FD9646}" dt="2020-04-23T16:06:57.548" v="218"/>
          <ac:spMkLst>
            <pc:docMk/>
            <pc:sldMk cId="2427856683" sldId="272"/>
            <ac:spMk id="4" creationId="{A5BF469A-C4B2-4887-A2FD-F6D834D0FB91}"/>
          </ac:spMkLst>
        </pc:spChg>
        <pc:spChg chg="add mod">
          <ac:chgData name="Victor Stany Rozario" userId="dbb37ec6-3e12-44d7-b04d-09b867830cae" providerId="ADAL" clId="{8FFA7B61-51A8-4894-B9C0-ED9821FD9646}" dt="2020-04-23T16:39:47.149" v="481" actId="20577"/>
          <ac:spMkLst>
            <pc:docMk/>
            <pc:sldMk cId="2427856683" sldId="272"/>
            <ac:spMk id="5" creationId="{38749CCF-3DF5-441A-9BC0-7BD7FAC30CC6}"/>
          </ac:spMkLst>
        </pc:spChg>
      </pc:sldChg>
      <pc:sldChg chg="addSp delSp modSp add mod ord">
        <pc:chgData name="Victor Stany Rozario" userId="dbb37ec6-3e12-44d7-b04d-09b867830cae" providerId="ADAL" clId="{8FFA7B61-51A8-4894-B9C0-ED9821FD9646}" dt="2020-04-23T16:44:56.318" v="563" actId="1076"/>
        <pc:sldMkLst>
          <pc:docMk/>
          <pc:sldMk cId="382033663" sldId="273"/>
        </pc:sldMkLst>
        <pc:spChg chg="mod">
          <ac:chgData name="Victor Stany Rozario" userId="dbb37ec6-3e12-44d7-b04d-09b867830cae" providerId="ADAL" clId="{8FFA7B61-51A8-4894-B9C0-ED9821FD9646}" dt="2020-04-23T16:43:44.021" v="548"/>
          <ac:spMkLst>
            <pc:docMk/>
            <pc:sldMk cId="382033663" sldId="273"/>
            <ac:spMk id="2" creationId="{00000000-0000-0000-0000-000000000000}"/>
          </ac:spMkLst>
        </pc:spChg>
        <pc:spChg chg="add mod">
          <ac:chgData name="Victor Stany Rozario" userId="dbb37ec6-3e12-44d7-b04d-09b867830cae" providerId="ADAL" clId="{8FFA7B61-51A8-4894-B9C0-ED9821FD9646}" dt="2020-04-23T16:44:24.990" v="558" actId="20577"/>
          <ac:spMkLst>
            <pc:docMk/>
            <pc:sldMk cId="382033663" sldId="273"/>
            <ac:spMk id="4" creationId="{05B91EFF-0418-4417-B73F-0D6C1A23B631}"/>
          </ac:spMkLst>
        </pc:spChg>
        <pc:graphicFrameChg chg="del">
          <ac:chgData name="Victor Stany Rozario" userId="dbb37ec6-3e12-44d7-b04d-09b867830cae" providerId="ADAL" clId="{8FFA7B61-51A8-4894-B9C0-ED9821FD9646}" dt="2020-04-23T16:43:49.272" v="549" actId="478"/>
          <ac:graphicFrameMkLst>
            <pc:docMk/>
            <pc:sldMk cId="382033663" sldId="273"/>
            <ac:graphicFrameMk id="3" creationId="{C80FAF28-8741-48EA-90E4-BA469AE48E1F}"/>
          </ac:graphicFrameMkLst>
        </pc:graphicFrameChg>
        <pc:picChg chg="add mod">
          <ac:chgData name="Victor Stany Rozario" userId="dbb37ec6-3e12-44d7-b04d-09b867830cae" providerId="ADAL" clId="{8FFA7B61-51A8-4894-B9C0-ED9821FD9646}" dt="2020-04-23T16:44:56.318" v="563" actId="1076"/>
          <ac:picMkLst>
            <pc:docMk/>
            <pc:sldMk cId="382033663" sldId="273"/>
            <ac:picMk id="5" creationId="{AA723934-5068-4CEB-9CE5-7A6800A44C3C}"/>
          </ac:picMkLst>
        </pc:picChg>
      </pc:sldChg>
      <pc:sldChg chg="modSp add mod ord">
        <pc:chgData name="Victor Stany Rozario" userId="dbb37ec6-3e12-44d7-b04d-09b867830cae" providerId="ADAL" clId="{8FFA7B61-51A8-4894-B9C0-ED9821FD9646}" dt="2020-04-23T16:46:51.740" v="601" actId="27636"/>
        <pc:sldMkLst>
          <pc:docMk/>
          <pc:sldMk cId="739729977" sldId="274"/>
        </pc:sldMkLst>
        <pc:spChg chg="mod">
          <ac:chgData name="Victor Stany Rozario" userId="dbb37ec6-3e12-44d7-b04d-09b867830cae" providerId="ADAL" clId="{8FFA7B61-51A8-4894-B9C0-ED9821FD9646}" dt="2020-04-23T16:45:33.787" v="570"/>
          <ac:spMkLst>
            <pc:docMk/>
            <pc:sldMk cId="739729977" sldId="274"/>
            <ac:spMk id="2" creationId="{00000000-0000-0000-0000-000000000000}"/>
          </ac:spMkLst>
        </pc:spChg>
        <pc:spChg chg="mod">
          <ac:chgData name="Victor Stany Rozario" userId="dbb37ec6-3e12-44d7-b04d-09b867830cae" providerId="ADAL" clId="{8FFA7B61-51A8-4894-B9C0-ED9821FD9646}" dt="2020-04-23T16:46:51.740" v="601" actId="27636"/>
          <ac:spMkLst>
            <pc:docMk/>
            <pc:sldMk cId="739729977" sldId="274"/>
            <ac:spMk id="3" creationId="{2184D2EC-4A1A-4F2A-AE21-53C358060C00}"/>
          </ac:spMkLst>
        </pc:spChg>
      </pc:sldChg>
      <pc:sldChg chg="modSp add mod ord">
        <pc:chgData name="Victor Stany Rozario" userId="dbb37ec6-3e12-44d7-b04d-09b867830cae" providerId="ADAL" clId="{8FFA7B61-51A8-4894-B9C0-ED9821FD9646}" dt="2020-04-23T17:03:36.902" v="663" actId="20577"/>
        <pc:sldMkLst>
          <pc:docMk/>
          <pc:sldMk cId="1939018285" sldId="275"/>
        </pc:sldMkLst>
        <pc:spChg chg="mod">
          <ac:chgData name="Victor Stany Rozario" userId="dbb37ec6-3e12-44d7-b04d-09b867830cae" providerId="ADAL" clId="{8FFA7B61-51A8-4894-B9C0-ED9821FD9646}" dt="2020-04-23T16:56:42.400" v="636" actId="27636"/>
          <ac:spMkLst>
            <pc:docMk/>
            <pc:sldMk cId="1939018285" sldId="275"/>
            <ac:spMk id="2" creationId="{00000000-0000-0000-0000-000000000000}"/>
          </ac:spMkLst>
        </pc:spChg>
        <pc:spChg chg="mod">
          <ac:chgData name="Victor Stany Rozario" userId="dbb37ec6-3e12-44d7-b04d-09b867830cae" providerId="ADAL" clId="{8FFA7B61-51A8-4894-B9C0-ED9821FD9646}" dt="2020-04-23T17:03:36.902" v="663" actId="20577"/>
          <ac:spMkLst>
            <pc:docMk/>
            <pc:sldMk cId="1939018285" sldId="275"/>
            <ac:spMk id="3" creationId="{0958B012-DE7A-4245-841E-4B200C6F2722}"/>
          </ac:spMkLst>
        </pc:spChg>
      </pc:sldChg>
      <pc:sldChg chg="add del ord">
        <pc:chgData name="Victor Stany Rozario" userId="dbb37ec6-3e12-44d7-b04d-09b867830cae" providerId="ADAL" clId="{8FFA7B61-51A8-4894-B9C0-ED9821FD9646}" dt="2020-04-23T17:14:23.108" v="857" actId="47"/>
        <pc:sldMkLst>
          <pc:docMk/>
          <pc:sldMk cId="2295114291" sldId="276"/>
        </pc:sldMkLst>
      </pc:sldChg>
      <pc:sldChg chg="add del ord">
        <pc:chgData name="Victor Stany Rozario" userId="dbb37ec6-3e12-44d7-b04d-09b867830cae" providerId="ADAL" clId="{8FFA7B61-51A8-4894-B9C0-ED9821FD9646}" dt="2020-04-23T17:14:23.108" v="857" actId="47"/>
        <pc:sldMkLst>
          <pc:docMk/>
          <pc:sldMk cId="2492752139" sldId="277"/>
        </pc:sldMkLst>
      </pc:sldChg>
      <pc:sldChg chg="add del ord">
        <pc:chgData name="Victor Stany Rozario" userId="dbb37ec6-3e12-44d7-b04d-09b867830cae" providerId="ADAL" clId="{8FFA7B61-51A8-4894-B9C0-ED9821FD9646}" dt="2020-04-23T17:14:23.108" v="857" actId="47"/>
        <pc:sldMkLst>
          <pc:docMk/>
          <pc:sldMk cId="2346136653" sldId="278"/>
        </pc:sldMkLst>
      </pc:sldChg>
      <pc:sldChg chg="add del ord">
        <pc:chgData name="Victor Stany Rozario" userId="dbb37ec6-3e12-44d7-b04d-09b867830cae" providerId="ADAL" clId="{8FFA7B61-51A8-4894-B9C0-ED9821FD9646}" dt="2020-04-23T17:14:23.108" v="857" actId="47"/>
        <pc:sldMkLst>
          <pc:docMk/>
          <pc:sldMk cId="1536771613" sldId="279"/>
        </pc:sldMkLst>
      </pc:sldChg>
      <pc:sldChg chg="add del ord">
        <pc:chgData name="Victor Stany Rozario" userId="dbb37ec6-3e12-44d7-b04d-09b867830cae" providerId="ADAL" clId="{8FFA7B61-51A8-4894-B9C0-ED9821FD9646}" dt="2020-04-23T17:14:23.108" v="857" actId="47"/>
        <pc:sldMkLst>
          <pc:docMk/>
          <pc:sldMk cId="206245272" sldId="280"/>
        </pc:sldMkLst>
      </pc:sldChg>
      <pc:sldChg chg="add del ord">
        <pc:chgData name="Victor Stany Rozario" userId="dbb37ec6-3e12-44d7-b04d-09b867830cae" providerId="ADAL" clId="{8FFA7B61-51A8-4894-B9C0-ED9821FD9646}" dt="2020-04-23T17:14:23.108" v="857" actId="47"/>
        <pc:sldMkLst>
          <pc:docMk/>
          <pc:sldMk cId="2621991330" sldId="281"/>
        </pc:sldMkLst>
      </pc:sldChg>
      <pc:sldChg chg="add del ord">
        <pc:chgData name="Victor Stany Rozario" userId="dbb37ec6-3e12-44d7-b04d-09b867830cae" providerId="ADAL" clId="{8FFA7B61-51A8-4894-B9C0-ED9821FD9646}" dt="2020-04-23T17:14:23.108" v="857" actId="47"/>
        <pc:sldMkLst>
          <pc:docMk/>
          <pc:sldMk cId="1214117652" sldId="282"/>
        </pc:sldMkLst>
      </pc:sldChg>
      <pc:sldChg chg="add del ord">
        <pc:chgData name="Victor Stany Rozario" userId="dbb37ec6-3e12-44d7-b04d-09b867830cae" providerId="ADAL" clId="{8FFA7B61-51A8-4894-B9C0-ED9821FD9646}" dt="2020-04-23T17:14:23.108" v="857" actId="47"/>
        <pc:sldMkLst>
          <pc:docMk/>
          <pc:sldMk cId="4024448165" sldId="283"/>
        </pc:sldMkLst>
      </pc:sldChg>
      <pc:sldChg chg="add del ord">
        <pc:chgData name="Victor Stany Rozario" userId="dbb37ec6-3e12-44d7-b04d-09b867830cae" providerId="ADAL" clId="{8FFA7B61-51A8-4894-B9C0-ED9821FD9646}" dt="2020-04-23T17:14:23.108" v="857" actId="47"/>
        <pc:sldMkLst>
          <pc:docMk/>
          <pc:sldMk cId="2570263900" sldId="284"/>
        </pc:sldMkLst>
      </pc:sldChg>
      <pc:sldChg chg="add del ord">
        <pc:chgData name="Victor Stany Rozario" userId="dbb37ec6-3e12-44d7-b04d-09b867830cae" providerId="ADAL" clId="{8FFA7B61-51A8-4894-B9C0-ED9821FD9646}" dt="2020-04-23T17:14:23.108" v="857" actId="47"/>
        <pc:sldMkLst>
          <pc:docMk/>
          <pc:sldMk cId="1437318422" sldId="285"/>
        </pc:sldMkLst>
      </pc:sldChg>
      <pc:sldChg chg="add del ord">
        <pc:chgData name="Victor Stany Rozario" userId="dbb37ec6-3e12-44d7-b04d-09b867830cae" providerId="ADAL" clId="{8FFA7B61-51A8-4894-B9C0-ED9821FD9646}" dt="2020-04-23T17:14:23.108" v="857" actId="47"/>
        <pc:sldMkLst>
          <pc:docMk/>
          <pc:sldMk cId="1190532604" sldId="286"/>
        </pc:sldMkLst>
      </pc:sldChg>
      <pc:sldChg chg="add del ord">
        <pc:chgData name="Victor Stany Rozario" userId="dbb37ec6-3e12-44d7-b04d-09b867830cae" providerId="ADAL" clId="{8FFA7B61-51A8-4894-B9C0-ED9821FD9646}" dt="2020-04-23T17:14:23.108" v="857" actId="47"/>
        <pc:sldMkLst>
          <pc:docMk/>
          <pc:sldMk cId="3330325259" sldId="287"/>
        </pc:sldMkLst>
      </pc:sldChg>
      <pc:sldChg chg="add del ord">
        <pc:chgData name="Victor Stany Rozario" userId="dbb37ec6-3e12-44d7-b04d-09b867830cae" providerId="ADAL" clId="{8FFA7B61-51A8-4894-B9C0-ED9821FD9646}" dt="2020-04-23T17:14:23.108" v="857" actId="47"/>
        <pc:sldMkLst>
          <pc:docMk/>
          <pc:sldMk cId="3417142223" sldId="288"/>
        </pc:sldMkLst>
      </pc:sldChg>
      <pc:sldChg chg="add del ord">
        <pc:chgData name="Victor Stany Rozario" userId="dbb37ec6-3e12-44d7-b04d-09b867830cae" providerId="ADAL" clId="{8FFA7B61-51A8-4894-B9C0-ED9821FD9646}" dt="2020-04-23T17:14:23.108" v="857" actId="47"/>
        <pc:sldMkLst>
          <pc:docMk/>
          <pc:sldMk cId="305994238" sldId="289"/>
        </pc:sldMkLst>
      </pc:sldChg>
      <pc:sldChg chg="addSp delSp modSp add mod">
        <pc:chgData name="Victor Stany Rozario" userId="dbb37ec6-3e12-44d7-b04d-09b867830cae" providerId="ADAL" clId="{8FFA7B61-51A8-4894-B9C0-ED9821FD9646}" dt="2020-04-23T16:16:27.336" v="279" actId="14100"/>
        <pc:sldMkLst>
          <pc:docMk/>
          <pc:sldMk cId="509796211" sldId="290"/>
        </pc:sldMkLst>
        <pc:spChg chg="mod">
          <ac:chgData name="Victor Stany Rozario" userId="dbb37ec6-3e12-44d7-b04d-09b867830cae" providerId="ADAL" clId="{8FFA7B61-51A8-4894-B9C0-ED9821FD9646}" dt="2020-04-23T16:12:56.942" v="237"/>
          <ac:spMkLst>
            <pc:docMk/>
            <pc:sldMk cId="509796211" sldId="290"/>
            <ac:spMk id="2" creationId="{00000000-0000-0000-0000-000000000000}"/>
          </ac:spMkLst>
        </pc:spChg>
        <pc:spChg chg="del mod">
          <ac:chgData name="Victor Stany Rozario" userId="dbb37ec6-3e12-44d7-b04d-09b867830cae" providerId="ADAL" clId="{8FFA7B61-51A8-4894-B9C0-ED9821FD9646}" dt="2020-04-23T16:15:25.222" v="262" actId="21"/>
          <ac:spMkLst>
            <pc:docMk/>
            <pc:sldMk cId="509796211" sldId="290"/>
            <ac:spMk id="3" creationId="{A2A8C8C7-64AB-4F44-B806-13B5185FDE3F}"/>
          </ac:spMkLst>
        </pc:spChg>
        <pc:picChg chg="add mod">
          <ac:chgData name="Victor Stany Rozario" userId="dbb37ec6-3e12-44d7-b04d-09b867830cae" providerId="ADAL" clId="{8FFA7B61-51A8-4894-B9C0-ED9821FD9646}" dt="2020-04-23T16:16:27.336" v="279" actId="14100"/>
          <ac:picMkLst>
            <pc:docMk/>
            <pc:sldMk cId="509796211" sldId="290"/>
            <ac:picMk id="4" creationId="{1D04F428-D57B-4BE1-8F97-0B1E3797AEAF}"/>
          </ac:picMkLst>
        </pc:picChg>
      </pc:sldChg>
      <pc:sldChg chg="addSp delSp modSp add mod">
        <pc:chgData name="Victor Stany Rozario" userId="dbb37ec6-3e12-44d7-b04d-09b867830cae" providerId="ADAL" clId="{8FFA7B61-51A8-4894-B9C0-ED9821FD9646}" dt="2020-04-23T16:18:17.285" v="292" actId="11"/>
        <pc:sldMkLst>
          <pc:docMk/>
          <pc:sldMk cId="4034116045" sldId="291"/>
        </pc:sldMkLst>
        <pc:spChg chg="mod">
          <ac:chgData name="Victor Stany Rozario" userId="dbb37ec6-3e12-44d7-b04d-09b867830cae" providerId="ADAL" clId="{8FFA7B61-51A8-4894-B9C0-ED9821FD9646}" dt="2020-04-23T16:17:31.813" v="285" actId="1076"/>
          <ac:spMkLst>
            <pc:docMk/>
            <pc:sldMk cId="4034116045" sldId="291"/>
            <ac:spMk id="2" creationId="{00000000-0000-0000-0000-000000000000}"/>
          </ac:spMkLst>
        </pc:spChg>
        <pc:spChg chg="add del">
          <ac:chgData name="Victor Stany Rozario" userId="dbb37ec6-3e12-44d7-b04d-09b867830cae" providerId="ADAL" clId="{8FFA7B61-51A8-4894-B9C0-ED9821FD9646}" dt="2020-04-23T16:17:44.957" v="288"/>
          <ac:spMkLst>
            <pc:docMk/>
            <pc:sldMk cId="4034116045" sldId="291"/>
            <ac:spMk id="3" creationId="{B8ABA166-16B0-4D0A-BFA6-2126F7570C9E}"/>
          </ac:spMkLst>
        </pc:spChg>
        <pc:spChg chg="add mod">
          <ac:chgData name="Victor Stany Rozario" userId="dbb37ec6-3e12-44d7-b04d-09b867830cae" providerId="ADAL" clId="{8FFA7B61-51A8-4894-B9C0-ED9821FD9646}" dt="2020-04-23T16:18:17.285" v="292" actId="11"/>
          <ac:spMkLst>
            <pc:docMk/>
            <pc:sldMk cId="4034116045" sldId="291"/>
            <ac:spMk id="5" creationId="{1DA42B17-723E-4D07-B720-82E284EE19D0}"/>
          </ac:spMkLst>
        </pc:spChg>
        <pc:picChg chg="del">
          <ac:chgData name="Victor Stany Rozario" userId="dbb37ec6-3e12-44d7-b04d-09b867830cae" providerId="ADAL" clId="{8FFA7B61-51A8-4894-B9C0-ED9821FD9646}" dt="2020-04-23T16:17:34.063" v="286" actId="478"/>
          <ac:picMkLst>
            <pc:docMk/>
            <pc:sldMk cId="4034116045" sldId="291"/>
            <ac:picMk id="4" creationId="{1D04F428-D57B-4BE1-8F97-0B1E3797AEAF}"/>
          </ac:picMkLst>
        </pc:picChg>
      </pc:sldChg>
      <pc:sldChg chg="addSp delSp modSp add mod">
        <pc:chgData name="Victor Stany Rozario" userId="dbb37ec6-3e12-44d7-b04d-09b867830cae" providerId="ADAL" clId="{8FFA7B61-51A8-4894-B9C0-ED9821FD9646}" dt="2020-04-23T16:22:15.892" v="305" actId="14100"/>
        <pc:sldMkLst>
          <pc:docMk/>
          <pc:sldMk cId="2879367636" sldId="292"/>
        </pc:sldMkLst>
        <pc:spChg chg="mod">
          <ac:chgData name="Victor Stany Rozario" userId="dbb37ec6-3e12-44d7-b04d-09b867830cae" providerId="ADAL" clId="{8FFA7B61-51A8-4894-B9C0-ED9821FD9646}" dt="2020-04-23T16:21:45.293" v="299" actId="27636"/>
          <ac:spMkLst>
            <pc:docMk/>
            <pc:sldMk cId="2879367636" sldId="292"/>
            <ac:spMk id="2" creationId="{00000000-0000-0000-0000-000000000000}"/>
          </ac:spMkLst>
        </pc:spChg>
        <pc:spChg chg="del">
          <ac:chgData name="Victor Stany Rozario" userId="dbb37ec6-3e12-44d7-b04d-09b867830cae" providerId="ADAL" clId="{8FFA7B61-51A8-4894-B9C0-ED9821FD9646}" dt="2020-04-23T16:21:49.418" v="300" actId="478"/>
          <ac:spMkLst>
            <pc:docMk/>
            <pc:sldMk cId="2879367636" sldId="292"/>
            <ac:spMk id="5" creationId="{1DA42B17-723E-4D07-B720-82E284EE19D0}"/>
          </ac:spMkLst>
        </pc:spChg>
        <pc:picChg chg="add mod">
          <ac:chgData name="Victor Stany Rozario" userId="dbb37ec6-3e12-44d7-b04d-09b867830cae" providerId="ADAL" clId="{8FFA7B61-51A8-4894-B9C0-ED9821FD9646}" dt="2020-04-23T16:22:15.892" v="305" actId="14100"/>
          <ac:picMkLst>
            <pc:docMk/>
            <pc:sldMk cId="2879367636" sldId="292"/>
            <ac:picMk id="3" creationId="{34E432FB-392E-4087-A965-ECD7EEB2AA5D}"/>
          </ac:picMkLst>
        </pc:picChg>
      </pc:sldChg>
      <pc:sldChg chg="addSp delSp modSp add mod">
        <pc:chgData name="Victor Stany Rozario" userId="dbb37ec6-3e12-44d7-b04d-09b867830cae" providerId="ADAL" clId="{8FFA7B61-51A8-4894-B9C0-ED9821FD9646}" dt="2020-04-23T16:24:47.329" v="321" actId="14100"/>
        <pc:sldMkLst>
          <pc:docMk/>
          <pc:sldMk cId="2591764581" sldId="293"/>
        </pc:sldMkLst>
        <pc:spChg chg="mod">
          <ac:chgData name="Victor Stany Rozario" userId="dbb37ec6-3e12-44d7-b04d-09b867830cae" providerId="ADAL" clId="{8FFA7B61-51A8-4894-B9C0-ED9821FD9646}" dt="2020-04-23T16:22:49.341" v="308"/>
          <ac:spMkLst>
            <pc:docMk/>
            <pc:sldMk cId="2591764581" sldId="293"/>
            <ac:spMk id="2" creationId="{00000000-0000-0000-0000-000000000000}"/>
          </ac:spMkLst>
        </pc:spChg>
        <pc:graphicFrameChg chg="add mod modGraphic">
          <ac:chgData name="Victor Stany Rozario" userId="dbb37ec6-3e12-44d7-b04d-09b867830cae" providerId="ADAL" clId="{8FFA7B61-51A8-4894-B9C0-ED9821FD9646}" dt="2020-04-23T16:24:47.329" v="321" actId="14100"/>
          <ac:graphicFrameMkLst>
            <pc:docMk/>
            <pc:sldMk cId="2591764581" sldId="293"/>
            <ac:graphicFrameMk id="4" creationId="{0C943CD8-5978-41D3-9D91-9CE7FAA8574D}"/>
          </ac:graphicFrameMkLst>
        </pc:graphicFrameChg>
        <pc:picChg chg="del">
          <ac:chgData name="Victor Stany Rozario" userId="dbb37ec6-3e12-44d7-b04d-09b867830cae" providerId="ADAL" clId="{8FFA7B61-51A8-4894-B9C0-ED9821FD9646}" dt="2020-04-23T16:23:04.186" v="309" actId="478"/>
          <ac:picMkLst>
            <pc:docMk/>
            <pc:sldMk cId="2591764581" sldId="293"/>
            <ac:picMk id="3" creationId="{34E432FB-392E-4087-A965-ECD7EEB2AA5D}"/>
          </ac:picMkLst>
        </pc:picChg>
      </pc:sldChg>
      <pc:sldChg chg="addSp delSp modSp add mod">
        <pc:chgData name="Victor Stany Rozario" userId="dbb37ec6-3e12-44d7-b04d-09b867830cae" providerId="ADAL" clId="{8FFA7B61-51A8-4894-B9C0-ED9821FD9646}" dt="2020-04-23T16:25:57.289" v="334" actId="20577"/>
        <pc:sldMkLst>
          <pc:docMk/>
          <pc:sldMk cId="1236683622" sldId="294"/>
        </pc:sldMkLst>
        <pc:spChg chg="mod">
          <ac:chgData name="Victor Stany Rozario" userId="dbb37ec6-3e12-44d7-b04d-09b867830cae" providerId="ADAL" clId="{8FFA7B61-51A8-4894-B9C0-ED9821FD9646}" dt="2020-04-23T16:25:11.171" v="324"/>
          <ac:spMkLst>
            <pc:docMk/>
            <pc:sldMk cId="1236683622" sldId="294"/>
            <ac:spMk id="2" creationId="{00000000-0000-0000-0000-000000000000}"/>
          </ac:spMkLst>
        </pc:spChg>
        <pc:spChg chg="add mod">
          <ac:chgData name="Victor Stany Rozario" userId="dbb37ec6-3e12-44d7-b04d-09b867830cae" providerId="ADAL" clId="{8FFA7B61-51A8-4894-B9C0-ED9821FD9646}" dt="2020-04-23T16:25:57.289" v="334" actId="20577"/>
          <ac:spMkLst>
            <pc:docMk/>
            <pc:sldMk cId="1236683622" sldId="294"/>
            <ac:spMk id="3" creationId="{3111C335-5486-451D-B3D0-2910535E770B}"/>
          </ac:spMkLst>
        </pc:spChg>
        <pc:graphicFrameChg chg="del">
          <ac:chgData name="Victor Stany Rozario" userId="dbb37ec6-3e12-44d7-b04d-09b867830cae" providerId="ADAL" clId="{8FFA7B61-51A8-4894-B9C0-ED9821FD9646}" dt="2020-04-23T16:25:14.765" v="325" actId="478"/>
          <ac:graphicFrameMkLst>
            <pc:docMk/>
            <pc:sldMk cId="1236683622" sldId="294"/>
            <ac:graphicFrameMk id="4" creationId="{0C943CD8-5978-41D3-9D91-9CE7FAA8574D}"/>
          </ac:graphicFrameMkLst>
        </pc:graphicFrameChg>
      </pc:sldChg>
      <pc:sldChg chg="modSp add mod">
        <pc:chgData name="Victor Stany Rozario" userId="dbb37ec6-3e12-44d7-b04d-09b867830cae" providerId="ADAL" clId="{8FFA7B61-51A8-4894-B9C0-ED9821FD9646}" dt="2020-04-23T16:26:49.008" v="352" actId="20577"/>
        <pc:sldMkLst>
          <pc:docMk/>
          <pc:sldMk cId="3412160283" sldId="295"/>
        </pc:sldMkLst>
        <pc:spChg chg="mod">
          <ac:chgData name="Victor Stany Rozario" userId="dbb37ec6-3e12-44d7-b04d-09b867830cae" providerId="ADAL" clId="{8FFA7B61-51A8-4894-B9C0-ED9821FD9646}" dt="2020-04-23T16:26:14.313" v="345" actId="27636"/>
          <ac:spMkLst>
            <pc:docMk/>
            <pc:sldMk cId="3412160283" sldId="295"/>
            <ac:spMk id="2" creationId="{00000000-0000-0000-0000-000000000000}"/>
          </ac:spMkLst>
        </pc:spChg>
        <pc:spChg chg="mod">
          <ac:chgData name="Victor Stany Rozario" userId="dbb37ec6-3e12-44d7-b04d-09b867830cae" providerId="ADAL" clId="{8FFA7B61-51A8-4894-B9C0-ED9821FD9646}" dt="2020-04-23T16:26:49.008" v="352" actId="20577"/>
          <ac:spMkLst>
            <pc:docMk/>
            <pc:sldMk cId="3412160283" sldId="295"/>
            <ac:spMk id="3" creationId="{3111C335-5486-451D-B3D0-2910535E770B}"/>
          </ac:spMkLst>
        </pc:spChg>
      </pc:sldChg>
      <pc:sldChg chg="modSp add mod">
        <pc:chgData name="Victor Stany Rozario" userId="dbb37ec6-3e12-44d7-b04d-09b867830cae" providerId="ADAL" clId="{8FFA7B61-51A8-4894-B9C0-ED9821FD9646}" dt="2020-04-23T16:40:51.109" v="498" actId="403"/>
        <pc:sldMkLst>
          <pc:docMk/>
          <pc:sldMk cId="1779357725" sldId="296"/>
        </pc:sldMkLst>
        <pc:spChg chg="mod">
          <ac:chgData name="Victor Stany Rozario" userId="dbb37ec6-3e12-44d7-b04d-09b867830cae" providerId="ADAL" clId="{8FFA7B61-51A8-4894-B9C0-ED9821FD9646}" dt="2020-04-23T16:40:51.109" v="498" actId="403"/>
          <ac:spMkLst>
            <pc:docMk/>
            <pc:sldMk cId="1779357725" sldId="296"/>
            <ac:spMk id="5" creationId="{38749CCF-3DF5-441A-9BC0-7BD7FAC30CC6}"/>
          </ac:spMkLst>
        </pc:spChg>
      </pc:sldChg>
      <pc:sldChg chg="add del">
        <pc:chgData name="Victor Stany Rozario" userId="dbb37ec6-3e12-44d7-b04d-09b867830cae" providerId="ADAL" clId="{8FFA7B61-51A8-4894-B9C0-ED9821FD9646}" dt="2020-04-23T16:39:21.914" v="468" actId="47"/>
        <pc:sldMkLst>
          <pc:docMk/>
          <pc:sldMk cId="2272138478" sldId="296"/>
        </pc:sldMkLst>
      </pc:sldChg>
      <pc:sldChg chg="modSp add mod">
        <pc:chgData name="Victor Stany Rozario" userId="dbb37ec6-3e12-44d7-b04d-09b867830cae" providerId="ADAL" clId="{8FFA7B61-51A8-4894-B9C0-ED9821FD9646}" dt="2020-04-23T16:42:52.311" v="546" actId="403"/>
        <pc:sldMkLst>
          <pc:docMk/>
          <pc:sldMk cId="3492551710" sldId="297"/>
        </pc:sldMkLst>
        <pc:spChg chg="mod">
          <ac:chgData name="Victor Stany Rozario" userId="dbb37ec6-3e12-44d7-b04d-09b867830cae" providerId="ADAL" clId="{8FFA7B61-51A8-4894-B9C0-ED9821FD9646}" dt="2020-04-23T16:42:52.311" v="546" actId="403"/>
          <ac:spMkLst>
            <pc:docMk/>
            <pc:sldMk cId="3492551710" sldId="297"/>
            <ac:spMk id="5" creationId="{38749CCF-3DF5-441A-9BC0-7BD7FAC30CC6}"/>
          </ac:spMkLst>
        </pc:spChg>
      </pc:sldChg>
      <pc:sldChg chg="modSp add mod">
        <pc:chgData name="Victor Stany Rozario" userId="dbb37ec6-3e12-44d7-b04d-09b867830cae" providerId="ADAL" clId="{8FFA7B61-51A8-4894-B9C0-ED9821FD9646}" dt="2020-04-23T16:48:11.209" v="628" actId="20577"/>
        <pc:sldMkLst>
          <pc:docMk/>
          <pc:sldMk cId="3273637185" sldId="298"/>
        </pc:sldMkLst>
        <pc:spChg chg="mod">
          <ac:chgData name="Victor Stany Rozario" userId="dbb37ec6-3e12-44d7-b04d-09b867830cae" providerId="ADAL" clId="{8FFA7B61-51A8-4894-B9C0-ED9821FD9646}" dt="2020-04-23T16:48:11.209" v="628" actId="20577"/>
          <ac:spMkLst>
            <pc:docMk/>
            <pc:sldMk cId="3273637185" sldId="298"/>
            <ac:spMk id="3" creationId="{2184D2EC-4A1A-4F2A-AE21-53C358060C00}"/>
          </ac:spMkLst>
        </pc:spChg>
      </pc:sldChg>
      <pc:sldChg chg="addSp delSp modSp add mod">
        <pc:chgData name="Victor Stany Rozario" userId="dbb37ec6-3e12-44d7-b04d-09b867830cae" providerId="ADAL" clId="{8FFA7B61-51A8-4894-B9C0-ED9821FD9646}" dt="2020-04-23T17:05:07.183" v="678" actId="1036"/>
        <pc:sldMkLst>
          <pc:docMk/>
          <pc:sldMk cId="2039335981" sldId="300"/>
        </pc:sldMkLst>
        <pc:spChg chg="del">
          <ac:chgData name="Victor Stany Rozario" userId="dbb37ec6-3e12-44d7-b04d-09b867830cae" providerId="ADAL" clId="{8FFA7B61-51A8-4894-B9C0-ED9821FD9646}" dt="2020-04-23T17:04:45.183" v="665" actId="478"/>
          <ac:spMkLst>
            <pc:docMk/>
            <pc:sldMk cId="2039335981" sldId="300"/>
            <ac:spMk id="3" creationId="{0958B012-DE7A-4245-841E-4B200C6F2722}"/>
          </ac:spMkLst>
        </pc:spChg>
        <pc:picChg chg="add mod">
          <ac:chgData name="Victor Stany Rozario" userId="dbb37ec6-3e12-44d7-b04d-09b867830cae" providerId="ADAL" clId="{8FFA7B61-51A8-4894-B9C0-ED9821FD9646}" dt="2020-04-23T17:05:07.183" v="678" actId="1036"/>
          <ac:picMkLst>
            <pc:docMk/>
            <pc:sldMk cId="2039335981" sldId="300"/>
            <ac:picMk id="4" creationId="{82EB0E3F-2507-4900-AEF3-6B0236D59BE1}"/>
          </ac:picMkLst>
        </pc:picChg>
      </pc:sldChg>
      <pc:sldChg chg="addSp delSp modSp add mod">
        <pc:chgData name="Victor Stany Rozario" userId="dbb37ec6-3e12-44d7-b04d-09b867830cae" providerId="ADAL" clId="{8FFA7B61-51A8-4894-B9C0-ED9821FD9646}" dt="2020-04-23T17:07:35.667" v="715" actId="123"/>
        <pc:sldMkLst>
          <pc:docMk/>
          <pc:sldMk cId="3849889281" sldId="301"/>
        </pc:sldMkLst>
        <pc:spChg chg="mod">
          <ac:chgData name="Victor Stany Rozario" userId="dbb37ec6-3e12-44d7-b04d-09b867830cae" providerId="ADAL" clId="{8FFA7B61-51A8-4894-B9C0-ED9821FD9646}" dt="2020-04-23T17:06:05.277" v="683" actId="113"/>
          <ac:spMkLst>
            <pc:docMk/>
            <pc:sldMk cId="3849889281" sldId="301"/>
            <ac:spMk id="2" creationId="{00000000-0000-0000-0000-000000000000}"/>
          </ac:spMkLst>
        </pc:spChg>
        <pc:spChg chg="add del">
          <ac:chgData name="Victor Stany Rozario" userId="dbb37ec6-3e12-44d7-b04d-09b867830cae" providerId="ADAL" clId="{8FFA7B61-51A8-4894-B9C0-ED9821FD9646}" dt="2020-04-23T17:06:16.683" v="687"/>
          <ac:spMkLst>
            <pc:docMk/>
            <pc:sldMk cId="3849889281" sldId="301"/>
            <ac:spMk id="3" creationId="{DA51BCE5-A0C4-488B-A97D-848088B558C8}"/>
          </ac:spMkLst>
        </pc:spChg>
        <pc:spChg chg="add mod">
          <ac:chgData name="Victor Stany Rozario" userId="dbb37ec6-3e12-44d7-b04d-09b867830cae" providerId="ADAL" clId="{8FFA7B61-51A8-4894-B9C0-ED9821FD9646}" dt="2020-04-23T17:07:35.667" v="715" actId="123"/>
          <ac:spMkLst>
            <pc:docMk/>
            <pc:sldMk cId="3849889281" sldId="301"/>
            <ac:spMk id="5" creationId="{DDD7D5C8-B23D-49EA-9917-4A73F1764F08}"/>
          </ac:spMkLst>
        </pc:spChg>
        <pc:picChg chg="del">
          <ac:chgData name="Victor Stany Rozario" userId="dbb37ec6-3e12-44d7-b04d-09b867830cae" providerId="ADAL" clId="{8FFA7B61-51A8-4894-B9C0-ED9821FD9646}" dt="2020-04-23T17:06:01.542" v="682" actId="478"/>
          <ac:picMkLst>
            <pc:docMk/>
            <pc:sldMk cId="3849889281" sldId="301"/>
            <ac:picMk id="4" creationId="{82EB0E3F-2507-4900-AEF3-6B0236D59BE1}"/>
          </ac:picMkLst>
        </pc:picChg>
      </pc:sldChg>
      <pc:sldChg chg="modSp add mod">
        <pc:chgData name="Victor Stany Rozario" userId="dbb37ec6-3e12-44d7-b04d-09b867830cae" providerId="ADAL" clId="{8FFA7B61-51A8-4894-B9C0-ED9821FD9646}" dt="2020-04-23T17:09:21.683" v="736" actId="1076"/>
        <pc:sldMkLst>
          <pc:docMk/>
          <pc:sldMk cId="2191573281" sldId="302"/>
        </pc:sldMkLst>
        <pc:spChg chg="mod">
          <ac:chgData name="Victor Stany Rozario" userId="dbb37ec6-3e12-44d7-b04d-09b867830cae" providerId="ADAL" clId="{8FFA7B61-51A8-4894-B9C0-ED9821FD9646}" dt="2020-04-23T17:07:53.917" v="718"/>
          <ac:spMkLst>
            <pc:docMk/>
            <pc:sldMk cId="2191573281" sldId="302"/>
            <ac:spMk id="2" creationId="{00000000-0000-0000-0000-000000000000}"/>
          </ac:spMkLst>
        </pc:spChg>
        <pc:spChg chg="mod">
          <ac:chgData name="Victor Stany Rozario" userId="dbb37ec6-3e12-44d7-b04d-09b867830cae" providerId="ADAL" clId="{8FFA7B61-51A8-4894-B9C0-ED9821FD9646}" dt="2020-04-23T17:09:21.683" v="736" actId="1076"/>
          <ac:spMkLst>
            <pc:docMk/>
            <pc:sldMk cId="2191573281" sldId="302"/>
            <ac:spMk id="5" creationId="{DDD7D5C8-B23D-49EA-9917-4A73F1764F08}"/>
          </ac:spMkLst>
        </pc:spChg>
      </pc:sldChg>
      <pc:sldChg chg="modSp add mod">
        <pc:chgData name="Victor Stany Rozario" userId="dbb37ec6-3e12-44d7-b04d-09b867830cae" providerId="ADAL" clId="{8FFA7B61-51A8-4894-B9C0-ED9821FD9646}" dt="2020-04-23T17:13:45.937" v="856" actId="14100"/>
        <pc:sldMkLst>
          <pc:docMk/>
          <pc:sldMk cId="1992282473" sldId="303"/>
        </pc:sldMkLst>
        <pc:spChg chg="mod">
          <ac:chgData name="Victor Stany Rozario" userId="dbb37ec6-3e12-44d7-b04d-09b867830cae" providerId="ADAL" clId="{8FFA7B61-51A8-4894-B9C0-ED9821FD9646}" dt="2020-04-23T17:10:38.933" v="760" actId="20577"/>
          <ac:spMkLst>
            <pc:docMk/>
            <pc:sldMk cId="1992282473" sldId="303"/>
            <ac:spMk id="2" creationId="{00000000-0000-0000-0000-000000000000}"/>
          </ac:spMkLst>
        </pc:spChg>
        <pc:spChg chg="mod">
          <ac:chgData name="Victor Stany Rozario" userId="dbb37ec6-3e12-44d7-b04d-09b867830cae" providerId="ADAL" clId="{8FFA7B61-51A8-4894-B9C0-ED9821FD9646}" dt="2020-04-23T17:13:45.937" v="856" actId="14100"/>
          <ac:spMkLst>
            <pc:docMk/>
            <pc:sldMk cId="1992282473" sldId="303"/>
            <ac:spMk id="5" creationId="{DDD7D5C8-B23D-49EA-9917-4A73F1764F08}"/>
          </ac:spMkLst>
        </pc:spChg>
      </pc:sldChg>
      <pc:sldChg chg="add">
        <pc:chgData name="Victor Stany Rozario" userId="dbb37ec6-3e12-44d7-b04d-09b867830cae" providerId="ADAL" clId="{8FFA7B61-51A8-4894-B9C0-ED9821FD9646}" dt="2020-04-23T17:14:28.108" v="858"/>
        <pc:sldMkLst>
          <pc:docMk/>
          <pc:sldMk cId="4118150728" sldId="304"/>
        </pc:sldMkLst>
      </pc:sldChg>
      <pc:sldChg chg="modSp add mod">
        <pc:chgData name="Victor Stany Rozario" userId="dbb37ec6-3e12-44d7-b04d-09b867830cae" providerId="ADAL" clId="{8FFA7B61-51A8-4894-B9C0-ED9821FD9646}" dt="2020-04-24T12:43:25.149" v="1149" actId="20577"/>
        <pc:sldMkLst>
          <pc:docMk/>
          <pc:sldMk cId="3433734784" sldId="305"/>
        </pc:sldMkLst>
        <pc:spChg chg="mod">
          <ac:chgData name="Victor Stany Rozario" userId="dbb37ec6-3e12-44d7-b04d-09b867830cae" providerId="ADAL" clId="{8FFA7B61-51A8-4894-B9C0-ED9821FD9646}" dt="2020-04-24T12:41:46.648" v="1122" actId="20577"/>
          <ac:spMkLst>
            <pc:docMk/>
            <pc:sldMk cId="3433734784" sldId="305"/>
            <ac:spMk id="2" creationId="{00000000-0000-0000-0000-000000000000}"/>
          </ac:spMkLst>
        </pc:spChg>
        <pc:spChg chg="mod">
          <ac:chgData name="Victor Stany Rozario" userId="dbb37ec6-3e12-44d7-b04d-09b867830cae" providerId="ADAL" clId="{8FFA7B61-51A8-4894-B9C0-ED9821FD9646}" dt="2020-04-24T12:43:25.149" v="1149" actId="20577"/>
          <ac:spMkLst>
            <pc:docMk/>
            <pc:sldMk cId="3433734784" sldId="305"/>
            <ac:spMk id="3" creationId="{3111C335-5486-451D-B3D0-2910535E770B}"/>
          </ac:spMkLst>
        </pc:spChg>
      </pc:sldChg>
      <pc:sldChg chg="modSp add mod">
        <pc:chgData name="Victor Stany Rozario" userId="dbb37ec6-3e12-44d7-b04d-09b867830cae" providerId="ADAL" clId="{8FFA7B61-51A8-4894-B9C0-ED9821FD9646}" dt="2020-04-24T12:44:36.230" v="1161" actId="20577"/>
        <pc:sldMkLst>
          <pc:docMk/>
          <pc:sldMk cId="4002493395" sldId="306"/>
        </pc:sldMkLst>
        <pc:spChg chg="mod">
          <ac:chgData name="Victor Stany Rozario" userId="dbb37ec6-3e12-44d7-b04d-09b867830cae" providerId="ADAL" clId="{8FFA7B61-51A8-4894-B9C0-ED9821FD9646}" dt="2020-04-24T12:44:36.230" v="1161" actId="20577"/>
          <ac:spMkLst>
            <pc:docMk/>
            <pc:sldMk cId="4002493395" sldId="306"/>
            <ac:spMk id="3" creationId="{3111C335-5486-451D-B3D0-2910535E770B}"/>
          </ac:spMkLst>
        </pc:spChg>
      </pc:sldChg>
    </pc:docChg>
  </pc:docChgLst>
  <pc:docChgLst>
    <pc:chgData name="Victor Stany Rozario" userId="dbb37ec6-3e12-44d7-b04d-09b867830cae" providerId="ADAL" clId="{4ACCB791-DA2D-4C36-A6B7-9D3A072A91C9}"/>
    <pc:docChg chg="undo redo custSel addSld delSld modSld sldOrd">
      <pc:chgData name="Victor Stany Rozario" userId="dbb37ec6-3e12-44d7-b04d-09b867830cae" providerId="ADAL" clId="{4ACCB791-DA2D-4C36-A6B7-9D3A072A91C9}" dt="2020-04-25T13:39:55.427" v="688" actId="403"/>
      <pc:docMkLst>
        <pc:docMk/>
      </pc:docMkLst>
      <pc:sldChg chg="modSp mod">
        <pc:chgData name="Victor Stany Rozario" userId="dbb37ec6-3e12-44d7-b04d-09b867830cae" providerId="ADAL" clId="{4ACCB791-DA2D-4C36-A6B7-9D3A072A91C9}" dt="2020-04-25T12:56:34.173" v="3" actId="20577"/>
        <pc:sldMkLst>
          <pc:docMk/>
          <pc:sldMk cId="700707328" sldId="256"/>
        </pc:sldMkLst>
        <pc:graphicFrameChg chg="modGraphic">
          <ac:chgData name="Victor Stany Rozario" userId="dbb37ec6-3e12-44d7-b04d-09b867830cae" providerId="ADAL" clId="{4ACCB791-DA2D-4C36-A6B7-9D3A072A91C9}" dt="2020-04-25T12:56:34.173" v="3" actId="20577"/>
          <ac:graphicFrameMkLst>
            <pc:docMk/>
            <pc:sldMk cId="700707328" sldId="256"/>
            <ac:graphicFrameMk id="7" creationId="{29FF08AD-7519-4C4A-8E0D-640DF5BB5E58}"/>
          </ac:graphicFrameMkLst>
        </pc:graphicFrameChg>
      </pc:sldChg>
      <pc:sldChg chg="modSp mod">
        <pc:chgData name="Victor Stany Rozario" userId="dbb37ec6-3e12-44d7-b04d-09b867830cae" providerId="ADAL" clId="{4ACCB791-DA2D-4C36-A6B7-9D3A072A91C9}" dt="2020-04-25T12:57:21.054" v="27" actId="1076"/>
        <pc:sldMkLst>
          <pc:docMk/>
          <pc:sldMk cId="424874041" sldId="257"/>
        </pc:sldMkLst>
        <pc:spChg chg="mod">
          <ac:chgData name="Victor Stany Rozario" userId="dbb37ec6-3e12-44d7-b04d-09b867830cae" providerId="ADAL" clId="{4ACCB791-DA2D-4C36-A6B7-9D3A072A91C9}" dt="2020-04-25T12:57:21.054" v="27" actId="1076"/>
          <ac:spMkLst>
            <pc:docMk/>
            <pc:sldMk cId="424874041" sldId="257"/>
            <ac:spMk id="3" creationId="{00000000-0000-0000-0000-000000000000}"/>
          </ac:spMkLst>
        </pc:spChg>
      </pc:sldChg>
      <pc:sldChg chg="modSp mod">
        <pc:chgData name="Victor Stany Rozario" userId="dbb37ec6-3e12-44d7-b04d-09b867830cae" providerId="ADAL" clId="{4ACCB791-DA2D-4C36-A6B7-9D3A072A91C9}" dt="2020-04-25T12:59:55.098" v="58" actId="404"/>
        <pc:sldMkLst>
          <pc:docMk/>
          <pc:sldMk cId="2134390752" sldId="266"/>
        </pc:sldMkLst>
        <pc:spChg chg="mod">
          <ac:chgData name="Victor Stany Rozario" userId="dbb37ec6-3e12-44d7-b04d-09b867830cae" providerId="ADAL" clId="{4ACCB791-DA2D-4C36-A6B7-9D3A072A91C9}" dt="2020-04-25T12:57:55.616" v="42" actId="27636"/>
          <ac:spMkLst>
            <pc:docMk/>
            <pc:sldMk cId="2134390752" sldId="266"/>
            <ac:spMk id="2" creationId="{00000000-0000-0000-0000-000000000000}"/>
          </ac:spMkLst>
        </pc:spChg>
        <pc:spChg chg="mod">
          <ac:chgData name="Victor Stany Rozario" userId="dbb37ec6-3e12-44d7-b04d-09b867830cae" providerId="ADAL" clId="{4ACCB791-DA2D-4C36-A6B7-9D3A072A91C9}" dt="2020-04-25T12:59:55.098" v="58" actId="404"/>
          <ac:spMkLst>
            <pc:docMk/>
            <pc:sldMk cId="2134390752" sldId="266"/>
            <ac:spMk id="9" creationId="{B133BB3B-BD66-4C13-8798-5F6C89538717}"/>
          </ac:spMkLst>
        </pc:spChg>
      </pc:sldChg>
      <pc:sldChg chg="modSp add mod">
        <pc:chgData name="Victor Stany Rozario" userId="dbb37ec6-3e12-44d7-b04d-09b867830cae" providerId="ADAL" clId="{4ACCB791-DA2D-4C36-A6B7-9D3A072A91C9}" dt="2020-04-25T13:01:17.754" v="83" actId="313"/>
        <pc:sldMkLst>
          <pc:docMk/>
          <pc:sldMk cId="657392708" sldId="267"/>
        </pc:sldMkLst>
        <pc:spChg chg="mod">
          <ac:chgData name="Victor Stany Rozario" userId="dbb37ec6-3e12-44d7-b04d-09b867830cae" providerId="ADAL" clId="{4ACCB791-DA2D-4C36-A6B7-9D3A072A91C9}" dt="2020-04-25T13:00:41.754" v="67"/>
          <ac:spMkLst>
            <pc:docMk/>
            <pc:sldMk cId="657392708" sldId="267"/>
            <ac:spMk id="2" creationId="{00000000-0000-0000-0000-000000000000}"/>
          </ac:spMkLst>
        </pc:spChg>
        <pc:spChg chg="mod">
          <ac:chgData name="Victor Stany Rozario" userId="dbb37ec6-3e12-44d7-b04d-09b867830cae" providerId="ADAL" clId="{4ACCB791-DA2D-4C36-A6B7-9D3A072A91C9}" dt="2020-04-25T13:01:17.754" v="83" actId="313"/>
          <ac:spMkLst>
            <pc:docMk/>
            <pc:sldMk cId="657392708" sldId="267"/>
            <ac:spMk id="9" creationId="{B133BB3B-BD66-4C13-8798-5F6C89538717}"/>
          </ac:spMkLst>
        </pc:spChg>
      </pc:sldChg>
      <pc:sldChg chg="del">
        <pc:chgData name="Victor Stany Rozario" userId="dbb37ec6-3e12-44d7-b04d-09b867830cae" providerId="ADAL" clId="{4ACCB791-DA2D-4C36-A6B7-9D3A072A91C9}" dt="2020-04-25T13:00:28.645" v="61" actId="47"/>
        <pc:sldMkLst>
          <pc:docMk/>
          <pc:sldMk cId="1565447819" sldId="267"/>
        </pc:sldMkLst>
      </pc:sldChg>
      <pc:sldChg chg="del">
        <pc:chgData name="Victor Stany Rozario" userId="dbb37ec6-3e12-44d7-b04d-09b867830cae" providerId="ADAL" clId="{4ACCB791-DA2D-4C36-A6B7-9D3A072A91C9}" dt="2020-04-25T13:00:23.833" v="60" actId="47"/>
        <pc:sldMkLst>
          <pc:docMk/>
          <pc:sldMk cId="1337077065" sldId="268"/>
        </pc:sldMkLst>
      </pc:sldChg>
      <pc:sldChg chg="modSp add mod">
        <pc:chgData name="Victor Stany Rozario" userId="dbb37ec6-3e12-44d7-b04d-09b867830cae" providerId="ADAL" clId="{4ACCB791-DA2D-4C36-A6B7-9D3A072A91C9}" dt="2020-04-25T13:02:22.083" v="111" actId="20577"/>
        <pc:sldMkLst>
          <pc:docMk/>
          <pc:sldMk cId="3658155426" sldId="268"/>
        </pc:sldMkLst>
        <pc:spChg chg="mod">
          <ac:chgData name="Victor Stany Rozario" userId="dbb37ec6-3e12-44d7-b04d-09b867830cae" providerId="ADAL" clId="{4ACCB791-DA2D-4C36-A6B7-9D3A072A91C9}" dt="2020-04-25T13:02:22.083" v="111" actId="20577"/>
          <ac:spMkLst>
            <pc:docMk/>
            <pc:sldMk cId="3658155426" sldId="268"/>
            <ac:spMk id="9" creationId="{B133BB3B-BD66-4C13-8798-5F6C89538717}"/>
          </ac:spMkLst>
        </pc:spChg>
      </pc:sldChg>
      <pc:sldChg chg="del">
        <pc:chgData name="Victor Stany Rozario" userId="dbb37ec6-3e12-44d7-b04d-09b867830cae" providerId="ADAL" clId="{4ACCB791-DA2D-4C36-A6B7-9D3A072A91C9}" dt="2020-04-25T13:00:18.208" v="59" actId="47"/>
        <pc:sldMkLst>
          <pc:docMk/>
          <pc:sldMk cId="332365070" sldId="269"/>
        </pc:sldMkLst>
      </pc:sldChg>
      <pc:sldChg chg="modSp add mod">
        <pc:chgData name="Victor Stany Rozario" userId="dbb37ec6-3e12-44d7-b04d-09b867830cae" providerId="ADAL" clId="{4ACCB791-DA2D-4C36-A6B7-9D3A072A91C9}" dt="2020-04-25T13:03:37.442" v="129" actId="20577"/>
        <pc:sldMkLst>
          <pc:docMk/>
          <pc:sldMk cId="3346787239" sldId="269"/>
        </pc:sldMkLst>
        <pc:spChg chg="mod">
          <ac:chgData name="Victor Stany Rozario" userId="dbb37ec6-3e12-44d7-b04d-09b867830cae" providerId="ADAL" clId="{4ACCB791-DA2D-4C36-A6B7-9D3A072A91C9}" dt="2020-04-25T13:03:07.286" v="117"/>
          <ac:spMkLst>
            <pc:docMk/>
            <pc:sldMk cId="3346787239" sldId="269"/>
            <ac:spMk id="2" creationId="{00000000-0000-0000-0000-000000000000}"/>
          </ac:spMkLst>
        </pc:spChg>
        <pc:spChg chg="mod">
          <ac:chgData name="Victor Stany Rozario" userId="dbb37ec6-3e12-44d7-b04d-09b867830cae" providerId="ADAL" clId="{4ACCB791-DA2D-4C36-A6B7-9D3A072A91C9}" dt="2020-04-25T13:03:37.442" v="129" actId="20577"/>
          <ac:spMkLst>
            <pc:docMk/>
            <pc:sldMk cId="3346787239" sldId="269"/>
            <ac:spMk id="9" creationId="{B133BB3B-BD66-4C13-8798-5F6C89538717}"/>
          </ac:spMkLst>
        </pc:spChg>
      </pc:sldChg>
      <pc:sldChg chg="del">
        <pc:chgData name="Victor Stany Rozario" userId="dbb37ec6-3e12-44d7-b04d-09b867830cae" providerId="ADAL" clId="{4ACCB791-DA2D-4C36-A6B7-9D3A072A91C9}" dt="2020-04-25T13:00:18.208" v="59" actId="47"/>
        <pc:sldMkLst>
          <pc:docMk/>
          <pc:sldMk cId="1334686845" sldId="270"/>
        </pc:sldMkLst>
      </pc:sldChg>
      <pc:sldChg chg="modSp add mod">
        <pc:chgData name="Victor Stany Rozario" userId="dbb37ec6-3e12-44d7-b04d-09b867830cae" providerId="ADAL" clId="{4ACCB791-DA2D-4C36-A6B7-9D3A072A91C9}" dt="2020-04-25T13:04:42.426" v="147" actId="20577"/>
        <pc:sldMkLst>
          <pc:docMk/>
          <pc:sldMk cId="4039350433" sldId="270"/>
        </pc:sldMkLst>
        <pc:spChg chg="mod">
          <ac:chgData name="Victor Stany Rozario" userId="dbb37ec6-3e12-44d7-b04d-09b867830cae" providerId="ADAL" clId="{4ACCB791-DA2D-4C36-A6B7-9D3A072A91C9}" dt="2020-04-25T13:04:42.426" v="147" actId="20577"/>
          <ac:spMkLst>
            <pc:docMk/>
            <pc:sldMk cId="4039350433" sldId="270"/>
            <ac:spMk id="9" creationId="{B133BB3B-BD66-4C13-8798-5F6C89538717}"/>
          </ac:spMkLst>
        </pc:spChg>
      </pc:sldChg>
      <pc:sldChg chg="del">
        <pc:chgData name="Victor Stany Rozario" userId="dbb37ec6-3e12-44d7-b04d-09b867830cae" providerId="ADAL" clId="{4ACCB791-DA2D-4C36-A6B7-9D3A072A91C9}" dt="2020-04-25T13:00:18.208" v="59" actId="47"/>
        <pc:sldMkLst>
          <pc:docMk/>
          <pc:sldMk cId="1543957685" sldId="271"/>
        </pc:sldMkLst>
      </pc:sldChg>
      <pc:sldChg chg="modSp add mod">
        <pc:chgData name="Victor Stany Rozario" userId="dbb37ec6-3e12-44d7-b04d-09b867830cae" providerId="ADAL" clId="{4ACCB791-DA2D-4C36-A6B7-9D3A072A91C9}" dt="2020-04-25T13:08:32.307" v="182" actId="20577"/>
        <pc:sldMkLst>
          <pc:docMk/>
          <pc:sldMk cId="1665592674" sldId="271"/>
        </pc:sldMkLst>
        <pc:spChg chg="mod">
          <ac:chgData name="Victor Stany Rozario" userId="dbb37ec6-3e12-44d7-b04d-09b867830cae" providerId="ADAL" clId="{4ACCB791-DA2D-4C36-A6B7-9D3A072A91C9}" dt="2020-04-25T13:07:36.697" v="153" actId="20577"/>
          <ac:spMkLst>
            <pc:docMk/>
            <pc:sldMk cId="1665592674" sldId="271"/>
            <ac:spMk id="2" creationId="{00000000-0000-0000-0000-000000000000}"/>
          </ac:spMkLst>
        </pc:spChg>
        <pc:spChg chg="mod">
          <ac:chgData name="Victor Stany Rozario" userId="dbb37ec6-3e12-44d7-b04d-09b867830cae" providerId="ADAL" clId="{4ACCB791-DA2D-4C36-A6B7-9D3A072A91C9}" dt="2020-04-25T13:08:32.307" v="182" actId="20577"/>
          <ac:spMkLst>
            <pc:docMk/>
            <pc:sldMk cId="1665592674" sldId="271"/>
            <ac:spMk id="9" creationId="{B133BB3B-BD66-4C13-8798-5F6C89538717}"/>
          </ac:spMkLst>
        </pc:spChg>
      </pc:sldChg>
      <pc:sldChg chg="modSp add mod">
        <pc:chgData name="Victor Stany Rozario" userId="dbb37ec6-3e12-44d7-b04d-09b867830cae" providerId="ADAL" clId="{4ACCB791-DA2D-4C36-A6B7-9D3A072A91C9}" dt="2020-04-25T13:11:39.501" v="264" actId="6549"/>
        <pc:sldMkLst>
          <pc:docMk/>
          <pc:sldMk cId="973114656" sldId="272"/>
        </pc:sldMkLst>
        <pc:spChg chg="mod">
          <ac:chgData name="Victor Stany Rozario" userId="dbb37ec6-3e12-44d7-b04d-09b867830cae" providerId="ADAL" clId="{4ACCB791-DA2D-4C36-A6B7-9D3A072A91C9}" dt="2020-04-25T13:10:18.266" v="234"/>
          <ac:spMkLst>
            <pc:docMk/>
            <pc:sldMk cId="973114656" sldId="272"/>
            <ac:spMk id="2" creationId="{00000000-0000-0000-0000-000000000000}"/>
          </ac:spMkLst>
        </pc:spChg>
        <pc:spChg chg="mod">
          <ac:chgData name="Victor Stany Rozario" userId="dbb37ec6-3e12-44d7-b04d-09b867830cae" providerId="ADAL" clId="{4ACCB791-DA2D-4C36-A6B7-9D3A072A91C9}" dt="2020-04-25T13:11:39.501" v="264" actId="6549"/>
          <ac:spMkLst>
            <pc:docMk/>
            <pc:sldMk cId="973114656" sldId="272"/>
            <ac:spMk id="9" creationId="{B133BB3B-BD66-4C13-8798-5F6C89538717}"/>
          </ac:spMkLst>
        </pc:spChg>
      </pc:sldChg>
      <pc:sldChg chg="del">
        <pc:chgData name="Victor Stany Rozario" userId="dbb37ec6-3e12-44d7-b04d-09b867830cae" providerId="ADAL" clId="{4ACCB791-DA2D-4C36-A6B7-9D3A072A91C9}" dt="2020-04-25T13:00:18.208" v="59" actId="47"/>
        <pc:sldMkLst>
          <pc:docMk/>
          <pc:sldMk cId="3635848884" sldId="272"/>
        </pc:sldMkLst>
      </pc:sldChg>
      <pc:sldChg chg="del">
        <pc:chgData name="Victor Stany Rozario" userId="dbb37ec6-3e12-44d7-b04d-09b867830cae" providerId="ADAL" clId="{4ACCB791-DA2D-4C36-A6B7-9D3A072A91C9}" dt="2020-04-25T13:00:18.208" v="59" actId="47"/>
        <pc:sldMkLst>
          <pc:docMk/>
          <pc:sldMk cId="878003078" sldId="273"/>
        </pc:sldMkLst>
      </pc:sldChg>
      <pc:sldChg chg="modSp add mod">
        <pc:chgData name="Victor Stany Rozario" userId="dbb37ec6-3e12-44d7-b04d-09b867830cae" providerId="ADAL" clId="{4ACCB791-DA2D-4C36-A6B7-9D3A072A91C9}" dt="2020-04-25T13:09:55.001" v="229" actId="20577"/>
        <pc:sldMkLst>
          <pc:docMk/>
          <pc:sldMk cId="2658758812" sldId="273"/>
        </pc:sldMkLst>
        <pc:spChg chg="mod">
          <ac:chgData name="Victor Stany Rozario" userId="dbb37ec6-3e12-44d7-b04d-09b867830cae" providerId="ADAL" clId="{4ACCB791-DA2D-4C36-A6B7-9D3A072A91C9}" dt="2020-04-25T13:09:55.001" v="229" actId="20577"/>
          <ac:spMkLst>
            <pc:docMk/>
            <pc:sldMk cId="2658758812" sldId="273"/>
            <ac:spMk id="2" creationId="{00000000-0000-0000-0000-000000000000}"/>
          </ac:spMkLst>
        </pc:spChg>
        <pc:spChg chg="mod">
          <ac:chgData name="Victor Stany Rozario" userId="dbb37ec6-3e12-44d7-b04d-09b867830cae" providerId="ADAL" clId="{4ACCB791-DA2D-4C36-A6B7-9D3A072A91C9}" dt="2020-04-25T13:09:33.291" v="195" actId="207"/>
          <ac:spMkLst>
            <pc:docMk/>
            <pc:sldMk cId="2658758812" sldId="273"/>
            <ac:spMk id="9" creationId="{B133BB3B-BD66-4C13-8798-5F6C89538717}"/>
          </ac:spMkLst>
        </pc:spChg>
      </pc:sldChg>
      <pc:sldChg chg="del">
        <pc:chgData name="Victor Stany Rozario" userId="dbb37ec6-3e12-44d7-b04d-09b867830cae" providerId="ADAL" clId="{4ACCB791-DA2D-4C36-A6B7-9D3A072A91C9}" dt="2020-04-25T13:00:18.208" v="59" actId="47"/>
        <pc:sldMkLst>
          <pc:docMk/>
          <pc:sldMk cId="1486337279" sldId="274"/>
        </pc:sldMkLst>
      </pc:sldChg>
      <pc:sldChg chg="modSp add mod">
        <pc:chgData name="Victor Stany Rozario" userId="dbb37ec6-3e12-44d7-b04d-09b867830cae" providerId="ADAL" clId="{4ACCB791-DA2D-4C36-A6B7-9D3A072A91C9}" dt="2020-04-25T13:12:06.282" v="272" actId="20577"/>
        <pc:sldMkLst>
          <pc:docMk/>
          <pc:sldMk cId="2546223023" sldId="274"/>
        </pc:sldMkLst>
        <pc:spChg chg="mod">
          <ac:chgData name="Victor Stany Rozario" userId="dbb37ec6-3e12-44d7-b04d-09b867830cae" providerId="ADAL" clId="{4ACCB791-DA2D-4C36-A6B7-9D3A072A91C9}" dt="2020-04-25T13:12:06.282" v="272" actId="20577"/>
          <ac:spMkLst>
            <pc:docMk/>
            <pc:sldMk cId="2546223023" sldId="274"/>
            <ac:spMk id="9" creationId="{B133BB3B-BD66-4C13-8798-5F6C89538717}"/>
          </ac:spMkLst>
        </pc:spChg>
      </pc:sldChg>
      <pc:sldChg chg="del">
        <pc:chgData name="Victor Stany Rozario" userId="dbb37ec6-3e12-44d7-b04d-09b867830cae" providerId="ADAL" clId="{4ACCB791-DA2D-4C36-A6B7-9D3A072A91C9}" dt="2020-04-25T13:00:18.208" v="59" actId="47"/>
        <pc:sldMkLst>
          <pc:docMk/>
          <pc:sldMk cId="207395445" sldId="275"/>
        </pc:sldMkLst>
      </pc:sldChg>
      <pc:sldChg chg="modSp add mod ord">
        <pc:chgData name="Victor Stany Rozario" userId="dbb37ec6-3e12-44d7-b04d-09b867830cae" providerId="ADAL" clId="{4ACCB791-DA2D-4C36-A6B7-9D3A072A91C9}" dt="2020-04-25T13:23:19.327" v="308"/>
        <pc:sldMkLst>
          <pc:docMk/>
          <pc:sldMk cId="2291355060" sldId="275"/>
        </pc:sldMkLst>
        <pc:spChg chg="mod">
          <ac:chgData name="Victor Stany Rozario" userId="dbb37ec6-3e12-44d7-b04d-09b867830cae" providerId="ADAL" clId="{4ACCB791-DA2D-4C36-A6B7-9D3A072A91C9}" dt="2020-04-25T13:21:09.498" v="278"/>
          <ac:spMkLst>
            <pc:docMk/>
            <pc:sldMk cId="2291355060" sldId="275"/>
            <ac:spMk id="2" creationId="{00000000-0000-0000-0000-000000000000}"/>
          </ac:spMkLst>
        </pc:spChg>
        <pc:spChg chg="mod">
          <ac:chgData name="Victor Stany Rozario" userId="dbb37ec6-3e12-44d7-b04d-09b867830cae" providerId="ADAL" clId="{4ACCB791-DA2D-4C36-A6B7-9D3A072A91C9}" dt="2020-04-25T13:22:54.623" v="306" actId="27636"/>
          <ac:spMkLst>
            <pc:docMk/>
            <pc:sldMk cId="2291355060" sldId="275"/>
            <ac:spMk id="9" creationId="{B133BB3B-BD66-4C13-8798-5F6C89538717}"/>
          </ac:spMkLst>
        </pc:spChg>
      </pc:sldChg>
      <pc:sldChg chg="add">
        <pc:chgData name="Victor Stany Rozario" userId="dbb37ec6-3e12-44d7-b04d-09b867830cae" providerId="ADAL" clId="{4ACCB791-DA2D-4C36-A6B7-9D3A072A91C9}" dt="2020-04-25T13:22:20.623" v="291"/>
        <pc:sldMkLst>
          <pc:docMk/>
          <pc:sldMk cId="555601694" sldId="276"/>
        </pc:sldMkLst>
      </pc:sldChg>
      <pc:sldChg chg="del">
        <pc:chgData name="Victor Stany Rozario" userId="dbb37ec6-3e12-44d7-b04d-09b867830cae" providerId="ADAL" clId="{4ACCB791-DA2D-4C36-A6B7-9D3A072A91C9}" dt="2020-04-25T13:00:18.208" v="59" actId="47"/>
        <pc:sldMkLst>
          <pc:docMk/>
          <pc:sldMk cId="2583036960" sldId="276"/>
        </pc:sldMkLst>
      </pc:sldChg>
      <pc:sldChg chg="addSp delSp modSp add mod">
        <pc:chgData name="Victor Stany Rozario" userId="dbb37ec6-3e12-44d7-b04d-09b867830cae" providerId="ADAL" clId="{4ACCB791-DA2D-4C36-A6B7-9D3A072A91C9}" dt="2020-04-25T13:36:15.154" v="602" actId="14100"/>
        <pc:sldMkLst>
          <pc:docMk/>
          <pc:sldMk cId="48090457" sldId="277"/>
        </pc:sldMkLst>
        <pc:spChg chg="mod">
          <ac:chgData name="Victor Stany Rozario" userId="dbb37ec6-3e12-44d7-b04d-09b867830cae" providerId="ADAL" clId="{4ACCB791-DA2D-4C36-A6B7-9D3A072A91C9}" dt="2020-04-25T13:23:45.014" v="315" actId="27636"/>
          <ac:spMkLst>
            <pc:docMk/>
            <pc:sldMk cId="48090457" sldId="277"/>
            <ac:spMk id="2" creationId="{00000000-0000-0000-0000-000000000000}"/>
          </ac:spMkLst>
        </pc:spChg>
        <pc:spChg chg="add">
          <ac:chgData name="Victor Stany Rozario" userId="dbb37ec6-3e12-44d7-b04d-09b867830cae" providerId="ADAL" clId="{4ACCB791-DA2D-4C36-A6B7-9D3A072A91C9}" dt="2020-04-25T13:24:28.858" v="324"/>
          <ac:spMkLst>
            <pc:docMk/>
            <pc:sldMk cId="48090457" sldId="277"/>
            <ac:spMk id="4" creationId="{1328D919-19D4-4092-BAE6-77159FDB4F0A}"/>
          </ac:spMkLst>
        </pc:spChg>
        <pc:spChg chg="add del mod">
          <ac:chgData name="Victor Stany Rozario" userId="dbb37ec6-3e12-44d7-b04d-09b867830cae" providerId="ADAL" clId="{4ACCB791-DA2D-4C36-A6B7-9D3A072A91C9}" dt="2020-04-25T13:32:02.205" v="512"/>
          <ac:spMkLst>
            <pc:docMk/>
            <pc:sldMk cId="48090457" sldId="277"/>
            <ac:spMk id="6" creationId="{17D6D6AD-914D-40D7-A34B-4F27751F44DE}"/>
          </ac:spMkLst>
        </pc:spChg>
        <pc:spChg chg="del mod">
          <ac:chgData name="Victor Stany Rozario" userId="dbb37ec6-3e12-44d7-b04d-09b867830cae" providerId="ADAL" clId="{4ACCB791-DA2D-4C36-A6B7-9D3A072A91C9}" dt="2020-04-25T13:25:36.955" v="333" actId="478"/>
          <ac:spMkLst>
            <pc:docMk/>
            <pc:sldMk cId="48090457" sldId="277"/>
            <ac:spMk id="9" creationId="{B133BB3B-BD66-4C13-8798-5F6C89538717}"/>
          </ac:spMkLst>
        </pc:spChg>
        <pc:graphicFrameChg chg="add mod modGraphic">
          <ac:chgData name="Victor Stany Rozario" userId="dbb37ec6-3e12-44d7-b04d-09b867830cae" providerId="ADAL" clId="{4ACCB791-DA2D-4C36-A6B7-9D3A072A91C9}" dt="2020-04-25T13:36:15.154" v="602" actId="14100"/>
          <ac:graphicFrameMkLst>
            <pc:docMk/>
            <pc:sldMk cId="48090457" sldId="277"/>
            <ac:graphicFrameMk id="3" creationId="{9B520BBC-84B6-408D-AA4B-79F7EE659205}"/>
          </ac:graphicFrameMkLst>
        </pc:graphicFrameChg>
        <pc:graphicFrameChg chg="add del mod modGraphic">
          <ac:chgData name="Victor Stany Rozario" userId="dbb37ec6-3e12-44d7-b04d-09b867830cae" providerId="ADAL" clId="{4ACCB791-DA2D-4C36-A6B7-9D3A072A91C9}" dt="2020-04-25T13:32:02.205" v="512"/>
          <ac:graphicFrameMkLst>
            <pc:docMk/>
            <pc:sldMk cId="48090457" sldId="277"/>
            <ac:graphicFrameMk id="5" creationId="{F599BB0E-CA20-4657-9789-76138FCC62EE}"/>
          </ac:graphicFrameMkLst>
        </pc:graphicFrameChg>
      </pc:sldChg>
      <pc:sldChg chg="del">
        <pc:chgData name="Victor Stany Rozario" userId="dbb37ec6-3e12-44d7-b04d-09b867830cae" providerId="ADAL" clId="{4ACCB791-DA2D-4C36-A6B7-9D3A072A91C9}" dt="2020-04-25T13:00:18.208" v="59" actId="47"/>
        <pc:sldMkLst>
          <pc:docMk/>
          <pc:sldMk cId="2167297559" sldId="277"/>
        </pc:sldMkLst>
      </pc:sldChg>
      <pc:sldChg chg="addSp delSp modSp add mod">
        <pc:chgData name="Victor Stany Rozario" userId="dbb37ec6-3e12-44d7-b04d-09b867830cae" providerId="ADAL" clId="{4ACCB791-DA2D-4C36-A6B7-9D3A072A91C9}" dt="2020-04-25T13:38:34.911" v="661" actId="123"/>
        <pc:sldMkLst>
          <pc:docMk/>
          <pc:sldMk cId="879040798" sldId="278"/>
        </pc:sldMkLst>
        <pc:spChg chg="mod">
          <ac:chgData name="Victor Stany Rozario" userId="dbb37ec6-3e12-44d7-b04d-09b867830cae" providerId="ADAL" clId="{4ACCB791-DA2D-4C36-A6B7-9D3A072A91C9}" dt="2020-04-25T13:36:47.310" v="606" actId="27636"/>
          <ac:spMkLst>
            <pc:docMk/>
            <pc:sldMk cId="879040798" sldId="278"/>
            <ac:spMk id="2" creationId="{00000000-0000-0000-0000-000000000000}"/>
          </ac:spMkLst>
        </pc:spChg>
        <pc:spChg chg="add del mod">
          <ac:chgData name="Victor Stany Rozario" userId="dbb37ec6-3e12-44d7-b04d-09b867830cae" providerId="ADAL" clId="{4ACCB791-DA2D-4C36-A6B7-9D3A072A91C9}" dt="2020-04-25T13:37:19.146" v="614"/>
          <ac:spMkLst>
            <pc:docMk/>
            <pc:sldMk cId="879040798" sldId="278"/>
            <ac:spMk id="5" creationId="{F49E390F-0EA2-4933-8613-5F5FB4EB5C01}"/>
          </ac:spMkLst>
        </pc:spChg>
        <pc:spChg chg="add mod">
          <ac:chgData name="Victor Stany Rozario" userId="dbb37ec6-3e12-44d7-b04d-09b867830cae" providerId="ADAL" clId="{4ACCB791-DA2D-4C36-A6B7-9D3A072A91C9}" dt="2020-04-25T13:38:34.911" v="661" actId="123"/>
          <ac:spMkLst>
            <pc:docMk/>
            <pc:sldMk cId="879040798" sldId="278"/>
            <ac:spMk id="6" creationId="{2EC99C4A-697D-4E16-A052-3E78BAA96D58}"/>
          </ac:spMkLst>
        </pc:spChg>
        <pc:spChg chg="add mod">
          <ac:chgData name="Victor Stany Rozario" userId="dbb37ec6-3e12-44d7-b04d-09b867830cae" providerId="ADAL" clId="{4ACCB791-DA2D-4C36-A6B7-9D3A072A91C9}" dt="2020-04-25T13:38:28.161" v="659" actId="113"/>
          <ac:spMkLst>
            <pc:docMk/>
            <pc:sldMk cId="879040798" sldId="278"/>
            <ac:spMk id="7" creationId="{4C282A28-515D-4A20-9E7E-D9C4F24E0831}"/>
          </ac:spMkLst>
        </pc:spChg>
        <pc:graphicFrameChg chg="del modGraphic">
          <ac:chgData name="Victor Stany Rozario" userId="dbb37ec6-3e12-44d7-b04d-09b867830cae" providerId="ADAL" clId="{4ACCB791-DA2D-4C36-A6B7-9D3A072A91C9}" dt="2020-04-25T13:36:53.123" v="608" actId="478"/>
          <ac:graphicFrameMkLst>
            <pc:docMk/>
            <pc:sldMk cId="879040798" sldId="278"/>
            <ac:graphicFrameMk id="3" creationId="{9B520BBC-84B6-408D-AA4B-79F7EE659205}"/>
          </ac:graphicFrameMkLst>
        </pc:graphicFrameChg>
      </pc:sldChg>
      <pc:sldChg chg="del">
        <pc:chgData name="Victor Stany Rozario" userId="dbb37ec6-3e12-44d7-b04d-09b867830cae" providerId="ADAL" clId="{4ACCB791-DA2D-4C36-A6B7-9D3A072A91C9}" dt="2020-04-25T13:00:18.208" v="59" actId="47"/>
        <pc:sldMkLst>
          <pc:docMk/>
          <pc:sldMk cId="1169671545" sldId="278"/>
        </pc:sldMkLst>
      </pc:sldChg>
      <pc:sldChg chg="del">
        <pc:chgData name="Victor Stany Rozario" userId="dbb37ec6-3e12-44d7-b04d-09b867830cae" providerId="ADAL" clId="{4ACCB791-DA2D-4C36-A6B7-9D3A072A91C9}" dt="2020-04-25T13:00:18.208" v="59" actId="47"/>
        <pc:sldMkLst>
          <pc:docMk/>
          <pc:sldMk cId="1433248184" sldId="279"/>
        </pc:sldMkLst>
      </pc:sldChg>
      <pc:sldChg chg="modSp add mod">
        <pc:chgData name="Victor Stany Rozario" userId="dbb37ec6-3e12-44d7-b04d-09b867830cae" providerId="ADAL" clId="{4ACCB791-DA2D-4C36-A6B7-9D3A072A91C9}" dt="2020-04-25T13:39:55.427" v="688" actId="403"/>
        <pc:sldMkLst>
          <pc:docMk/>
          <pc:sldMk cId="2039563927" sldId="279"/>
        </pc:sldMkLst>
        <pc:spChg chg="mod">
          <ac:chgData name="Victor Stany Rozario" userId="dbb37ec6-3e12-44d7-b04d-09b867830cae" providerId="ADAL" clId="{4ACCB791-DA2D-4C36-A6B7-9D3A072A91C9}" dt="2020-04-25T13:39:55.427" v="688" actId="403"/>
          <ac:spMkLst>
            <pc:docMk/>
            <pc:sldMk cId="2039563927" sldId="279"/>
            <ac:spMk id="6" creationId="{2EC99C4A-697D-4E16-A052-3E78BAA96D58}"/>
          </ac:spMkLst>
        </pc:spChg>
        <pc:spChg chg="mod">
          <ac:chgData name="Victor Stany Rozario" userId="dbb37ec6-3e12-44d7-b04d-09b867830cae" providerId="ADAL" clId="{4ACCB791-DA2D-4C36-A6B7-9D3A072A91C9}" dt="2020-04-25T13:38:52.443" v="665"/>
          <ac:spMkLst>
            <pc:docMk/>
            <pc:sldMk cId="2039563927" sldId="279"/>
            <ac:spMk id="7" creationId="{4C282A28-515D-4A20-9E7E-D9C4F24E0831}"/>
          </ac:spMkLst>
        </pc:spChg>
      </pc:sldChg>
      <pc:sldChg chg="del">
        <pc:chgData name="Victor Stany Rozario" userId="dbb37ec6-3e12-44d7-b04d-09b867830cae" providerId="ADAL" clId="{4ACCB791-DA2D-4C36-A6B7-9D3A072A91C9}" dt="2020-04-25T13:00:18.208" v="59" actId="47"/>
        <pc:sldMkLst>
          <pc:docMk/>
          <pc:sldMk cId="9721230" sldId="280"/>
        </pc:sldMkLst>
      </pc:sldChg>
      <pc:sldChg chg="del">
        <pc:chgData name="Victor Stany Rozario" userId="dbb37ec6-3e12-44d7-b04d-09b867830cae" providerId="ADAL" clId="{4ACCB791-DA2D-4C36-A6B7-9D3A072A91C9}" dt="2020-04-25T13:00:18.208" v="59" actId="47"/>
        <pc:sldMkLst>
          <pc:docMk/>
          <pc:sldMk cId="2586880624" sldId="281"/>
        </pc:sldMkLst>
      </pc:sldChg>
      <pc:sldChg chg="del">
        <pc:chgData name="Victor Stany Rozario" userId="dbb37ec6-3e12-44d7-b04d-09b867830cae" providerId="ADAL" clId="{4ACCB791-DA2D-4C36-A6B7-9D3A072A91C9}" dt="2020-04-25T13:00:18.208" v="59" actId="47"/>
        <pc:sldMkLst>
          <pc:docMk/>
          <pc:sldMk cId="3846522069" sldId="282"/>
        </pc:sldMkLst>
      </pc:sldChg>
      <pc:sldChg chg="del">
        <pc:chgData name="Victor Stany Rozario" userId="dbb37ec6-3e12-44d7-b04d-09b867830cae" providerId="ADAL" clId="{4ACCB791-DA2D-4C36-A6B7-9D3A072A91C9}" dt="2020-04-25T13:00:18.208" v="59" actId="47"/>
        <pc:sldMkLst>
          <pc:docMk/>
          <pc:sldMk cId="2517484207" sldId="283"/>
        </pc:sldMkLst>
      </pc:sldChg>
      <pc:sldChg chg="del">
        <pc:chgData name="Victor Stany Rozario" userId="dbb37ec6-3e12-44d7-b04d-09b867830cae" providerId="ADAL" clId="{4ACCB791-DA2D-4C36-A6B7-9D3A072A91C9}" dt="2020-04-25T13:00:18.208" v="59" actId="47"/>
        <pc:sldMkLst>
          <pc:docMk/>
          <pc:sldMk cId="2482975154" sldId="284"/>
        </pc:sldMkLst>
      </pc:sldChg>
    </pc:docChg>
  </pc:docChgLst>
  <pc:docChgLst>
    <pc:chgData name="Victor Stany Rozario" userId="dbb37ec6-3e12-44d7-b04d-09b867830cae" providerId="ADAL" clId="{617F45C9-37EF-4766-9A9F-DF93DAA322C6}"/>
    <pc:docChg chg="modSld">
      <pc:chgData name="Victor Stany Rozario" userId="dbb37ec6-3e12-44d7-b04d-09b867830cae" providerId="ADAL" clId="{617F45C9-37EF-4766-9A9F-DF93DAA322C6}" dt="2020-04-28T14:33:45.066" v="8" actId="20577"/>
      <pc:docMkLst>
        <pc:docMk/>
      </pc:docMkLst>
      <pc:sldChg chg="modSp mod">
        <pc:chgData name="Victor Stany Rozario" userId="dbb37ec6-3e12-44d7-b04d-09b867830cae" providerId="ADAL" clId="{617F45C9-37EF-4766-9A9F-DF93DAA322C6}" dt="2020-04-28T14:33:45.066" v="8" actId="20577"/>
        <pc:sldMkLst>
          <pc:docMk/>
          <pc:sldMk cId="700707328" sldId="256"/>
        </pc:sldMkLst>
        <pc:graphicFrameChg chg="modGraphic">
          <ac:chgData name="Victor Stany Rozario" userId="dbb37ec6-3e12-44d7-b04d-09b867830cae" providerId="ADAL" clId="{617F45C9-37EF-4766-9A9F-DF93DAA322C6}" dt="2020-04-28T14:33:45.066" v="8" actId="20577"/>
          <ac:graphicFrameMkLst>
            <pc:docMk/>
            <pc:sldMk cId="700707328" sldId="256"/>
            <ac:graphicFrameMk id="7" creationId="{29FF08AD-7519-4C4A-8E0D-640DF5BB5E58}"/>
          </ac:graphicFrameMkLst>
        </pc:graphicFrameChg>
      </pc:sldChg>
    </pc:docChg>
  </pc:docChgLst>
  <pc:docChgLst>
    <pc:chgData name="Victor Stany Rozario" userId="dbb37ec6-3e12-44d7-b04d-09b867830cae" providerId="ADAL" clId="{DC7932BA-74AC-4622-B576-6D83C2B899EE}"/>
    <pc:docChg chg="undo redo custSel addSld delSld modSld">
      <pc:chgData name="Victor Stany Rozario" userId="dbb37ec6-3e12-44d7-b04d-09b867830cae" providerId="ADAL" clId="{DC7932BA-74AC-4622-B576-6D83C2B899EE}" dt="2020-04-25T12:22:02.306" v="473" actId="14100"/>
      <pc:docMkLst>
        <pc:docMk/>
      </pc:docMkLst>
      <pc:sldChg chg="modSp mod">
        <pc:chgData name="Victor Stany Rozario" userId="dbb37ec6-3e12-44d7-b04d-09b867830cae" providerId="ADAL" clId="{DC7932BA-74AC-4622-B576-6D83C2B899EE}" dt="2020-04-25T11:58:41.409" v="6" actId="20577"/>
        <pc:sldMkLst>
          <pc:docMk/>
          <pc:sldMk cId="700707328" sldId="256"/>
        </pc:sldMkLst>
        <pc:spChg chg="mod">
          <ac:chgData name="Victor Stany Rozario" userId="dbb37ec6-3e12-44d7-b04d-09b867830cae" providerId="ADAL" clId="{DC7932BA-74AC-4622-B576-6D83C2B899EE}" dt="2020-04-25T11:58:31.455" v="2"/>
          <ac:spMkLst>
            <pc:docMk/>
            <pc:sldMk cId="700707328" sldId="256"/>
            <ac:spMk id="2" creationId="{00000000-0000-0000-0000-000000000000}"/>
          </ac:spMkLst>
        </pc:spChg>
        <pc:graphicFrameChg chg="modGraphic">
          <ac:chgData name="Victor Stany Rozario" userId="dbb37ec6-3e12-44d7-b04d-09b867830cae" providerId="ADAL" clId="{DC7932BA-74AC-4622-B576-6D83C2B899EE}" dt="2020-04-25T11:58:41.409" v="6" actId="20577"/>
          <ac:graphicFrameMkLst>
            <pc:docMk/>
            <pc:sldMk cId="700707328" sldId="256"/>
            <ac:graphicFrameMk id="7" creationId="{29FF08AD-7519-4C4A-8E0D-640DF5BB5E58}"/>
          </ac:graphicFrameMkLst>
        </pc:graphicFrameChg>
      </pc:sldChg>
      <pc:sldChg chg="modSp mod">
        <pc:chgData name="Victor Stany Rozario" userId="dbb37ec6-3e12-44d7-b04d-09b867830cae" providerId="ADAL" clId="{DC7932BA-74AC-4622-B576-6D83C2B899EE}" dt="2020-04-25T11:59:50.252" v="40" actId="1076"/>
        <pc:sldMkLst>
          <pc:docMk/>
          <pc:sldMk cId="424874041" sldId="257"/>
        </pc:sldMkLst>
        <pc:spChg chg="mod">
          <ac:chgData name="Victor Stany Rozario" userId="dbb37ec6-3e12-44d7-b04d-09b867830cae" providerId="ADAL" clId="{DC7932BA-74AC-4622-B576-6D83C2B899EE}" dt="2020-04-25T11:59:50.252" v="40" actId="1076"/>
          <ac:spMkLst>
            <pc:docMk/>
            <pc:sldMk cId="424874041" sldId="257"/>
            <ac:spMk id="3" creationId="{00000000-0000-0000-0000-000000000000}"/>
          </ac:spMkLst>
        </pc:spChg>
      </pc:sldChg>
      <pc:sldChg chg="modSp mod">
        <pc:chgData name="Victor Stany Rozario" userId="dbb37ec6-3e12-44d7-b04d-09b867830cae" providerId="ADAL" clId="{DC7932BA-74AC-4622-B576-6D83C2B899EE}" dt="2020-04-25T12:02:02.705" v="104" actId="20577"/>
        <pc:sldMkLst>
          <pc:docMk/>
          <pc:sldMk cId="2134390752" sldId="266"/>
        </pc:sldMkLst>
        <pc:spChg chg="mod">
          <ac:chgData name="Victor Stany Rozario" userId="dbb37ec6-3e12-44d7-b04d-09b867830cae" providerId="ADAL" clId="{DC7932BA-74AC-4622-B576-6D83C2B899EE}" dt="2020-04-25T12:00:31.299" v="51" actId="27636"/>
          <ac:spMkLst>
            <pc:docMk/>
            <pc:sldMk cId="2134390752" sldId="266"/>
            <ac:spMk id="2" creationId="{00000000-0000-0000-0000-000000000000}"/>
          </ac:spMkLst>
        </pc:spChg>
        <pc:spChg chg="mod">
          <ac:chgData name="Victor Stany Rozario" userId="dbb37ec6-3e12-44d7-b04d-09b867830cae" providerId="ADAL" clId="{DC7932BA-74AC-4622-B576-6D83C2B899EE}" dt="2020-04-25T12:02:02.705" v="104" actId="20577"/>
          <ac:spMkLst>
            <pc:docMk/>
            <pc:sldMk cId="2134390752" sldId="266"/>
            <ac:spMk id="9" creationId="{B133BB3B-BD66-4C13-8798-5F6C89538717}"/>
          </ac:spMkLst>
        </pc:spChg>
      </pc:sldChg>
      <pc:sldChg chg="modSp add mod">
        <pc:chgData name="Victor Stany Rozario" userId="dbb37ec6-3e12-44d7-b04d-09b867830cae" providerId="ADAL" clId="{DC7932BA-74AC-4622-B576-6D83C2B899EE}" dt="2020-04-25T12:03:17.455" v="125" actId="14100"/>
        <pc:sldMkLst>
          <pc:docMk/>
          <pc:sldMk cId="1565447819" sldId="267"/>
        </pc:sldMkLst>
        <pc:spChg chg="mod">
          <ac:chgData name="Victor Stany Rozario" userId="dbb37ec6-3e12-44d7-b04d-09b867830cae" providerId="ADAL" clId="{DC7932BA-74AC-4622-B576-6D83C2B899EE}" dt="2020-04-25T12:02:33.299" v="115" actId="27636"/>
          <ac:spMkLst>
            <pc:docMk/>
            <pc:sldMk cId="1565447819" sldId="267"/>
            <ac:spMk id="2" creationId="{00000000-0000-0000-0000-000000000000}"/>
          </ac:spMkLst>
        </pc:spChg>
        <pc:spChg chg="mod">
          <ac:chgData name="Victor Stany Rozario" userId="dbb37ec6-3e12-44d7-b04d-09b867830cae" providerId="ADAL" clId="{DC7932BA-74AC-4622-B576-6D83C2B899EE}" dt="2020-04-25T12:03:17.455" v="125" actId="14100"/>
          <ac:spMkLst>
            <pc:docMk/>
            <pc:sldMk cId="1565447819" sldId="267"/>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4057552827" sldId="267"/>
        </pc:sldMkLst>
      </pc:sldChg>
      <pc:sldChg chg="modSp add mod">
        <pc:chgData name="Victor Stany Rozario" userId="dbb37ec6-3e12-44d7-b04d-09b867830cae" providerId="ADAL" clId="{DC7932BA-74AC-4622-B576-6D83C2B899EE}" dt="2020-04-25T12:04:14.221" v="146" actId="20577"/>
        <pc:sldMkLst>
          <pc:docMk/>
          <pc:sldMk cId="1337077065" sldId="268"/>
        </pc:sldMkLst>
        <pc:spChg chg="mod">
          <ac:chgData name="Victor Stany Rozario" userId="dbb37ec6-3e12-44d7-b04d-09b867830cae" providerId="ADAL" clId="{DC7932BA-74AC-4622-B576-6D83C2B899EE}" dt="2020-04-25T12:03:38.862" v="129" actId="20577"/>
          <ac:spMkLst>
            <pc:docMk/>
            <pc:sldMk cId="1337077065" sldId="268"/>
            <ac:spMk id="2" creationId="{00000000-0000-0000-0000-000000000000}"/>
          </ac:spMkLst>
        </pc:spChg>
        <pc:spChg chg="mod">
          <ac:chgData name="Victor Stany Rozario" userId="dbb37ec6-3e12-44d7-b04d-09b867830cae" providerId="ADAL" clId="{DC7932BA-74AC-4622-B576-6D83C2B899EE}" dt="2020-04-25T12:04:14.221" v="146" actId="20577"/>
          <ac:spMkLst>
            <pc:docMk/>
            <pc:sldMk cId="1337077065" sldId="268"/>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2708372267" sldId="268"/>
        </pc:sldMkLst>
      </pc:sldChg>
      <pc:sldChg chg="modSp add mod">
        <pc:chgData name="Victor Stany Rozario" userId="dbb37ec6-3e12-44d7-b04d-09b867830cae" providerId="ADAL" clId="{DC7932BA-74AC-4622-B576-6D83C2B899EE}" dt="2020-04-25T12:05:54.940" v="188" actId="20577"/>
        <pc:sldMkLst>
          <pc:docMk/>
          <pc:sldMk cId="332365070" sldId="269"/>
        </pc:sldMkLst>
        <pc:spChg chg="mod">
          <ac:chgData name="Victor Stany Rozario" userId="dbb37ec6-3e12-44d7-b04d-09b867830cae" providerId="ADAL" clId="{DC7932BA-74AC-4622-B576-6D83C2B899EE}" dt="2020-04-25T12:05:54.940" v="188" actId="20577"/>
          <ac:spMkLst>
            <pc:docMk/>
            <pc:sldMk cId="332365070" sldId="269"/>
            <ac:spMk id="2" creationId="{00000000-0000-0000-0000-000000000000}"/>
          </ac:spMkLst>
        </pc:spChg>
        <pc:spChg chg="mod">
          <ac:chgData name="Victor Stany Rozario" userId="dbb37ec6-3e12-44d7-b04d-09b867830cae" providerId="ADAL" clId="{DC7932BA-74AC-4622-B576-6D83C2B899EE}" dt="2020-04-25T12:05:38.799" v="182" actId="27636"/>
          <ac:spMkLst>
            <pc:docMk/>
            <pc:sldMk cId="332365070" sldId="269"/>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1473748817" sldId="269"/>
        </pc:sldMkLst>
      </pc:sldChg>
      <pc:sldChg chg="delSp modSp add mod">
        <pc:chgData name="Victor Stany Rozario" userId="dbb37ec6-3e12-44d7-b04d-09b867830cae" providerId="ADAL" clId="{DC7932BA-74AC-4622-B576-6D83C2B899EE}" dt="2020-04-25T12:07:10.721" v="207" actId="122"/>
        <pc:sldMkLst>
          <pc:docMk/>
          <pc:sldMk cId="1334686845" sldId="270"/>
        </pc:sldMkLst>
        <pc:spChg chg="mod">
          <ac:chgData name="Victor Stany Rozario" userId="dbb37ec6-3e12-44d7-b04d-09b867830cae" providerId="ADAL" clId="{DC7932BA-74AC-4622-B576-6D83C2B899EE}" dt="2020-04-25T12:07:10.721" v="207" actId="122"/>
          <ac:spMkLst>
            <pc:docMk/>
            <pc:sldMk cId="1334686845" sldId="270"/>
            <ac:spMk id="2" creationId="{00000000-0000-0000-0000-000000000000}"/>
          </ac:spMkLst>
        </pc:spChg>
        <pc:spChg chg="del">
          <ac:chgData name="Victor Stany Rozario" userId="dbb37ec6-3e12-44d7-b04d-09b867830cae" providerId="ADAL" clId="{DC7932BA-74AC-4622-B576-6D83C2B899EE}" dt="2020-04-25T12:06:47.549" v="201" actId="478"/>
          <ac:spMkLst>
            <pc:docMk/>
            <pc:sldMk cId="1334686845" sldId="270"/>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3505491121" sldId="270"/>
        </pc:sldMkLst>
      </pc:sldChg>
      <pc:sldChg chg="del">
        <pc:chgData name="Victor Stany Rozario" userId="dbb37ec6-3e12-44d7-b04d-09b867830cae" providerId="ADAL" clId="{DC7932BA-74AC-4622-B576-6D83C2B899EE}" dt="2020-04-25T12:00:03.877" v="41" actId="47"/>
        <pc:sldMkLst>
          <pc:docMk/>
          <pc:sldMk cId="750163167" sldId="271"/>
        </pc:sldMkLst>
      </pc:sldChg>
      <pc:sldChg chg="modSp add mod">
        <pc:chgData name="Victor Stany Rozario" userId="dbb37ec6-3e12-44d7-b04d-09b867830cae" providerId="ADAL" clId="{DC7932BA-74AC-4622-B576-6D83C2B899EE}" dt="2020-04-25T12:08:33.971" v="225" actId="404"/>
        <pc:sldMkLst>
          <pc:docMk/>
          <pc:sldMk cId="1543957685" sldId="271"/>
        </pc:sldMkLst>
        <pc:spChg chg="mod">
          <ac:chgData name="Victor Stany Rozario" userId="dbb37ec6-3e12-44d7-b04d-09b867830cae" providerId="ADAL" clId="{DC7932BA-74AC-4622-B576-6D83C2B899EE}" dt="2020-04-25T12:07:31.737" v="209"/>
          <ac:spMkLst>
            <pc:docMk/>
            <pc:sldMk cId="1543957685" sldId="271"/>
            <ac:spMk id="2" creationId="{00000000-0000-0000-0000-000000000000}"/>
          </ac:spMkLst>
        </pc:spChg>
        <pc:spChg chg="mod">
          <ac:chgData name="Victor Stany Rozario" userId="dbb37ec6-3e12-44d7-b04d-09b867830cae" providerId="ADAL" clId="{DC7932BA-74AC-4622-B576-6D83C2B899EE}" dt="2020-04-25T12:08:33.971" v="225" actId="404"/>
          <ac:spMkLst>
            <pc:docMk/>
            <pc:sldMk cId="1543957685" sldId="271"/>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2723070272" sldId="272"/>
        </pc:sldMkLst>
      </pc:sldChg>
      <pc:sldChg chg="modSp add mod">
        <pc:chgData name="Victor Stany Rozario" userId="dbb37ec6-3e12-44d7-b04d-09b867830cae" providerId="ADAL" clId="{DC7932BA-74AC-4622-B576-6D83C2B899EE}" dt="2020-04-25T12:09:35.360" v="240" actId="20577"/>
        <pc:sldMkLst>
          <pc:docMk/>
          <pc:sldMk cId="3635848884" sldId="272"/>
        </pc:sldMkLst>
        <pc:spChg chg="mod">
          <ac:chgData name="Victor Stany Rozario" userId="dbb37ec6-3e12-44d7-b04d-09b867830cae" providerId="ADAL" clId="{DC7932BA-74AC-4622-B576-6D83C2B899EE}" dt="2020-04-25T12:09:35.360" v="240" actId="20577"/>
          <ac:spMkLst>
            <pc:docMk/>
            <pc:sldMk cId="3635848884" sldId="272"/>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291656954" sldId="273"/>
        </pc:sldMkLst>
      </pc:sldChg>
      <pc:sldChg chg="modSp add mod">
        <pc:chgData name="Victor Stany Rozario" userId="dbb37ec6-3e12-44d7-b04d-09b867830cae" providerId="ADAL" clId="{DC7932BA-74AC-4622-B576-6D83C2B899EE}" dt="2020-04-25T12:10:32.171" v="261" actId="403"/>
        <pc:sldMkLst>
          <pc:docMk/>
          <pc:sldMk cId="878003078" sldId="273"/>
        </pc:sldMkLst>
        <pc:spChg chg="mod">
          <ac:chgData name="Victor Stany Rozario" userId="dbb37ec6-3e12-44d7-b04d-09b867830cae" providerId="ADAL" clId="{DC7932BA-74AC-4622-B576-6D83C2B899EE}" dt="2020-04-25T12:09:54.109" v="246" actId="20577"/>
          <ac:spMkLst>
            <pc:docMk/>
            <pc:sldMk cId="878003078" sldId="273"/>
            <ac:spMk id="2" creationId="{00000000-0000-0000-0000-000000000000}"/>
          </ac:spMkLst>
        </pc:spChg>
        <pc:spChg chg="mod">
          <ac:chgData name="Victor Stany Rozario" userId="dbb37ec6-3e12-44d7-b04d-09b867830cae" providerId="ADAL" clId="{DC7932BA-74AC-4622-B576-6D83C2B899EE}" dt="2020-04-25T12:10:32.171" v="261" actId="403"/>
          <ac:spMkLst>
            <pc:docMk/>
            <pc:sldMk cId="878003078" sldId="273"/>
            <ac:spMk id="9" creationId="{B133BB3B-BD66-4C13-8798-5F6C89538717}"/>
          </ac:spMkLst>
        </pc:spChg>
      </pc:sldChg>
      <pc:sldChg chg="modSp add mod">
        <pc:chgData name="Victor Stany Rozario" userId="dbb37ec6-3e12-44d7-b04d-09b867830cae" providerId="ADAL" clId="{DC7932BA-74AC-4622-B576-6D83C2B899EE}" dt="2020-04-25T12:12:08.452" v="291" actId="20577"/>
        <pc:sldMkLst>
          <pc:docMk/>
          <pc:sldMk cId="1486337279" sldId="274"/>
        </pc:sldMkLst>
        <pc:spChg chg="mod">
          <ac:chgData name="Victor Stany Rozario" userId="dbb37ec6-3e12-44d7-b04d-09b867830cae" providerId="ADAL" clId="{DC7932BA-74AC-4622-B576-6D83C2B899EE}" dt="2020-04-25T12:11:42.812" v="280" actId="20577"/>
          <ac:spMkLst>
            <pc:docMk/>
            <pc:sldMk cId="1486337279" sldId="274"/>
            <ac:spMk id="2" creationId="{00000000-0000-0000-0000-000000000000}"/>
          </ac:spMkLst>
        </pc:spChg>
        <pc:spChg chg="mod">
          <ac:chgData name="Victor Stany Rozario" userId="dbb37ec6-3e12-44d7-b04d-09b867830cae" providerId="ADAL" clId="{DC7932BA-74AC-4622-B576-6D83C2B899EE}" dt="2020-04-25T12:12:08.452" v="291" actId="20577"/>
          <ac:spMkLst>
            <pc:docMk/>
            <pc:sldMk cId="1486337279" sldId="274"/>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2885728753" sldId="274"/>
        </pc:sldMkLst>
      </pc:sldChg>
      <pc:sldChg chg="modSp add mod">
        <pc:chgData name="Victor Stany Rozario" userId="dbb37ec6-3e12-44d7-b04d-09b867830cae" providerId="ADAL" clId="{DC7932BA-74AC-4622-B576-6D83C2B899EE}" dt="2020-04-25T12:13:01.437" v="310" actId="20577"/>
        <pc:sldMkLst>
          <pc:docMk/>
          <pc:sldMk cId="207395445" sldId="275"/>
        </pc:sldMkLst>
        <pc:spChg chg="mod">
          <ac:chgData name="Victor Stany Rozario" userId="dbb37ec6-3e12-44d7-b04d-09b867830cae" providerId="ADAL" clId="{DC7932BA-74AC-4622-B576-6D83C2B899EE}" dt="2020-04-25T12:12:35.218" v="299" actId="20577"/>
          <ac:spMkLst>
            <pc:docMk/>
            <pc:sldMk cId="207395445" sldId="275"/>
            <ac:spMk id="2" creationId="{00000000-0000-0000-0000-000000000000}"/>
          </ac:spMkLst>
        </pc:spChg>
        <pc:spChg chg="mod">
          <ac:chgData name="Victor Stany Rozario" userId="dbb37ec6-3e12-44d7-b04d-09b867830cae" providerId="ADAL" clId="{DC7932BA-74AC-4622-B576-6D83C2B899EE}" dt="2020-04-25T12:13:01.437" v="310" actId="20577"/>
          <ac:spMkLst>
            <pc:docMk/>
            <pc:sldMk cId="207395445" sldId="275"/>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3983338724" sldId="275"/>
        </pc:sldMkLst>
      </pc:sldChg>
      <pc:sldChg chg="del">
        <pc:chgData name="Victor Stany Rozario" userId="dbb37ec6-3e12-44d7-b04d-09b867830cae" providerId="ADAL" clId="{DC7932BA-74AC-4622-B576-6D83C2B899EE}" dt="2020-04-25T12:00:03.877" v="41" actId="47"/>
        <pc:sldMkLst>
          <pc:docMk/>
          <pc:sldMk cId="694835650" sldId="276"/>
        </pc:sldMkLst>
      </pc:sldChg>
      <pc:sldChg chg="modSp add mod">
        <pc:chgData name="Victor Stany Rozario" userId="dbb37ec6-3e12-44d7-b04d-09b867830cae" providerId="ADAL" clId="{DC7932BA-74AC-4622-B576-6D83C2B899EE}" dt="2020-04-25T12:13:45.140" v="329" actId="20577"/>
        <pc:sldMkLst>
          <pc:docMk/>
          <pc:sldMk cId="2583036960" sldId="276"/>
        </pc:sldMkLst>
        <pc:spChg chg="mod">
          <ac:chgData name="Victor Stany Rozario" userId="dbb37ec6-3e12-44d7-b04d-09b867830cae" providerId="ADAL" clId="{DC7932BA-74AC-4622-B576-6D83C2B899EE}" dt="2020-04-25T12:13:22.952" v="322" actId="20577"/>
          <ac:spMkLst>
            <pc:docMk/>
            <pc:sldMk cId="2583036960" sldId="276"/>
            <ac:spMk id="2" creationId="{00000000-0000-0000-0000-000000000000}"/>
          </ac:spMkLst>
        </pc:spChg>
        <pc:spChg chg="mod">
          <ac:chgData name="Victor Stany Rozario" userId="dbb37ec6-3e12-44d7-b04d-09b867830cae" providerId="ADAL" clId="{DC7932BA-74AC-4622-B576-6D83C2B899EE}" dt="2020-04-25T12:13:45.140" v="329" actId="20577"/>
          <ac:spMkLst>
            <pc:docMk/>
            <pc:sldMk cId="2583036960" sldId="276"/>
            <ac:spMk id="9" creationId="{B133BB3B-BD66-4C13-8798-5F6C89538717}"/>
          </ac:spMkLst>
        </pc:spChg>
      </pc:sldChg>
      <pc:sldChg chg="modSp add mod">
        <pc:chgData name="Victor Stany Rozario" userId="dbb37ec6-3e12-44d7-b04d-09b867830cae" providerId="ADAL" clId="{DC7932BA-74AC-4622-B576-6D83C2B899EE}" dt="2020-04-25T12:15:17.624" v="360" actId="27636"/>
        <pc:sldMkLst>
          <pc:docMk/>
          <pc:sldMk cId="2167297559" sldId="277"/>
        </pc:sldMkLst>
        <pc:spChg chg="mod">
          <ac:chgData name="Victor Stany Rozario" userId="dbb37ec6-3e12-44d7-b04d-09b867830cae" providerId="ADAL" clId="{DC7932BA-74AC-4622-B576-6D83C2B899EE}" dt="2020-04-25T12:14:20.030" v="335"/>
          <ac:spMkLst>
            <pc:docMk/>
            <pc:sldMk cId="2167297559" sldId="277"/>
            <ac:spMk id="2" creationId="{00000000-0000-0000-0000-000000000000}"/>
          </ac:spMkLst>
        </pc:spChg>
        <pc:spChg chg="mod">
          <ac:chgData name="Victor Stany Rozario" userId="dbb37ec6-3e12-44d7-b04d-09b867830cae" providerId="ADAL" clId="{DC7932BA-74AC-4622-B576-6D83C2B899EE}" dt="2020-04-25T12:15:17.624" v="360" actId="27636"/>
          <ac:spMkLst>
            <pc:docMk/>
            <pc:sldMk cId="2167297559" sldId="277"/>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4228572538" sldId="277"/>
        </pc:sldMkLst>
      </pc:sldChg>
      <pc:sldChg chg="modSp add mod">
        <pc:chgData name="Victor Stany Rozario" userId="dbb37ec6-3e12-44d7-b04d-09b867830cae" providerId="ADAL" clId="{DC7932BA-74AC-4622-B576-6D83C2B899EE}" dt="2020-04-25T12:16:12.202" v="375" actId="20577"/>
        <pc:sldMkLst>
          <pc:docMk/>
          <pc:sldMk cId="1169671545" sldId="278"/>
        </pc:sldMkLst>
        <pc:spChg chg="mod">
          <ac:chgData name="Victor Stany Rozario" userId="dbb37ec6-3e12-44d7-b04d-09b867830cae" providerId="ADAL" clId="{DC7932BA-74AC-4622-B576-6D83C2B899EE}" dt="2020-04-25T12:16:12.202" v="375" actId="20577"/>
          <ac:spMkLst>
            <pc:docMk/>
            <pc:sldMk cId="1169671545" sldId="278"/>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3684010109" sldId="278"/>
        </pc:sldMkLst>
      </pc:sldChg>
      <pc:sldChg chg="del">
        <pc:chgData name="Victor Stany Rozario" userId="dbb37ec6-3e12-44d7-b04d-09b867830cae" providerId="ADAL" clId="{DC7932BA-74AC-4622-B576-6D83C2B899EE}" dt="2020-04-25T12:00:03.877" v="41" actId="47"/>
        <pc:sldMkLst>
          <pc:docMk/>
          <pc:sldMk cId="524441894" sldId="279"/>
        </pc:sldMkLst>
      </pc:sldChg>
      <pc:sldChg chg="modSp add mod">
        <pc:chgData name="Victor Stany Rozario" userId="dbb37ec6-3e12-44d7-b04d-09b867830cae" providerId="ADAL" clId="{DC7932BA-74AC-4622-B576-6D83C2B899EE}" dt="2020-04-25T12:17:21.912" v="384" actId="20577"/>
        <pc:sldMkLst>
          <pc:docMk/>
          <pc:sldMk cId="1433248184" sldId="279"/>
        </pc:sldMkLst>
        <pc:spChg chg="mod">
          <ac:chgData name="Victor Stany Rozario" userId="dbb37ec6-3e12-44d7-b04d-09b867830cae" providerId="ADAL" clId="{DC7932BA-74AC-4622-B576-6D83C2B899EE}" dt="2020-04-25T12:17:21.912" v="384" actId="20577"/>
          <ac:spMkLst>
            <pc:docMk/>
            <pc:sldMk cId="1433248184" sldId="279"/>
            <ac:spMk id="9" creationId="{B133BB3B-BD66-4C13-8798-5F6C89538717}"/>
          </ac:spMkLst>
        </pc:spChg>
      </pc:sldChg>
      <pc:sldChg chg="modSp add mod">
        <pc:chgData name="Victor Stany Rozario" userId="dbb37ec6-3e12-44d7-b04d-09b867830cae" providerId="ADAL" clId="{DC7932BA-74AC-4622-B576-6D83C2B899EE}" dt="2020-04-25T12:18:47.537" v="402" actId="20577"/>
        <pc:sldMkLst>
          <pc:docMk/>
          <pc:sldMk cId="9721230" sldId="280"/>
        </pc:sldMkLst>
        <pc:spChg chg="mod">
          <ac:chgData name="Victor Stany Rozario" userId="dbb37ec6-3e12-44d7-b04d-09b867830cae" providerId="ADAL" clId="{DC7932BA-74AC-4622-B576-6D83C2B899EE}" dt="2020-04-25T12:18:47.537" v="402" actId="20577"/>
          <ac:spMkLst>
            <pc:docMk/>
            <pc:sldMk cId="9721230" sldId="280"/>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676983731" sldId="280"/>
        </pc:sldMkLst>
      </pc:sldChg>
      <pc:sldChg chg="modSp add mod">
        <pc:chgData name="Victor Stany Rozario" userId="dbb37ec6-3e12-44d7-b04d-09b867830cae" providerId="ADAL" clId="{DC7932BA-74AC-4622-B576-6D83C2B899EE}" dt="2020-04-25T12:19:26.619" v="411" actId="20577"/>
        <pc:sldMkLst>
          <pc:docMk/>
          <pc:sldMk cId="2586880624" sldId="281"/>
        </pc:sldMkLst>
        <pc:spChg chg="mod">
          <ac:chgData name="Victor Stany Rozario" userId="dbb37ec6-3e12-44d7-b04d-09b867830cae" providerId="ADAL" clId="{DC7932BA-74AC-4622-B576-6D83C2B899EE}" dt="2020-04-25T12:19:26.619" v="411" actId="20577"/>
          <ac:spMkLst>
            <pc:docMk/>
            <pc:sldMk cId="2586880624" sldId="281"/>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2783246869" sldId="281"/>
        </pc:sldMkLst>
      </pc:sldChg>
      <pc:sldChg chg="del">
        <pc:chgData name="Victor Stany Rozario" userId="dbb37ec6-3e12-44d7-b04d-09b867830cae" providerId="ADAL" clId="{DC7932BA-74AC-4622-B576-6D83C2B899EE}" dt="2020-04-25T12:00:03.877" v="41" actId="47"/>
        <pc:sldMkLst>
          <pc:docMk/>
          <pc:sldMk cId="3191632281" sldId="282"/>
        </pc:sldMkLst>
      </pc:sldChg>
      <pc:sldChg chg="modSp add mod">
        <pc:chgData name="Victor Stany Rozario" userId="dbb37ec6-3e12-44d7-b04d-09b867830cae" providerId="ADAL" clId="{DC7932BA-74AC-4622-B576-6D83C2B899EE}" dt="2020-04-25T12:20:17.728" v="432" actId="20577"/>
        <pc:sldMkLst>
          <pc:docMk/>
          <pc:sldMk cId="3846522069" sldId="282"/>
        </pc:sldMkLst>
        <pc:spChg chg="mod">
          <ac:chgData name="Victor Stany Rozario" userId="dbb37ec6-3e12-44d7-b04d-09b867830cae" providerId="ADAL" clId="{DC7932BA-74AC-4622-B576-6D83C2B899EE}" dt="2020-04-25T12:20:17.728" v="432" actId="20577"/>
          <ac:spMkLst>
            <pc:docMk/>
            <pc:sldMk cId="3846522069" sldId="282"/>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180306446" sldId="283"/>
        </pc:sldMkLst>
      </pc:sldChg>
      <pc:sldChg chg="modSp add mod">
        <pc:chgData name="Victor Stany Rozario" userId="dbb37ec6-3e12-44d7-b04d-09b867830cae" providerId="ADAL" clId="{DC7932BA-74AC-4622-B576-6D83C2B899EE}" dt="2020-04-25T12:21:13.650" v="455" actId="20577"/>
        <pc:sldMkLst>
          <pc:docMk/>
          <pc:sldMk cId="2517484207" sldId="283"/>
        </pc:sldMkLst>
        <pc:spChg chg="mod">
          <ac:chgData name="Victor Stany Rozario" userId="dbb37ec6-3e12-44d7-b04d-09b867830cae" providerId="ADAL" clId="{DC7932BA-74AC-4622-B576-6D83C2B899EE}" dt="2020-04-25T12:20:44.259" v="439" actId="27636"/>
          <ac:spMkLst>
            <pc:docMk/>
            <pc:sldMk cId="2517484207" sldId="283"/>
            <ac:spMk id="2" creationId="{00000000-0000-0000-0000-000000000000}"/>
          </ac:spMkLst>
        </pc:spChg>
        <pc:spChg chg="mod">
          <ac:chgData name="Victor Stany Rozario" userId="dbb37ec6-3e12-44d7-b04d-09b867830cae" providerId="ADAL" clId="{DC7932BA-74AC-4622-B576-6D83C2B899EE}" dt="2020-04-25T12:21:13.650" v="455" actId="20577"/>
          <ac:spMkLst>
            <pc:docMk/>
            <pc:sldMk cId="2517484207" sldId="283"/>
            <ac:spMk id="9" creationId="{B133BB3B-BD66-4C13-8798-5F6C89538717}"/>
          </ac:spMkLst>
        </pc:spChg>
      </pc:sldChg>
      <pc:sldChg chg="modSp add mod">
        <pc:chgData name="Victor Stany Rozario" userId="dbb37ec6-3e12-44d7-b04d-09b867830cae" providerId="ADAL" clId="{DC7932BA-74AC-4622-B576-6D83C2B899EE}" dt="2020-04-25T12:22:02.306" v="473" actId="14100"/>
        <pc:sldMkLst>
          <pc:docMk/>
          <pc:sldMk cId="2482975154" sldId="284"/>
        </pc:sldMkLst>
        <pc:spChg chg="mod">
          <ac:chgData name="Victor Stany Rozario" userId="dbb37ec6-3e12-44d7-b04d-09b867830cae" providerId="ADAL" clId="{DC7932BA-74AC-4622-B576-6D83C2B899EE}" dt="2020-04-25T12:21:34.634" v="458"/>
          <ac:spMkLst>
            <pc:docMk/>
            <pc:sldMk cId="2482975154" sldId="284"/>
            <ac:spMk id="2" creationId="{00000000-0000-0000-0000-000000000000}"/>
          </ac:spMkLst>
        </pc:spChg>
        <pc:spChg chg="mod">
          <ac:chgData name="Victor Stany Rozario" userId="dbb37ec6-3e12-44d7-b04d-09b867830cae" providerId="ADAL" clId="{DC7932BA-74AC-4622-B576-6D83C2B899EE}" dt="2020-04-25T12:22:02.306" v="473" actId="14100"/>
          <ac:spMkLst>
            <pc:docMk/>
            <pc:sldMk cId="2482975154" sldId="284"/>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3838555516" sldId="284"/>
        </pc:sldMkLst>
      </pc:sldChg>
      <pc:sldChg chg="del">
        <pc:chgData name="Victor Stany Rozario" userId="dbb37ec6-3e12-44d7-b04d-09b867830cae" providerId="ADAL" clId="{DC7932BA-74AC-4622-B576-6D83C2B899EE}" dt="2020-04-25T12:00:03.877" v="41" actId="47"/>
        <pc:sldMkLst>
          <pc:docMk/>
          <pc:sldMk cId="1872760812" sldId="285"/>
        </pc:sldMkLst>
      </pc:sldChg>
      <pc:sldChg chg="del">
        <pc:chgData name="Victor Stany Rozario" userId="dbb37ec6-3e12-44d7-b04d-09b867830cae" providerId="ADAL" clId="{DC7932BA-74AC-4622-B576-6D83C2B899EE}" dt="2020-04-25T12:00:03.877" v="41" actId="47"/>
        <pc:sldMkLst>
          <pc:docMk/>
          <pc:sldMk cId="2757674646" sldId="286"/>
        </pc:sldMkLst>
      </pc:sldChg>
      <pc:sldChg chg="del">
        <pc:chgData name="Victor Stany Rozario" userId="dbb37ec6-3e12-44d7-b04d-09b867830cae" providerId="ADAL" clId="{DC7932BA-74AC-4622-B576-6D83C2B899EE}" dt="2020-04-25T12:00:03.877" v="41" actId="47"/>
        <pc:sldMkLst>
          <pc:docMk/>
          <pc:sldMk cId="1912529921" sldId="287"/>
        </pc:sldMkLst>
      </pc:sldChg>
      <pc:sldChg chg="del">
        <pc:chgData name="Victor Stany Rozario" userId="dbb37ec6-3e12-44d7-b04d-09b867830cae" providerId="ADAL" clId="{DC7932BA-74AC-4622-B576-6D83C2B899EE}" dt="2020-04-25T12:00:03.877" v="41" actId="47"/>
        <pc:sldMkLst>
          <pc:docMk/>
          <pc:sldMk cId="806882475" sldId="288"/>
        </pc:sldMkLst>
      </pc:sldChg>
      <pc:sldChg chg="del">
        <pc:chgData name="Victor Stany Rozario" userId="dbb37ec6-3e12-44d7-b04d-09b867830cae" providerId="ADAL" clId="{DC7932BA-74AC-4622-B576-6D83C2B899EE}" dt="2020-04-25T12:00:03.877" v="41" actId="47"/>
        <pc:sldMkLst>
          <pc:docMk/>
          <pc:sldMk cId="580063956" sldId="289"/>
        </pc:sldMkLst>
      </pc:sldChg>
      <pc:sldChg chg="del">
        <pc:chgData name="Victor Stany Rozario" userId="dbb37ec6-3e12-44d7-b04d-09b867830cae" providerId="ADAL" clId="{DC7932BA-74AC-4622-B576-6D83C2B899EE}" dt="2020-04-25T12:00:03.877" v="41" actId="47"/>
        <pc:sldMkLst>
          <pc:docMk/>
          <pc:sldMk cId="2969908534" sldId="290"/>
        </pc:sldMkLst>
      </pc:sldChg>
      <pc:sldChg chg="del">
        <pc:chgData name="Victor Stany Rozario" userId="dbb37ec6-3e12-44d7-b04d-09b867830cae" providerId="ADAL" clId="{DC7932BA-74AC-4622-B576-6D83C2B899EE}" dt="2020-04-25T12:00:03.877" v="41" actId="47"/>
        <pc:sldMkLst>
          <pc:docMk/>
          <pc:sldMk cId="1275339625" sldId="291"/>
        </pc:sldMkLst>
      </pc:sldChg>
      <pc:sldChg chg="del">
        <pc:chgData name="Victor Stany Rozario" userId="dbb37ec6-3e12-44d7-b04d-09b867830cae" providerId="ADAL" clId="{DC7932BA-74AC-4622-B576-6D83C2B899EE}" dt="2020-04-25T12:00:03.877" v="41" actId="47"/>
        <pc:sldMkLst>
          <pc:docMk/>
          <pc:sldMk cId="2228164672" sldId="292"/>
        </pc:sldMkLst>
      </pc:sldChg>
      <pc:sldChg chg="del">
        <pc:chgData name="Victor Stany Rozario" userId="dbb37ec6-3e12-44d7-b04d-09b867830cae" providerId="ADAL" clId="{DC7932BA-74AC-4622-B576-6D83C2B899EE}" dt="2020-04-25T12:00:03.877" v="41" actId="47"/>
        <pc:sldMkLst>
          <pc:docMk/>
          <pc:sldMk cId="262697945" sldId="293"/>
        </pc:sldMkLst>
      </pc:sldChg>
      <pc:sldChg chg="del">
        <pc:chgData name="Victor Stany Rozario" userId="dbb37ec6-3e12-44d7-b04d-09b867830cae" providerId="ADAL" clId="{DC7932BA-74AC-4622-B576-6D83C2B899EE}" dt="2020-04-25T12:00:03.877" v="41" actId="47"/>
        <pc:sldMkLst>
          <pc:docMk/>
          <pc:sldMk cId="1589256683" sldId="294"/>
        </pc:sldMkLst>
      </pc:sldChg>
      <pc:sldChg chg="del">
        <pc:chgData name="Victor Stany Rozario" userId="dbb37ec6-3e12-44d7-b04d-09b867830cae" providerId="ADAL" clId="{DC7932BA-74AC-4622-B576-6D83C2B899EE}" dt="2020-04-25T12:00:03.877" v="41" actId="47"/>
        <pc:sldMkLst>
          <pc:docMk/>
          <pc:sldMk cId="730151500" sldId="295"/>
        </pc:sldMkLst>
      </pc:sldChg>
      <pc:sldChg chg="del">
        <pc:chgData name="Victor Stany Rozario" userId="dbb37ec6-3e12-44d7-b04d-09b867830cae" providerId="ADAL" clId="{DC7932BA-74AC-4622-B576-6D83C2B899EE}" dt="2020-04-25T12:00:03.877" v="41" actId="47"/>
        <pc:sldMkLst>
          <pc:docMk/>
          <pc:sldMk cId="1756968147" sldId="296"/>
        </pc:sldMkLst>
      </pc:sldChg>
      <pc:sldChg chg="del">
        <pc:chgData name="Victor Stany Rozario" userId="dbb37ec6-3e12-44d7-b04d-09b867830cae" providerId="ADAL" clId="{DC7932BA-74AC-4622-B576-6D83C2B899EE}" dt="2020-04-25T12:00:03.877" v="41" actId="47"/>
        <pc:sldMkLst>
          <pc:docMk/>
          <pc:sldMk cId="3193470642" sldId="297"/>
        </pc:sldMkLst>
      </pc:sldChg>
      <pc:sldChg chg="del">
        <pc:chgData name="Victor Stany Rozario" userId="dbb37ec6-3e12-44d7-b04d-09b867830cae" providerId="ADAL" clId="{DC7932BA-74AC-4622-B576-6D83C2B899EE}" dt="2020-04-25T12:00:03.877" v="41" actId="47"/>
        <pc:sldMkLst>
          <pc:docMk/>
          <pc:sldMk cId="3551943012" sldId="298"/>
        </pc:sldMkLst>
      </pc:sldChg>
    </pc:docChg>
  </pc:docChgLst>
  <pc:docChgLst>
    <pc:chgData name="Victor Stany Rozario" userId="dbb37ec6-3e12-44d7-b04d-09b867830cae" providerId="ADAL" clId="{1E5FA984-9499-4E2F-9A82-39DF8D8D1CEE}"/>
    <pc:docChg chg="undo custSel modSld">
      <pc:chgData name="Victor Stany Rozario" userId="dbb37ec6-3e12-44d7-b04d-09b867830cae" providerId="ADAL" clId="{1E5FA984-9499-4E2F-9A82-39DF8D8D1CEE}" dt="2020-05-30T18:08:08.435" v="3" actId="1076"/>
      <pc:docMkLst>
        <pc:docMk/>
      </pc:docMkLst>
      <pc:sldChg chg="modSp mod">
        <pc:chgData name="Victor Stany Rozario" userId="dbb37ec6-3e12-44d7-b04d-09b867830cae" providerId="ADAL" clId="{1E5FA984-9499-4E2F-9A82-39DF8D8D1CEE}" dt="2020-05-30T17:59:09.079" v="1" actId="20577"/>
        <pc:sldMkLst>
          <pc:docMk/>
          <pc:sldMk cId="2803532242" sldId="289"/>
        </pc:sldMkLst>
        <pc:spChg chg="mod">
          <ac:chgData name="Victor Stany Rozario" userId="dbb37ec6-3e12-44d7-b04d-09b867830cae" providerId="ADAL" clId="{1E5FA984-9499-4E2F-9A82-39DF8D8D1CEE}" dt="2020-05-30T17:59:09.079" v="1" actId="20577"/>
          <ac:spMkLst>
            <pc:docMk/>
            <pc:sldMk cId="2803532242" sldId="289"/>
            <ac:spMk id="3" creationId="{EA60565E-DC6B-48DF-8F98-1BD784D4BE46}"/>
          </ac:spMkLst>
        </pc:spChg>
      </pc:sldChg>
      <pc:sldChg chg="modSp mod">
        <pc:chgData name="Victor Stany Rozario" userId="dbb37ec6-3e12-44d7-b04d-09b867830cae" providerId="ADAL" clId="{1E5FA984-9499-4E2F-9A82-39DF8D8D1CEE}" dt="2020-05-30T18:08:08.435" v="3" actId="1076"/>
        <pc:sldMkLst>
          <pc:docMk/>
          <pc:sldMk cId="2427190683" sldId="301"/>
        </pc:sldMkLst>
        <pc:picChg chg="mod">
          <ac:chgData name="Victor Stany Rozario" userId="dbb37ec6-3e12-44d7-b04d-09b867830cae" providerId="ADAL" clId="{1E5FA984-9499-4E2F-9A82-39DF8D8D1CEE}" dt="2020-05-30T18:08:08.435" v="3" actId="1076"/>
          <ac:picMkLst>
            <pc:docMk/>
            <pc:sldMk cId="2427190683" sldId="301"/>
            <ac:picMk id="5" creationId="{A8EED300-A462-4910-9E33-42DDDD0C247F}"/>
          </ac:picMkLst>
        </pc:picChg>
      </pc:sldChg>
    </pc:docChg>
  </pc:docChgLst>
  <pc:docChgLst>
    <pc:chgData name="Victor Stany Rozario" userId="dbb37ec6-3e12-44d7-b04d-09b867830cae" providerId="ADAL" clId="{FFD70A27-37E5-41C7-ABC1-A7B9626264C7}"/>
    <pc:docChg chg="undo redo custSel mod addSld delSld modSld">
      <pc:chgData name="Victor Stany Rozario" userId="dbb37ec6-3e12-44d7-b04d-09b867830cae" providerId="ADAL" clId="{FFD70A27-37E5-41C7-ABC1-A7B9626264C7}" dt="2020-04-27T15:46:52.327" v="1050" actId="1076"/>
      <pc:docMkLst>
        <pc:docMk/>
      </pc:docMkLst>
      <pc:sldChg chg="modSp mod">
        <pc:chgData name="Victor Stany Rozario" userId="dbb37ec6-3e12-44d7-b04d-09b867830cae" providerId="ADAL" clId="{FFD70A27-37E5-41C7-ABC1-A7B9626264C7}" dt="2020-04-27T12:39:13.241" v="5" actId="20577"/>
        <pc:sldMkLst>
          <pc:docMk/>
          <pc:sldMk cId="700707328" sldId="256"/>
        </pc:sldMkLst>
        <pc:spChg chg="mod">
          <ac:chgData name="Victor Stany Rozario" userId="dbb37ec6-3e12-44d7-b04d-09b867830cae" providerId="ADAL" clId="{FFD70A27-37E5-41C7-ABC1-A7B9626264C7}" dt="2020-04-27T12:39:03.350" v="1" actId="20577"/>
          <ac:spMkLst>
            <pc:docMk/>
            <pc:sldMk cId="700707328" sldId="256"/>
            <ac:spMk id="2" creationId="{00000000-0000-0000-0000-000000000000}"/>
          </ac:spMkLst>
        </pc:spChg>
        <pc:graphicFrameChg chg="modGraphic">
          <ac:chgData name="Victor Stany Rozario" userId="dbb37ec6-3e12-44d7-b04d-09b867830cae" providerId="ADAL" clId="{FFD70A27-37E5-41C7-ABC1-A7B9626264C7}" dt="2020-04-27T12:39:13.241" v="5" actId="20577"/>
          <ac:graphicFrameMkLst>
            <pc:docMk/>
            <pc:sldMk cId="700707328" sldId="256"/>
            <ac:graphicFrameMk id="7" creationId="{29FF08AD-7519-4C4A-8E0D-640DF5BB5E58}"/>
          </ac:graphicFrameMkLst>
        </pc:graphicFrameChg>
      </pc:sldChg>
      <pc:sldChg chg="modSp mod">
        <pc:chgData name="Victor Stany Rozario" userId="dbb37ec6-3e12-44d7-b04d-09b867830cae" providerId="ADAL" clId="{FFD70A27-37E5-41C7-ABC1-A7B9626264C7}" dt="2020-04-27T12:40:36.007" v="38" actId="20577"/>
        <pc:sldMkLst>
          <pc:docMk/>
          <pc:sldMk cId="424874041" sldId="257"/>
        </pc:sldMkLst>
        <pc:spChg chg="mod">
          <ac:chgData name="Victor Stany Rozario" userId="dbb37ec6-3e12-44d7-b04d-09b867830cae" providerId="ADAL" clId="{FFD70A27-37E5-41C7-ABC1-A7B9626264C7}" dt="2020-04-27T12:40:36.007" v="38" actId="20577"/>
          <ac:spMkLst>
            <pc:docMk/>
            <pc:sldMk cId="424874041" sldId="257"/>
            <ac:spMk id="3" creationId="{00000000-0000-0000-0000-000000000000}"/>
          </ac:spMkLst>
        </pc:spChg>
      </pc:sldChg>
      <pc:sldChg chg="modSp mod">
        <pc:chgData name="Victor Stany Rozario" userId="dbb37ec6-3e12-44d7-b04d-09b867830cae" providerId="ADAL" clId="{FFD70A27-37E5-41C7-ABC1-A7B9626264C7}" dt="2020-04-27T12:51:03.693" v="99" actId="20577"/>
        <pc:sldMkLst>
          <pc:docMk/>
          <pc:sldMk cId="2134390752" sldId="266"/>
        </pc:sldMkLst>
        <pc:spChg chg="mod">
          <ac:chgData name="Victor Stany Rozario" userId="dbb37ec6-3e12-44d7-b04d-09b867830cae" providerId="ADAL" clId="{FFD70A27-37E5-41C7-ABC1-A7B9626264C7}" dt="2020-04-27T12:48:49.005" v="48"/>
          <ac:spMkLst>
            <pc:docMk/>
            <pc:sldMk cId="2134390752" sldId="266"/>
            <ac:spMk id="2" creationId="{00000000-0000-0000-0000-000000000000}"/>
          </ac:spMkLst>
        </pc:spChg>
        <pc:spChg chg="mod">
          <ac:chgData name="Victor Stany Rozario" userId="dbb37ec6-3e12-44d7-b04d-09b867830cae" providerId="ADAL" clId="{FFD70A27-37E5-41C7-ABC1-A7B9626264C7}" dt="2020-04-27T12:51:03.693" v="99" actId="20577"/>
          <ac:spMkLst>
            <pc:docMk/>
            <pc:sldMk cId="2134390752" sldId="266"/>
            <ac:spMk id="9" creationId="{B133BB3B-BD66-4C13-8798-5F6C89538717}"/>
          </ac:spMkLst>
        </pc:spChg>
      </pc:sldChg>
      <pc:sldChg chg="del">
        <pc:chgData name="Victor Stany Rozario" userId="dbb37ec6-3e12-44d7-b04d-09b867830cae" providerId="ADAL" clId="{FFD70A27-37E5-41C7-ABC1-A7B9626264C7}" dt="2020-04-27T12:47:57.048" v="39" actId="47"/>
        <pc:sldMkLst>
          <pc:docMk/>
          <pc:sldMk cId="551240396" sldId="267"/>
        </pc:sldMkLst>
      </pc:sldChg>
      <pc:sldChg chg="addSp modSp add mod modClrScheme chgLayout">
        <pc:chgData name="Victor Stany Rozario" userId="dbb37ec6-3e12-44d7-b04d-09b867830cae" providerId="ADAL" clId="{FFD70A27-37E5-41C7-ABC1-A7B9626264C7}" dt="2020-04-27T12:54:19.844" v="132" actId="20577"/>
        <pc:sldMkLst>
          <pc:docMk/>
          <pc:sldMk cId="1896247221" sldId="267"/>
        </pc:sldMkLst>
        <pc:spChg chg="mod ord">
          <ac:chgData name="Victor Stany Rozario" userId="dbb37ec6-3e12-44d7-b04d-09b867830cae" providerId="ADAL" clId="{FFD70A27-37E5-41C7-ABC1-A7B9626264C7}" dt="2020-04-27T12:54:19.844" v="132" actId="20577"/>
          <ac:spMkLst>
            <pc:docMk/>
            <pc:sldMk cId="1896247221" sldId="267"/>
            <ac:spMk id="2" creationId="{00000000-0000-0000-0000-000000000000}"/>
          </ac:spMkLst>
        </pc:spChg>
        <pc:spChg chg="mod ord">
          <ac:chgData name="Victor Stany Rozario" userId="dbb37ec6-3e12-44d7-b04d-09b867830cae" providerId="ADAL" clId="{FFD70A27-37E5-41C7-ABC1-A7B9626264C7}" dt="2020-04-27T12:53:06.781" v="112" actId="26606"/>
          <ac:spMkLst>
            <pc:docMk/>
            <pc:sldMk cId="1896247221" sldId="267"/>
            <ac:spMk id="9" creationId="{B133BB3B-BD66-4C13-8798-5F6C89538717}"/>
          </ac:spMkLst>
        </pc:spChg>
        <pc:picChg chg="add mod">
          <ac:chgData name="Victor Stany Rozario" userId="dbb37ec6-3e12-44d7-b04d-09b867830cae" providerId="ADAL" clId="{FFD70A27-37E5-41C7-ABC1-A7B9626264C7}" dt="2020-04-27T12:53:35.953" v="120" actId="14100"/>
          <ac:picMkLst>
            <pc:docMk/>
            <pc:sldMk cId="1896247221" sldId="267"/>
            <ac:picMk id="3" creationId="{715B6ADA-6EF1-44A4-AE49-E68AE5EEA0BC}"/>
          </ac:picMkLst>
        </pc:picChg>
      </pc:sldChg>
      <pc:sldChg chg="delSp modSp add mod">
        <pc:chgData name="Victor Stany Rozario" userId="dbb37ec6-3e12-44d7-b04d-09b867830cae" providerId="ADAL" clId="{FFD70A27-37E5-41C7-ABC1-A7B9626264C7}" dt="2020-04-27T12:55:11.297" v="154" actId="20577"/>
        <pc:sldMkLst>
          <pc:docMk/>
          <pc:sldMk cId="1391706571" sldId="268"/>
        </pc:sldMkLst>
        <pc:spChg chg="mod">
          <ac:chgData name="Victor Stany Rozario" userId="dbb37ec6-3e12-44d7-b04d-09b867830cae" providerId="ADAL" clId="{FFD70A27-37E5-41C7-ABC1-A7B9626264C7}" dt="2020-04-27T12:54:28.375" v="136" actId="20577"/>
          <ac:spMkLst>
            <pc:docMk/>
            <pc:sldMk cId="1391706571" sldId="268"/>
            <ac:spMk id="2" creationId="{00000000-0000-0000-0000-000000000000}"/>
          </ac:spMkLst>
        </pc:spChg>
        <pc:spChg chg="mod">
          <ac:chgData name="Victor Stany Rozario" userId="dbb37ec6-3e12-44d7-b04d-09b867830cae" providerId="ADAL" clId="{FFD70A27-37E5-41C7-ABC1-A7B9626264C7}" dt="2020-04-27T12:55:11.297" v="154" actId="20577"/>
          <ac:spMkLst>
            <pc:docMk/>
            <pc:sldMk cId="1391706571" sldId="268"/>
            <ac:spMk id="9" creationId="{B133BB3B-BD66-4C13-8798-5F6C89538717}"/>
          </ac:spMkLst>
        </pc:spChg>
        <pc:picChg chg="del">
          <ac:chgData name="Victor Stany Rozario" userId="dbb37ec6-3e12-44d7-b04d-09b867830cae" providerId="ADAL" clId="{FFD70A27-37E5-41C7-ABC1-A7B9626264C7}" dt="2020-04-27T12:54:46.953" v="137" actId="478"/>
          <ac:picMkLst>
            <pc:docMk/>
            <pc:sldMk cId="1391706571" sldId="268"/>
            <ac:picMk id="3" creationId="{715B6ADA-6EF1-44A4-AE49-E68AE5EEA0BC}"/>
          </ac:picMkLst>
        </pc:picChg>
      </pc:sldChg>
      <pc:sldChg chg="del">
        <pc:chgData name="Victor Stany Rozario" userId="dbb37ec6-3e12-44d7-b04d-09b867830cae" providerId="ADAL" clId="{FFD70A27-37E5-41C7-ABC1-A7B9626264C7}" dt="2020-04-27T12:47:57.048" v="39" actId="47"/>
        <pc:sldMkLst>
          <pc:docMk/>
          <pc:sldMk cId="3014249927" sldId="268"/>
        </pc:sldMkLst>
      </pc:sldChg>
      <pc:sldChg chg="del">
        <pc:chgData name="Victor Stany Rozario" userId="dbb37ec6-3e12-44d7-b04d-09b867830cae" providerId="ADAL" clId="{FFD70A27-37E5-41C7-ABC1-A7B9626264C7}" dt="2020-04-27T12:47:57.048" v="39" actId="47"/>
        <pc:sldMkLst>
          <pc:docMk/>
          <pc:sldMk cId="509439823" sldId="269"/>
        </pc:sldMkLst>
      </pc:sldChg>
      <pc:sldChg chg="modSp add mod">
        <pc:chgData name="Victor Stany Rozario" userId="dbb37ec6-3e12-44d7-b04d-09b867830cae" providerId="ADAL" clId="{FFD70A27-37E5-41C7-ABC1-A7B9626264C7}" dt="2020-04-27T12:55:57.469" v="163" actId="20577"/>
        <pc:sldMkLst>
          <pc:docMk/>
          <pc:sldMk cId="2833912368" sldId="269"/>
        </pc:sldMkLst>
        <pc:spChg chg="mod">
          <ac:chgData name="Victor Stany Rozario" userId="dbb37ec6-3e12-44d7-b04d-09b867830cae" providerId="ADAL" clId="{FFD70A27-37E5-41C7-ABC1-A7B9626264C7}" dt="2020-04-27T12:55:57.469" v="163" actId="20577"/>
          <ac:spMkLst>
            <pc:docMk/>
            <pc:sldMk cId="2833912368" sldId="269"/>
            <ac:spMk id="9" creationId="{B133BB3B-BD66-4C13-8798-5F6C89538717}"/>
          </ac:spMkLst>
        </pc:spChg>
      </pc:sldChg>
      <pc:sldChg chg="modSp add mod">
        <pc:chgData name="Victor Stany Rozario" userId="dbb37ec6-3e12-44d7-b04d-09b867830cae" providerId="ADAL" clId="{FFD70A27-37E5-41C7-ABC1-A7B9626264C7}" dt="2020-04-27T12:57:42.359" v="189" actId="20577"/>
        <pc:sldMkLst>
          <pc:docMk/>
          <pc:sldMk cId="214482765" sldId="270"/>
        </pc:sldMkLst>
        <pc:spChg chg="mod">
          <ac:chgData name="Victor Stany Rozario" userId="dbb37ec6-3e12-44d7-b04d-09b867830cae" providerId="ADAL" clId="{FFD70A27-37E5-41C7-ABC1-A7B9626264C7}" dt="2020-04-27T12:56:42.765" v="169"/>
          <ac:spMkLst>
            <pc:docMk/>
            <pc:sldMk cId="214482765" sldId="270"/>
            <ac:spMk id="2" creationId="{00000000-0000-0000-0000-000000000000}"/>
          </ac:spMkLst>
        </pc:spChg>
        <pc:spChg chg="mod">
          <ac:chgData name="Victor Stany Rozario" userId="dbb37ec6-3e12-44d7-b04d-09b867830cae" providerId="ADAL" clId="{FFD70A27-37E5-41C7-ABC1-A7B9626264C7}" dt="2020-04-27T12:57:42.359" v="189" actId="20577"/>
          <ac:spMkLst>
            <pc:docMk/>
            <pc:sldMk cId="214482765" sldId="270"/>
            <ac:spMk id="9" creationId="{B133BB3B-BD66-4C13-8798-5F6C89538717}"/>
          </ac:spMkLst>
        </pc:spChg>
      </pc:sldChg>
      <pc:sldChg chg="del">
        <pc:chgData name="Victor Stany Rozario" userId="dbb37ec6-3e12-44d7-b04d-09b867830cae" providerId="ADAL" clId="{FFD70A27-37E5-41C7-ABC1-A7B9626264C7}" dt="2020-04-27T12:47:57.048" v="39" actId="47"/>
        <pc:sldMkLst>
          <pc:docMk/>
          <pc:sldMk cId="655159056" sldId="270"/>
        </pc:sldMkLst>
      </pc:sldChg>
      <pc:sldChg chg="modSp add mod">
        <pc:chgData name="Victor Stany Rozario" userId="dbb37ec6-3e12-44d7-b04d-09b867830cae" providerId="ADAL" clId="{FFD70A27-37E5-41C7-ABC1-A7B9626264C7}" dt="2020-04-27T12:58:52.640" v="214" actId="20577"/>
        <pc:sldMkLst>
          <pc:docMk/>
          <pc:sldMk cId="3846953369" sldId="271"/>
        </pc:sldMkLst>
        <pc:spChg chg="mod">
          <ac:chgData name="Victor Stany Rozario" userId="dbb37ec6-3e12-44d7-b04d-09b867830cae" providerId="ADAL" clId="{FFD70A27-37E5-41C7-ABC1-A7B9626264C7}" dt="2020-04-27T12:57:57.203" v="195"/>
          <ac:spMkLst>
            <pc:docMk/>
            <pc:sldMk cId="3846953369" sldId="271"/>
            <ac:spMk id="2" creationId="{00000000-0000-0000-0000-000000000000}"/>
          </ac:spMkLst>
        </pc:spChg>
        <pc:spChg chg="mod">
          <ac:chgData name="Victor Stany Rozario" userId="dbb37ec6-3e12-44d7-b04d-09b867830cae" providerId="ADAL" clId="{FFD70A27-37E5-41C7-ABC1-A7B9626264C7}" dt="2020-04-27T12:58:52.640" v="214" actId="20577"/>
          <ac:spMkLst>
            <pc:docMk/>
            <pc:sldMk cId="3846953369" sldId="271"/>
            <ac:spMk id="9" creationId="{B133BB3B-BD66-4C13-8798-5F6C89538717}"/>
          </ac:spMkLst>
        </pc:spChg>
      </pc:sldChg>
      <pc:sldChg chg="del">
        <pc:chgData name="Victor Stany Rozario" userId="dbb37ec6-3e12-44d7-b04d-09b867830cae" providerId="ADAL" clId="{FFD70A27-37E5-41C7-ABC1-A7B9626264C7}" dt="2020-04-27T12:47:57.048" v="39" actId="47"/>
        <pc:sldMkLst>
          <pc:docMk/>
          <pc:sldMk cId="4248670872" sldId="271"/>
        </pc:sldMkLst>
      </pc:sldChg>
      <pc:sldChg chg="modSp add mod">
        <pc:chgData name="Victor Stany Rozario" userId="dbb37ec6-3e12-44d7-b04d-09b867830cae" providerId="ADAL" clId="{FFD70A27-37E5-41C7-ABC1-A7B9626264C7}" dt="2020-04-27T13:02:17.477" v="247" actId="20577"/>
        <pc:sldMkLst>
          <pc:docMk/>
          <pc:sldMk cId="2857992609" sldId="272"/>
        </pc:sldMkLst>
        <pc:spChg chg="mod">
          <ac:chgData name="Victor Stany Rozario" userId="dbb37ec6-3e12-44d7-b04d-09b867830cae" providerId="ADAL" clId="{FFD70A27-37E5-41C7-ABC1-A7B9626264C7}" dt="2020-04-27T12:59:15.578" v="221"/>
          <ac:spMkLst>
            <pc:docMk/>
            <pc:sldMk cId="2857992609" sldId="272"/>
            <ac:spMk id="2" creationId="{00000000-0000-0000-0000-000000000000}"/>
          </ac:spMkLst>
        </pc:spChg>
        <pc:spChg chg="mod">
          <ac:chgData name="Victor Stany Rozario" userId="dbb37ec6-3e12-44d7-b04d-09b867830cae" providerId="ADAL" clId="{FFD70A27-37E5-41C7-ABC1-A7B9626264C7}" dt="2020-04-27T13:02:17.477" v="247" actId="20577"/>
          <ac:spMkLst>
            <pc:docMk/>
            <pc:sldMk cId="2857992609" sldId="272"/>
            <ac:spMk id="9" creationId="{B133BB3B-BD66-4C13-8798-5F6C89538717}"/>
          </ac:spMkLst>
        </pc:spChg>
      </pc:sldChg>
      <pc:sldChg chg="modSp add mod">
        <pc:chgData name="Victor Stany Rozario" userId="dbb37ec6-3e12-44d7-b04d-09b867830cae" providerId="ADAL" clId="{FFD70A27-37E5-41C7-ABC1-A7B9626264C7}" dt="2020-04-27T13:03:47.696" v="291" actId="20577"/>
        <pc:sldMkLst>
          <pc:docMk/>
          <pc:sldMk cId="298593572" sldId="273"/>
        </pc:sldMkLst>
        <pc:spChg chg="mod">
          <ac:chgData name="Victor Stany Rozario" userId="dbb37ec6-3e12-44d7-b04d-09b867830cae" providerId="ADAL" clId="{FFD70A27-37E5-41C7-ABC1-A7B9626264C7}" dt="2020-04-27T13:02:33.586" v="257"/>
          <ac:spMkLst>
            <pc:docMk/>
            <pc:sldMk cId="298593572" sldId="273"/>
            <ac:spMk id="2" creationId="{00000000-0000-0000-0000-000000000000}"/>
          </ac:spMkLst>
        </pc:spChg>
        <pc:spChg chg="mod">
          <ac:chgData name="Victor Stany Rozario" userId="dbb37ec6-3e12-44d7-b04d-09b867830cae" providerId="ADAL" clId="{FFD70A27-37E5-41C7-ABC1-A7B9626264C7}" dt="2020-04-27T13:03:47.696" v="291" actId="20577"/>
          <ac:spMkLst>
            <pc:docMk/>
            <pc:sldMk cId="298593572" sldId="273"/>
            <ac:spMk id="9" creationId="{B133BB3B-BD66-4C13-8798-5F6C89538717}"/>
          </ac:spMkLst>
        </pc:spChg>
      </pc:sldChg>
      <pc:sldChg chg="modSp add mod">
        <pc:chgData name="Victor Stany Rozario" userId="dbb37ec6-3e12-44d7-b04d-09b867830cae" providerId="ADAL" clId="{FFD70A27-37E5-41C7-ABC1-A7B9626264C7}" dt="2020-04-27T13:23:08.804" v="346" actId="12"/>
        <pc:sldMkLst>
          <pc:docMk/>
          <pc:sldMk cId="598179359" sldId="274"/>
        </pc:sldMkLst>
        <pc:spChg chg="mod">
          <ac:chgData name="Victor Stany Rozario" userId="dbb37ec6-3e12-44d7-b04d-09b867830cae" providerId="ADAL" clId="{FFD70A27-37E5-41C7-ABC1-A7B9626264C7}" dt="2020-04-27T13:20:31.601" v="297"/>
          <ac:spMkLst>
            <pc:docMk/>
            <pc:sldMk cId="598179359" sldId="274"/>
            <ac:spMk id="2" creationId="{00000000-0000-0000-0000-000000000000}"/>
          </ac:spMkLst>
        </pc:spChg>
        <pc:spChg chg="mod">
          <ac:chgData name="Victor Stany Rozario" userId="dbb37ec6-3e12-44d7-b04d-09b867830cae" providerId="ADAL" clId="{FFD70A27-37E5-41C7-ABC1-A7B9626264C7}" dt="2020-04-27T13:23:08.804" v="346" actId="12"/>
          <ac:spMkLst>
            <pc:docMk/>
            <pc:sldMk cId="598179359" sldId="274"/>
            <ac:spMk id="9" creationId="{B133BB3B-BD66-4C13-8798-5F6C89538717}"/>
          </ac:spMkLst>
        </pc:spChg>
      </pc:sldChg>
      <pc:sldChg chg="addSp modSp add mod">
        <pc:chgData name="Victor Stany Rozario" userId="dbb37ec6-3e12-44d7-b04d-09b867830cae" providerId="ADAL" clId="{FFD70A27-37E5-41C7-ABC1-A7B9626264C7}" dt="2020-04-27T13:26:42.985" v="390" actId="14100"/>
        <pc:sldMkLst>
          <pc:docMk/>
          <pc:sldMk cId="4123181464" sldId="275"/>
        </pc:sldMkLst>
        <pc:spChg chg="mod">
          <ac:chgData name="Victor Stany Rozario" userId="dbb37ec6-3e12-44d7-b04d-09b867830cae" providerId="ADAL" clId="{FFD70A27-37E5-41C7-ABC1-A7B9626264C7}" dt="2020-04-27T13:24:42.985" v="355" actId="113"/>
          <ac:spMkLst>
            <pc:docMk/>
            <pc:sldMk cId="4123181464" sldId="275"/>
            <ac:spMk id="2" creationId="{00000000-0000-0000-0000-000000000000}"/>
          </ac:spMkLst>
        </pc:spChg>
        <pc:spChg chg="mod">
          <ac:chgData name="Victor Stany Rozario" userId="dbb37ec6-3e12-44d7-b04d-09b867830cae" providerId="ADAL" clId="{FFD70A27-37E5-41C7-ABC1-A7B9626264C7}" dt="2020-04-27T13:26:22.688" v="378" actId="27636"/>
          <ac:spMkLst>
            <pc:docMk/>
            <pc:sldMk cId="4123181464" sldId="275"/>
            <ac:spMk id="9" creationId="{B133BB3B-BD66-4C13-8798-5F6C89538717}"/>
          </ac:spMkLst>
        </pc:spChg>
        <pc:picChg chg="add mod">
          <ac:chgData name="Victor Stany Rozario" userId="dbb37ec6-3e12-44d7-b04d-09b867830cae" providerId="ADAL" clId="{FFD70A27-37E5-41C7-ABC1-A7B9626264C7}" dt="2020-04-27T13:26:42.985" v="390" actId="14100"/>
          <ac:picMkLst>
            <pc:docMk/>
            <pc:sldMk cId="4123181464" sldId="275"/>
            <ac:picMk id="3" creationId="{A4AB39FC-6A0C-4528-AFFC-1F1C8DFA807B}"/>
          </ac:picMkLst>
        </pc:picChg>
      </pc:sldChg>
      <pc:sldChg chg="addSp delSp modSp add mod">
        <pc:chgData name="Victor Stany Rozario" userId="dbb37ec6-3e12-44d7-b04d-09b867830cae" providerId="ADAL" clId="{FFD70A27-37E5-41C7-ABC1-A7B9626264C7}" dt="2020-04-27T13:27:39.735" v="407" actId="1076"/>
        <pc:sldMkLst>
          <pc:docMk/>
          <pc:sldMk cId="1810128088" sldId="276"/>
        </pc:sldMkLst>
        <pc:spChg chg="mod">
          <ac:chgData name="Victor Stany Rozario" userId="dbb37ec6-3e12-44d7-b04d-09b867830cae" providerId="ADAL" clId="{FFD70A27-37E5-41C7-ABC1-A7B9626264C7}" dt="2020-04-27T13:27:13.235" v="402" actId="14100"/>
          <ac:spMkLst>
            <pc:docMk/>
            <pc:sldMk cId="1810128088" sldId="276"/>
            <ac:spMk id="9" creationId="{B133BB3B-BD66-4C13-8798-5F6C89538717}"/>
          </ac:spMkLst>
        </pc:spChg>
        <pc:picChg chg="del">
          <ac:chgData name="Victor Stany Rozario" userId="dbb37ec6-3e12-44d7-b04d-09b867830cae" providerId="ADAL" clId="{FFD70A27-37E5-41C7-ABC1-A7B9626264C7}" dt="2020-04-27T13:27:14.672" v="403" actId="478"/>
          <ac:picMkLst>
            <pc:docMk/>
            <pc:sldMk cId="1810128088" sldId="276"/>
            <ac:picMk id="3" creationId="{A4AB39FC-6A0C-4528-AFFC-1F1C8DFA807B}"/>
          </ac:picMkLst>
        </pc:picChg>
        <pc:picChg chg="add mod">
          <ac:chgData name="Victor Stany Rozario" userId="dbb37ec6-3e12-44d7-b04d-09b867830cae" providerId="ADAL" clId="{FFD70A27-37E5-41C7-ABC1-A7B9626264C7}" dt="2020-04-27T13:27:39.735" v="407" actId="1076"/>
          <ac:picMkLst>
            <pc:docMk/>
            <pc:sldMk cId="1810128088" sldId="276"/>
            <ac:picMk id="4" creationId="{4EFA90C9-8184-4324-B1DC-F1734E4A7717}"/>
          </ac:picMkLst>
        </pc:picChg>
      </pc:sldChg>
      <pc:sldChg chg="addSp delSp modSp add mod">
        <pc:chgData name="Victor Stany Rozario" userId="dbb37ec6-3e12-44d7-b04d-09b867830cae" providerId="ADAL" clId="{FFD70A27-37E5-41C7-ABC1-A7B9626264C7}" dt="2020-04-27T13:28:50.563" v="429" actId="1036"/>
        <pc:sldMkLst>
          <pc:docMk/>
          <pc:sldMk cId="19110959" sldId="277"/>
        </pc:sldMkLst>
        <pc:spChg chg="mod">
          <ac:chgData name="Victor Stany Rozario" userId="dbb37ec6-3e12-44d7-b04d-09b867830cae" providerId="ADAL" clId="{FFD70A27-37E5-41C7-ABC1-A7B9626264C7}" dt="2020-04-27T13:28:04.157" v="413"/>
          <ac:spMkLst>
            <pc:docMk/>
            <pc:sldMk cId="19110959" sldId="277"/>
            <ac:spMk id="9" creationId="{B133BB3B-BD66-4C13-8798-5F6C89538717}"/>
          </ac:spMkLst>
        </pc:spChg>
        <pc:picChg chg="add mod">
          <ac:chgData name="Victor Stany Rozario" userId="dbb37ec6-3e12-44d7-b04d-09b867830cae" providerId="ADAL" clId="{FFD70A27-37E5-41C7-ABC1-A7B9626264C7}" dt="2020-04-27T13:28:50.563" v="429" actId="1036"/>
          <ac:picMkLst>
            <pc:docMk/>
            <pc:sldMk cId="19110959" sldId="277"/>
            <ac:picMk id="3" creationId="{E62A8EA2-7A42-4855-B0C3-9E2CD691D10D}"/>
          </ac:picMkLst>
        </pc:picChg>
        <pc:picChg chg="del">
          <ac:chgData name="Victor Stany Rozario" userId="dbb37ec6-3e12-44d7-b04d-09b867830cae" providerId="ADAL" clId="{FFD70A27-37E5-41C7-ABC1-A7B9626264C7}" dt="2020-04-27T13:28:06.422" v="414" actId="478"/>
          <ac:picMkLst>
            <pc:docMk/>
            <pc:sldMk cId="19110959" sldId="277"/>
            <ac:picMk id="4" creationId="{4EFA90C9-8184-4324-B1DC-F1734E4A7717}"/>
          </ac:picMkLst>
        </pc:picChg>
      </pc:sldChg>
      <pc:sldChg chg="delSp modSp add mod">
        <pc:chgData name="Victor Stany Rozario" userId="dbb37ec6-3e12-44d7-b04d-09b867830cae" providerId="ADAL" clId="{FFD70A27-37E5-41C7-ABC1-A7B9626264C7}" dt="2020-04-27T13:31:09.735" v="478" actId="403"/>
        <pc:sldMkLst>
          <pc:docMk/>
          <pc:sldMk cId="2238712911" sldId="278"/>
        </pc:sldMkLst>
        <pc:spChg chg="mod">
          <ac:chgData name="Victor Stany Rozario" userId="dbb37ec6-3e12-44d7-b04d-09b867830cae" providerId="ADAL" clId="{FFD70A27-37E5-41C7-ABC1-A7B9626264C7}" dt="2020-04-27T13:29:15.282" v="435"/>
          <ac:spMkLst>
            <pc:docMk/>
            <pc:sldMk cId="2238712911" sldId="278"/>
            <ac:spMk id="2" creationId="{00000000-0000-0000-0000-000000000000}"/>
          </ac:spMkLst>
        </pc:spChg>
        <pc:spChg chg="mod">
          <ac:chgData name="Victor Stany Rozario" userId="dbb37ec6-3e12-44d7-b04d-09b867830cae" providerId="ADAL" clId="{FFD70A27-37E5-41C7-ABC1-A7B9626264C7}" dt="2020-04-27T13:31:09.735" v="478" actId="403"/>
          <ac:spMkLst>
            <pc:docMk/>
            <pc:sldMk cId="2238712911" sldId="278"/>
            <ac:spMk id="9" creationId="{B133BB3B-BD66-4C13-8798-5F6C89538717}"/>
          </ac:spMkLst>
        </pc:spChg>
        <pc:picChg chg="del">
          <ac:chgData name="Victor Stany Rozario" userId="dbb37ec6-3e12-44d7-b04d-09b867830cae" providerId="ADAL" clId="{FFD70A27-37E5-41C7-ABC1-A7B9626264C7}" dt="2020-04-27T13:29:19.376" v="436" actId="478"/>
          <ac:picMkLst>
            <pc:docMk/>
            <pc:sldMk cId="2238712911" sldId="278"/>
            <ac:picMk id="3" creationId="{E62A8EA2-7A42-4855-B0C3-9E2CD691D10D}"/>
          </ac:picMkLst>
        </pc:picChg>
      </pc:sldChg>
      <pc:sldChg chg="modSp add mod">
        <pc:chgData name="Victor Stany Rozario" userId="dbb37ec6-3e12-44d7-b04d-09b867830cae" providerId="ADAL" clId="{FFD70A27-37E5-41C7-ABC1-A7B9626264C7}" dt="2020-04-27T13:32:47.532" v="492" actId="20577"/>
        <pc:sldMkLst>
          <pc:docMk/>
          <pc:sldMk cId="698592599" sldId="279"/>
        </pc:sldMkLst>
        <pc:spChg chg="mod">
          <ac:chgData name="Victor Stany Rozario" userId="dbb37ec6-3e12-44d7-b04d-09b867830cae" providerId="ADAL" clId="{FFD70A27-37E5-41C7-ABC1-A7B9626264C7}" dt="2020-04-27T13:32:47.532" v="492" actId="20577"/>
          <ac:spMkLst>
            <pc:docMk/>
            <pc:sldMk cId="698592599" sldId="279"/>
            <ac:spMk id="9" creationId="{B133BB3B-BD66-4C13-8798-5F6C89538717}"/>
          </ac:spMkLst>
        </pc:spChg>
      </pc:sldChg>
      <pc:sldChg chg="modSp add mod">
        <pc:chgData name="Victor Stany Rozario" userId="dbb37ec6-3e12-44d7-b04d-09b867830cae" providerId="ADAL" clId="{FFD70A27-37E5-41C7-ABC1-A7B9626264C7}" dt="2020-04-27T13:34:32.644" v="535" actId="20577"/>
        <pc:sldMkLst>
          <pc:docMk/>
          <pc:sldMk cId="1357004885" sldId="280"/>
        </pc:sldMkLst>
        <pc:spChg chg="mod">
          <ac:chgData name="Victor Stany Rozario" userId="dbb37ec6-3e12-44d7-b04d-09b867830cae" providerId="ADAL" clId="{FFD70A27-37E5-41C7-ABC1-A7B9626264C7}" dt="2020-04-27T13:33:12.441" v="498"/>
          <ac:spMkLst>
            <pc:docMk/>
            <pc:sldMk cId="1357004885" sldId="280"/>
            <ac:spMk id="2" creationId="{00000000-0000-0000-0000-000000000000}"/>
          </ac:spMkLst>
        </pc:spChg>
        <pc:spChg chg="mod">
          <ac:chgData name="Victor Stany Rozario" userId="dbb37ec6-3e12-44d7-b04d-09b867830cae" providerId="ADAL" clId="{FFD70A27-37E5-41C7-ABC1-A7B9626264C7}" dt="2020-04-27T13:34:32.644" v="535" actId="20577"/>
          <ac:spMkLst>
            <pc:docMk/>
            <pc:sldMk cId="1357004885" sldId="280"/>
            <ac:spMk id="9" creationId="{B133BB3B-BD66-4C13-8798-5F6C89538717}"/>
          </ac:spMkLst>
        </pc:spChg>
      </pc:sldChg>
      <pc:sldChg chg="addSp modSp add mod">
        <pc:chgData name="Victor Stany Rozario" userId="dbb37ec6-3e12-44d7-b04d-09b867830cae" providerId="ADAL" clId="{FFD70A27-37E5-41C7-ABC1-A7B9626264C7}" dt="2020-04-27T13:35:43.754" v="556" actId="14100"/>
        <pc:sldMkLst>
          <pc:docMk/>
          <pc:sldMk cId="952501492" sldId="281"/>
        </pc:sldMkLst>
        <pc:spChg chg="mod">
          <ac:chgData name="Victor Stany Rozario" userId="dbb37ec6-3e12-44d7-b04d-09b867830cae" providerId="ADAL" clId="{FFD70A27-37E5-41C7-ABC1-A7B9626264C7}" dt="2020-04-27T13:34:56.832" v="541"/>
          <ac:spMkLst>
            <pc:docMk/>
            <pc:sldMk cId="952501492" sldId="281"/>
            <ac:spMk id="2" creationId="{00000000-0000-0000-0000-000000000000}"/>
          </ac:spMkLst>
        </pc:spChg>
        <pc:spChg chg="mod">
          <ac:chgData name="Victor Stany Rozario" userId="dbb37ec6-3e12-44d7-b04d-09b867830cae" providerId="ADAL" clId="{FFD70A27-37E5-41C7-ABC1-A7B9626264C7}" dt="2020-04-27T13:35:15.957" v="553" actId="27636"/>
          <ac:spMkLst>
            <pc:docMk/>
            <pc:sldMk cId="952501492" sldId="281"/>
            <ac:spMk id="9" creationId="{B133BB3B-BD66-4C13-8798-5F6C89538717}"/>
          </ac:spMkLst>
        </pc:spChg>
        <pc:picChg chg="add mod">
          <ac:chgData name="Victor Stany Rozario" userId="dbb37ec6-3e12-44d7-b04d-09b867830cae" providerId="ADAL" clId="{FFD70A27-37E5-41C7-ABC1-A7B9626264C7}" dt="2020-04-27T13:35:43.754" v="556" actId="14100"/>
          <ac:picMkLst>
            <pc:docMk/>
            <pc:sldMk cId="952501492" sldId="281"/>
            <ac:picMk id="3" creationId="{7D2E0A60-BB03-4E6E-9D9B-7B4AFE9FE593}"/>
          </ac:picMkLst>
        </pc:picChg>
      </pc:sldChg>
      <pc:sldChg chg="delSp modSp add mod">
        <pc:chgData name="Victor Stany Rozario" userId="dbb37ec6-3e12-44d7-b04d-09b867830cae" providerId="ADAL" clId="{FFD70A27-37E5-41C7-ABC1-A7B9626264C7}" dt="2020-04-27T14:31:01.614" v="606" actId="27636"/>
        <pc:sldMkLst>
          <pc:docMk/>
          <pc:sldMk cId="3280727383" sldId="282"/>
        </pc:sldMkLst>
        <pc:spChg chg="mod">
          <ac:chgData name="Victor Stany Rozario" userId="dbb37ec6-3e12-44d7-b04d-09b867830cae" providerId="ADAL" clId="{FFD70A27-37E5-41C7-ABC1-A7B9626264C7}" dt="2020-04-27T14:10:20.535" v="562"/>
          <ac:spMkLst>
            <pc:docMk/>
            <pc:sldMk cId="3280727383" sldId="282"/>
            <ac:spMk id="2" creationId="{00000000-0000-0000-0000-000000000000}"/>
          </ac:spMkLst>
        </pc:spChg>
        <pc:spChg chg="mod">
          <ac:chgData name="Victor Stany Rozario" userId="dbb37ec6-3e12-44d7-b04d-09b867830cae" providerId="ADAL" clId="{FFD70A27-37E5-41C7-ABC1-A7B9626264C7}" dt="2020-04-27T14:31:01.614" v="606" actId="27636"/>
          <ac:spMkLst>
            <pc:docMk/>
            <pc:sldMk cId="3280727383" sldId="282"/>
            <ac:spMk id="9" creationId="{B133BB3B-BD66-4C13-8798-5F6C89538717}"/>
          </ac:spMkLst>
        </pc:spChg>
        <pc:picChg chg="del">
          <ac:chgData name="Victor Stany Rozario" userId="dbb37ec6-3e12-44d7-b04d-09b867830cae" providerId="ADAL" clId="{FFD70A27-37E5-41C7-ABC1-A7B9626264C7}" dt="2020-04-27T14:29:55.755" v="563" actId="478"/>
          <ac:picMkLst>
            <pc:docMk/>
            <pc:sldMk cId="3280727383" sldId="282"/>
            <ac:picMk id="3" creationId="{7D2E0A60-BB03-4E6E-9D9B-7B4AFE9FE593}"/>
          </ac:picMkLst>
        </pc:picChg>
      </pc:sldChg>
      <pc:sldChg chg="addSp delSp modSp add mod">
        <pc:chgData name="Victor Stany Rozario" userId="dbb37ec6-3e12-44d7-b04d-09b867830cae" providerId="ADAL" clId="{FFD70A27-37E5-41C7-ABC1-A7B9626264C7}" dt="2020-04-27T14:33:22.635" v="625" actId="20577"/>
        <pc:sldMkLst>
          <pc:docMk/>
          <pc:sldMk cId="1852289424" sldId="283"/>
        </pc:sldMkLst>
        <pc:spChg chg="add mod">
          <ac:chgData name="Victor Stany Rozario" userId="dbb37ec6-3e12-44d7-b04d-09b867830cae" providerId="ADAL" clId="{FFD70A27-37E5-41C7-ABC1-A7B9626264C7}" dt="2020-04-27T14:33:22.635" v="625" actId="20577"/>
          <ac:spMkLst>
            <pc:docMk/>
            <pc:sldMk cId="1852289424" sldId="283"/>
            <ac:spMk id="4" creationId="{AD2CDB40-C441-4D8B-891D-BF16178D651E}"/>
          </ac:spMkLst>
        </pc:spChg>
        <pc:spChg chg="del mod">
          <ac:chgData name="Victor Stany Rozario" userId="dbb37ec6-3e12-44d7-b04d-09b867830cae" providerId="ADAL" clId="{FFD70A27-37E5-41C7-ABC1-A7B9626264C7}" dt="2020-04-27T14:32:37.025" v="612" actId="478"/>
          <ac:spMkLst>
            <pc:docMk/>
            <pc:sldMk cId="1852289424" sldId="283"/>
            <ac:spMk id="9" creationId="{B133BB3B-BD66-4C13-8798-5F6C89538717}"/>
          </ac:spMkLst>
        </pc:spChg>
        <pc:picChg chg="add mod">
          <ac:chgData name="Victor Stany Rozario" userId="dbb37ec6-3e12-44d7-b04d-09b867830cae" providerId="ADAL" clId="{FFD70A27-37E5-41C7-ABC1-A7B9626264C7}" dt="2020-04-27T14:33:03.963" v="620" actId="1076"/>
          <ac:picMkLst>
            <pc:docMk/>
            <pc:sldMk cId="1852289424" sldId="283"/>
            <ac:picMk id="3" creationId="{3ACBEC93-EF41-4A48-9457-E6DB34E6BD79}"/>
          </ac:picMkLst>
        </pc:picChg>
      </pc:sldChg>
      <pc:sldChg chg="modSp add mod">
        <pc:chgData name="Victor Stany Rozario" userId="dbb37ec6-3e12-44d7-b04d-09b867830cae" providerId="ADAL" clId="{FFD70A27-37E5-41C7-ABC1-A7B9626264C7}" dt="2020-04-27T14:34:20.087" v="639" actId="20577"/>
        <pc:sldMkLst>
          <pc:docMk/>
          <pc:sldMk cId="3007819494" sldId="284"/>
        </pc:sldMkLst>
        <pc:spChg chg="mod">
          <ac:chgData name="Victor Stany Rozario" userId="dbb37ec6-3e12-44d7-b04d-09b867830cae" providerId="ADAL" clId="{FFD70A27-37E5-41C7-ABC1-A7B9626264C7}" dt="2020-04-27T14:33:51.072" v="631" actId="27636"/>
          <ac:spMkLst>
            <pc:docMk/>
            <pc:sldMk cId="3007819494" sldId="284"/>
            <ac:spMk id="2" creationId="{00000000-0000-0000-0000-000000000000}"/>
          </ac:spMkLst>
        </pc:spChg>
        <pc:spChg chg="mod">
          <ac:chgData name="Victor Stany Rozario" userId="dbb37ec6-3e12-44d7-b04d-09b867830cae" providerId="ADAL" clId="{FFD70A27-37E5-41C7-ABC1-A7B9626264C7}" dt="2020-04-27T14:34:20.087" v="639" actId="20577"/>
          <ac:spMkLst>
            <pc:docMk/>
            <pc:sldMk cId="3007819494" sldId="284"/>
            <ac:spMk id="9" creationId="{B133BB3B-BD66-4C13-8798-5F6C89538717}"/>
          </ac:spMkLst>
        </pc:spChg>
      </pc:sldChg>
      <pc:sldChg chg="delSp modSp add mod">
        <pc:chgData name="Victor Stany Rozario" userId="dbb37ec6-3e12-44d7-b04d-09b867830cae" providerId="ADAL" clId="{FFD70A27-37E5-41C7-ABC1-A7B9626264C7}" dt="2020-04-27T14:37:52.842" v="677" actId="1076"/>
        <pc:sldMkLst>
          <pc:docMk/>
          <pc:sldMk cId="2137932273" sldId="285"/>
        </pc:sldMkLst>
        <pc:spChg chg="mod">
          <ac:chgData name="Victor Stany Rozario" userId="dbb37ec6-3e12-44d7-b04d-09b867830cae" providerId="ADAL" clId="{FFD70A27-37E5-41C7-ABC1-A7B9626264C7}" dt="2020-04-27T14:37:52.842" v="677" actId="1076"/>
          <ac:spMkLst>
            <pc:docMk/>
            <pc:sldMk cId="2137932273" sldId="285"/>
            <ac:spMk id="2" creationId="{00000000-0000-0000-0000-000000000000}"/>
          </ac:spMkLst>
        </pc:spChg>
        <pc:spChg chg="del mod">
          <ac:chgData name="Victor Stany Rozario" userId="dbb37ec6-3e12-44d7-b04d-09b867830cae" providerId="ADAL" clId="{FFD70A27-37E5-41C7-ABC1-A7B9626264C7}" dt="2020-04-27T14:37:15.279" v="643" actId="478"/>
          <ac:spMkLst>
            <pc:docMk/>
            <pc:sldMk cId="2137932273" sldId="285"/>
            <ac:spMk id="9" creationId="{B133BB3B-BD66-4C13-8798-5F6C89538717}"/>
          </ac:spMkLst>
        </pc:spChg>
      </pc:sldChg>
      <pc:sldChg chg="modSp add mod">
        <pc:chgData name="Victor Stany Rozario" userId="dbb37ec6-3e12-44d7-b04d-09b867830cae" providerId="ADAL" clId="{FFD70A27-37E5-41C7-ABC1-A7B9626264C7}" dt="2020-04-27T14:41:06.654" v="733" actId="20577"/>
        <pc:sldMkLst>
          <pc:docMk/>
          <pc:sldMk cId="1130123744" sldId="286"/>
        </pc:sldMkLst>
        <pc:spChg chg="mod">
          <ac:chgData name="Victor Stany Rozario" userId="dbb37ec6-3e12-44d7-b04d-09b867830cae" providerId="ADAL" clId="{FFD70A27-37E5-41C7-ABC1-A7B9626264C7}" dt="2020-04-27T14:39:14.138" v="680"/>
          <ac:spMkLst>
            <pc:docMk/>
            <pc:sldMk cId="1130123744" sldId="286"/>
            <ac:spMk id="2" creationId="{00000000-0000-0000-0000-000000000000}"/>
          </ac:spMkLst>
        </pc:spChg>
        <pc:spChg chg="mod">
          <ac:chgData name="Victor Stany Rozario" userId="dbb37ec6-3e12-44d7-b04d-09b867830cae" providerId="ADAL" clId="{FFD70A27-37E5-41C7-ABC1-A7B9626264C7}" dt="2020-04-27T14:41:06.654" v="733" actId="20577"/>
          <ac:spMkLst>
            <pc:docMk/>
            <pc:sldMk cId="1130123744" sldId="286"/>
            <ac:spMk id="9" creationId="{B133BB3B-BD66-4C13-8798-5F6C89538717}"/>
          </ac:spMkLst>
        </pc:spChg>
      </pc:sldChg>
      <pc:sldChg chg="addSp delSp modSp add mod">
        <pc:chgData name="Victor Stany Rozario" userId="dbb37ec6-3e12-44d7-b04d-09b867830cae" providerId="ADAL" clId="{FFD70A27-37E5-41C7-ABC1-A7B9626264C7}" dt="2020-04-27T14:42:58.310" v="763" actId="1036"/>
        <pc:sldMkLst>
          <pc:docMk/>
          <pc:sldMk cId="457240733" sldId="287"/>
        </pc:sldMkLst>
        <pc:spChg chg="mod">
          <ac:chgData name="Victor Stany Rozario" userId="dbb37ec6-3e12-44d7-b04d-09b867830cae" providerId="ADAL" clId="{FFD70A27-37E5-41C7-ABC1-A7B9626264C7}" dt="2020-04-27T14:41:43.420" v="741"/>
          <ac:spMkLst>
            <pc:docMk/>
            <pc:sldMk cId="457240733" sldId="287"/>
            <ac:spMk id="2" creationId="{00000000-0000-0000-0000-000000000000}"/>
          </ac:spMkLst>
        </pc:spChg>
        <pc:spChg chg="add mod">
          <ac:chgData name="Victor Stany Rozario" userId="dbb37ec6-3e12-44d7-b04d-09b867830cae" providerId="ADAL" clId="{FFD70A27-37E5-41C7-ABC1-A7B9626264C7}" dt="2020-04-27T14:42:27.404" v="753" actId="14100"/>
          <ac:spMkLst>
            <pc:docMk/>
            <pc:sldMk cId="457240733" sldId="287"/>
            <ac:spMk id="3" creationId="{EA60565E-DC6B-48DF-8F98-1BD784D4BE46}"/>
          </ac:spMkLst>
        </pc:spChg>
        <pc:spChg chg="del mod">
          <ac:chgData name="Victor Stany Rozario" userId="dbb37ec6-3e12-44d7-b04d-09b867830cae" providerId="ADAL" clId="{FFD70A27-37E5-41C7-ABC1-A7B9626264C7}" dt="2020-04-27T14:42:18.685" v="751" actId="478"/>
          <ac:spMkLst>
            <pc:docMk/>
            <pc:sldMk cId="457240733" sldId="287"/>
            <ac:spMk id="9" creationId="{B133BB3B-BD66-4C13-8798-5F6C89538717}"/>
          </ac:spMkLst>
        </pc:spChg>
        <pc:picChg chg="add mod">
          <ac:chgData name="Victor Stany Rozario" userId="dbb37ec6-3e12-44d7-b04d-09b867830cae" providerId="ADAL" clId="{FFD70A27-37E5-41C7-ABC1-A7B9626264C7}" dt="2020-04-27T14:42:58.310" v="763" actId="1036"/>
          <ac:picMkLst>
            <pc:docMk/>
            <pc:sldMk cId="457240733" sldId="287"/>
            <ac:picMk id="4" creationId="{3EB740F0-D008-40C6-9A66-97218ED45700}"/>
          </ac:picMkLst>
        </pc:picChg>
      </pc:sldChg>
      <pc:sldChg chg="addSp delSp modSp add mod">
        <pc:chgData name="Victor Stany Rozario" userId="dbb37ec6-3e12-44d7-b04d-09b867830cae" providerId="ADAL" clId="{FFD70A27-37E5-41C7-ABC1-A7B9626264C7}" dt="2020-04-27T14:47:39.962" v="775" actId="1076"/>
        <pc:sldMkLst>
          <pc:docMk/>
          <pc:sldMk cId="141953830" sldId="288"/>
        </pc:sldMkLst>
        <pc:spChg chg="mod">
          <ac:chgData name="Victor Stany Rozario" userId="dbb37ec6-3e12-44d7-b04d-09b867830cae" providerId="ADAL" clId="{FFD70A27-37E5-41C7-ABC1-A7B9626264C7}" dt="2020-04-27T14:47:05.175" v="769"/>
          <ac:spMkLst>
            <pc:docMk/>
            <pc:sldMk cId="141953830" sldId="288"/>
            <ac:spMk id="3" creationId="{EA60565E-DC6B-48DF-8F98-1BD784D4BE46}"/>
          </ac:spMkLst>
        </pc:spChg>
        <pc:picChg chg="del">
          <ac:chgData name="Victor Stany Rozario" userId="dbb37ec6-3e12-44d7-b04d-09b867830cae" providerId="ADAL" clId="{FFD70A27-37E5-41C7-ABC1-A7B9626264C7}" dt="2020-04-27T14:47:09.644" v="770" actId="478"/>
          <ac:picMkLst>
            <pc:docMk/>
            <pc:sldMk cId="141953830" sldId="288"/>
            <ac:picMk id="4" creationId="{3EB740F0-D008-40C6-9A66-97218ED45700}"/>
          </ac:picMkLst>
        </pc:picChg>
        <pc:picChg chg="add mod">
          <ac:chgData name="Victor Stany Rozario" userId="dbb37ec6-3e12-44d7-b04d-09b867830cae" providerId="ADAL" clId="{FFD70A27-37E5-41C7-ABC1-A7B9626264C7}" dt="2020-04-27T14:47:39.962" v="775" actId="1076"/>
          <ac:picMkLst>
            <pc:docMk/>
            <pc:sldMk cId="141953830" sldId="288"/>
            <ac:picMk id="5" creationId="{95436137-5EB3-46CD-9D42-AF7C588EC6F1}"/>
          </ac:picMkLst>
        </pc:picChg>
      </pc:sldChg>
      <pc:sldChg chg="add del">
        <pc:chgData name="Victor Stany Rozario" userId="dbb37ec6-3e12-44d7-b04d-09b867830cae" providerId="ADAL" clId="{FFD70A27-37E5-41C7-ABC1-A7B9626264C7}" dt="2020-04-27T14:46:54.565" v="768"/>
        <pc:sldMkLst>
          <pc:docMk/>
          <pc:sldMk cId="398139158" sldId="289"/>
        </pc:sldMkLst>
      </pc:sldChg>
      <pc:sldChg chg="add del">
        <pc:chgData name="Victor Stany Rozario" userId="dbb37ec6-3e12-44d7-b04d-09b867830cae" providerId="ADAL" clId="{FFD70A27-37E5-41C7-ABC1-A7B9626264C7}" dt="2020-04-27T14:46:50.315" v="766"/>
        <pc:sldMkLst>
          <pc:docMk/>
          <pc:sldMk cId="1016860272" sldId="289"/>
        </pc:sldMkLst>
      </pc:sldChg>
      <pc:sldChg chg="addSp delSp modSp add mod">
        <pc:chgData name="Victor Stany Rozario" userId="dbb37ec6-3e12-44d7-b04d-09b867830cae" providerId="ADAL" clId="{FFD70A27-37E5-41C7-ABC1-A7B9626264C7}" dt="2020-04-27T14:49:43.056" v="795" actId="1035"/>
        <pc:sldMkLst>
          <pc:docMk/>
          <pc:sldMk cId="2803532242" sldId="289"/>
        </pc:sldMkLst>
        <pc:spChg chg="mod">
          <ac:chgData name="Victor Stany Rozario" userId="dbb37ec6-3e12-44d7-b04d-09b867830cae" providerId="ADAL" clId="{FFD70A27-37E5-41C7-ABC1-A7B9626264C7}" dt="2020-04-27T14:48:02.743" v="777"/>
          <ac:spMkLst>
            <pc:docMk/>
            <pc:sldMk cId="2803532242" sldId="289"/>
            <ac:spMk id="3" creationId="{EA60565E-DC6B-48DF-8F98-1BD784D4BE46}"/>
          </ac:spMkLst>
        </pc:spChg>
        <pc:spChg chg="add mod">
          <ac:chgData name="Victor Stany Rozario" userId="dbb37ec6-3e12-44d7-b04d-09b867830cae" providerId="ADAL" clId="{FFD70A27-37E5-41C7-ABC1-A7B9626264C7}" dt="2020-04-27T14:48:50.650" v="783" actId="1076"/>
          <ac:spMkLst>
            <pc:docMk/>
            <pc:sldMk cId="2803532242" sldId="289"/>
            <ac:spMk id="6" creationId="{62F3A977-00F4-4FBB-9832-3408CF0F41C7}"/>
          </ac:spMkLst>
        </pc:spChg>
        <pc:picChg chg="add mod">
          <ac:chgData name="Victor Stany Rozario" userId="dbb37ec6-3e12-44d7-b04d-09b867830cae" providerId="ADAL" clId="{FFD70A27-37E5-41C7-ABC1-A7B9626264C7}" dt="2020-04-27T14:49:07.150" v="785" actId="1076"/>
          <ac:picMkLst>
            <pc:docMk/>
            <pc:sldMk cId="2803532242" sldId="289"/>
            <ac:picMk id="4" creationId="{CE8E46A8-5DB7-4AAF-9021-46592FE2DA9F}"/>
          </ac:picMkLst>
        </pc:picChg>
        <pc:picChg chg="del">
          <ac:chgData name="Victor Stany Rozario" userId="dbb37ec6-3e12-44d7-b04d-09b867830cae" providerId="ADAL" clId="{FFD70A27-37E5-41C7-ABC1-A7B9626264C7}" dt="2020-04-27T14:48:06.697" v="778" actId="478"/>
          <ac:picMkLst>
            <pc:docMk/>
            <pc:sldMk cId="2803532242" sldId="289"/>
            <ac:picMk id="5" creationId="{95436137-5EB3-46CD-9D42-AF7C588EC6F1}"/>
          </ac:picMkLst>
        </pc:picChg>
        <pc:picChg chg="add mod">
          <ac:chgData name="Victor Stany Rozario" userId="dbb37ec6-3e12-44d7-b04d-09b867830cae" providerId="ADAL" clId="{FFD70A27-37E5-41C7-ABC1-A7B9626264C7}" dt="2020-04-27T14:49:43.056" v="795" actId="1035"/>
          <ac:picMkLst>
            <pc:docMk/>
            <pc:sldMk cId="2803532242" sldId="289"/>
            <ac:picMk id="7" creationId="{33168DD9-73FE-47CE-B830-85BFD2727888}"/>
          </ac:picMkLst>
        </pc:picChg>
      </pc:sldChg>
      <pc:sldChg chg="addSp delSp modSp add mod">
        <pc:chgData name="Victor Stany Rozario" userId="dbb37ec6-3e12-44d7-b04d-09b867830cae" providerId="ADAL" clId="{FFD70A27-37E5-41C7-ABC1-A7B9626264C7}" dt="2020-04-27T14:51:19.353" v="807" actId="14100"/>
        <pc:sldMkLst>
          <pc:docMk/>
          <pc:sldMk cId="1955458561" sldId="290"/>
        </pc:sldMkLst>
        <pc:spChg chg="mod">
          <ac:chgData name="Victor Stany Rozario" userId="dbb37ec6-3e12-44d7-b04d-09b867830cae" providerId="ADAL" clId="{FFD70A27-37E5-41C7-ABC1-A7B9626264C7}" dt="2020-04-27T14:50:36.478" v="797"/>
          <ac:spMkLst>
            <pc:docMk/>
            <pc:sldMk cId="1955458561" sldId="290"/>
            <ac:spMk id="3" creationId="{EA60565E-DC6B-48DF-8F98-1BD784D4BE46}"/>
          </ac:spMkLst>
        </pc:spChg>
        <pc:spChg chg="del">
          <ac:chgData name="Victor Stany Rozario" userId="dbb37ec6-3e12-44d7-b04d-09b867830cae" providerId="ADAL" clId="{FFD70A27-37E5-41C7-ABC1-A7B9626264C7}" dt="2020-04-27T14:50:40.806" v="800" actId="478"/>
          <ac:spMkLst>
            <pc:docMk/>
            <pc:sldMk cId="1955458561" sldId="290"/>
            <ac:spMk id="6" creationId="{62F3A977-00F4-4FBB-9832-3408CF0F41C7}"/>
          </ac:spMkLst>
        </pc:spChg>
        <pc:picChg chg="del">
          <ac:chgData name="Victor Stany Rozario" userId="dbb37ec6-3e12-44d7-b04d-09b867830cae" providerId="ADAL" clId="{FFD70A27-37E5-41C7-ABC1-A7B9626264C7}" dt="2020-04-27T14:50:39.415" v="799" actId="478"/>
          <ac:picMkLst>
            <pc:docMk/>
            <pc:sldMk cId="1955458561" sldId="290"/>
            <ac:picMk id="4" creationId="{CE8E46A8-5DB7-4AAF-9021-46592FE2DA9F}"/>
          </ac:picMkLst>
        </pc:picChg>
        <pc:picChg chg="add mod">
          <ac:chgData name="Victor Stany Rozario" userId="dbb37ec6-3e12-44d7-b04d-09b867830cae" providerId="ADAL" clId="{FFD70A27-37E5-41C7-ABC1-A7B9626264C7}" dt="2020-04-27T14:51:19.353" v="807" actId="14100"/>
          <ac:picMkLst>
            <pc:docMk/>
            <pc:sldMk cId="1955458561" sldId="290"/>
            <ac:picMk id="5" creationId="{77DAB54F-65CC-4B76-9987-A6DB26FAC585}"/>
          </ac:picMkLst>
        </pc:picChg>
        <pc:picChg chg="del">
          <ac:chgData name="Victor Stany Rozario" userId="dbb37ec6-3e12-44d7-b04d-09b867830cae" providerId="ADAL" clId="{FFD70A27-37E5-41C7-ABC1-A7B9626264C7}" dt="2020-04-27T14:50:38.759" v="798" actId="478"/>
          <ac:picMkLst>
            <pc:docMk/>
            <pc:sldMk cId="1955458561" sldId="290"/>
            <ac:picMk id="7" creationId="{33168DD9-73FE-47CE-B830-85BFD2727888}"/>
          </ac:picMkLst>
        </pc:picChg>
      </pc:sldChg>
      <pc:sldChg chg="addSp delSp modSp add mod">
        <pc:chgData name="Victor Stany Rozario" userId="dbb37ec6-3e12-44d7-b04d-09b867830cae" providerId="ADAL" clId="{FFD70A27-37E5-41C7-ABC1-A7B9626264C7}" dt="2020-04-27T14:52:16.384" v="813" actId="14100"/>
        <pc:sldMkLst>
          <pc:docMk/>
          <pc:sldMk cId="2498300830" sldId="291"/>
        </pc:sldMkLst>
        <pc:spChg chg="mod">
          <ac:chgData name="Victor Stany Rozario" userId="dbb37ec6-3e12-44d7-b04d-09b867830cae" providerId="ADAL" clId="{FFD70A27-37E5-41C7-ABC1-A7B9626264C7}" dt="2020-04-27T14:51:41.009" v="809"/>
          <ac:spMkLst>
            <pc:docMk/>
            <pc:sldMk cId="2498300830" sldId="291"/>
            <ac:spMk id="3" creationId="{EA60565E-DC6B-48DF-8F98-1BD784D4BE46}"/>
          </ac:spMkLst>
        </pc:spChg>
        <pc:picChg chg="add mod">
          <ac:chgData name="Victor Stany Rozario" userId="dbb37ec6-3e12-44d7-b04d-09b867830cae" providerId="ADAL" clId="{FFD70A27-37E5-41C7-ABC1-A7B9626264C7}" dt="2020-04-27T14:52:16.384" v="813" actId="14100"/>
          <ac:picMkLst>
            <pc:docMk/>
            <pc:sldMk cId="2498300830" sldId="291"/>
            <ac:picMk id="4" creationId="{48E5FD6B-8869-4E1D-A4BE-A82A5CCD9FF6}"/>
          </ac:picMkLst>
        </pc:picChg>
        <pc:picChg chg="del">
          <ac:chgData name="Victor Stany Rozario" userId="dbb37ec6-3e12-44d7-b04d-09b867830cae" providerId="ADAL" clId="{FFD70A27-37E5-41C7-ABC1-A7B9626264C7}" dt="2020-04-27T14:51:43.915" v="810" actId="478"/>
          <ac:picMkLst>
            <pc:docMk/>
            <pc:sldMk cId="2498300830" sldId="291"/>
            <ac:picMk id="5" creationId="{77DAB54F-65CC-4B76-9987-A6DB26FAC585}"/>
          </ac:picMkLst>
        </pc:picChg>
      </pc:sldChg>
      <pc:sldChg chg="addSp delSp modSp add mod">
        <pc:chgData name="Victor Stany Rozario" userId="dbb37ec6-3e12-44d7-b04d-09b867830cae" providerId="ADAL" clId="{FFD70A27-37E5-41C7-ABC1-A7B9626264C7}" dt="2020-04-27T14:53:02.509" v="821" actId="1076"/>
        <pc:sldMkLst>
          <pc:docMk/>
          <pc:sldMk cId="3566642884" sldId="292"/>
        </pc:sldMkLst>
        <pc:spChg chg="mod">
          <ac:chgData name="Victor Stany Rozario" userId="dbb37ec6-3e12-44d7-b04d-09b867830cae" providerId="ADAL" clId="{FFD70A27-37E5-41C7-ABC1-A7B9626264C7}" dt="2020-04-27T14:52:30.993" v="815"/>
          <ac:spMkLst>
            <pc:docMk/>
            <pc:sldMk cId="3566642884" sldId="292"/>
            <ac:spMk id="3" creationId="{EA60565E-DC6B-48DF-8F98-1BD784D4BE46}"/>
          </ac:spMkLst>
        </pc:spChg>
        <pc:picChg chg="del">
          <ac:chgData name="Victor Stany Rozario" userId="dbb37ec6-3e12-44d7-b04d-09b867830cae" providerId="ADAL" clId="{FFD70A27-37E5-41C7-ABC1-A7B9626264C7}" dt="2020-04-27T14:52:33.228" v="816" actId="478"/>
          <ac:picMkLst>
            <pc:docMk/>
            <pc:sldMk cId="3566642884" sldId="292"/>
            <ac:picMk id="4" creationId="{48E5FD6B-8869-4E1D-A4BE-A82A5CCD9FF6}"/>
          </ac:picMkLst>
        </pc:picChg>
        <pc:picChg chg="add mod">
          <ac:chgData name="Victor Stany Rozario" userId="dbb37ec6-3e12-44d7-b04d-09b867830cae" providerId="ADAL" clId="{FFD70A27-37E5-41C7-ABC1-A7B9626264C7}" dt="2020-04-27T14:53:02.509" v="821" actId="1076"/>
          <ac:picMkLst>
            <pc:docMk/>
            <pc:sldMk cId="3566642884" sldId="292"/>
            <ac:picMk id="5" creationId="{91B0A864-39A2-4CDE-B664-BB7577C90F64}"/>
          </ac:picMkLst>
        </pc:picChg>
      </pc:sldChg>
      <pc:sldChg chg="addSp delSp modSp add mod">
        <pc:chgData name="Victor Stany Rozario" userId="dbb37ec6-3e12-44d7-b04d-09b867830cae" providerId="ADAL" clId="{FFD70A27-37E5-41C7-ABC1-A7B9626264C7}" dt="2020-04-27T14:54:47.118" v="871" actId="20577"/>
        <pc:sldMkLst>
          <pc:docMk/>
          <pc:sldMk cId="3743405638" sldId="293"/>
        </pc:sldMkLst>
        <pc:spChg chg="mod">
          <ac:chgData name="Victor Stany Rozario" userId="dbb37ec6-3e12-44d7-b04d-09b867830cae" providerId="ADAL" clId="{FFD70A27-37E5-41C7-ABC1-A7B9626264C7}" dt="2020-04-27T14:53:23.197" v="823"/>
          <ac:spMkLst>
            <pc:docMk/>
            <pc:sldMk cId="3743405638" sldId="293"/>
            <ac:spMk id="3" creationId="{EA60565E-DC6B-48DF-8F98-1BD784D4BE46}"/>
          </ac:spMkLst>
        </pc:spChg>
        <pc:spChg chg="add del mod">
          <ac:chgData name="Victor Stany Rozario" userId="dbb37ec6-3e12-44d7-b04d-09b867830cae" providerId="ADAL" clId="{FFD70A27-37E5-41C7-ABC1-A7B9626264C7}" dt="2020-04-27T14:53:45.868" v="830"/>
          <ac:spMkLst>
            <pc:docMk/>
            <pc:sldMk cId="3743405638" sldId="293"/>
            <ac:spMk id="4" creationId="{39CB8DD1-B318-4A8F-BC09-64D4233DD83C}"/>
          </ac:spMkLst>
        </pc:spChg>
        <pc:spChg chg="add del">
          <ac:chgData name="Victor Stany Rozario" userId="dbb37ec6-3e12-44d7-b04d-09b867830cae" providerId="ADAL" clId="{FFD70A27-37E5-41C7-ABC1-A7B9626264C7}" dt="2020-04-27T14:53:49.759" v="832"/>
          <ac:spMkLst>
            <pc:docMk/>
            <pc:sldMk cId="3743405638" sldId="293"/>
            <ac:spMk id="6" creationId="{8F8CDD89-1D16-4F10-93C4-7B5A25A1BB30}"/>
          </ac:spMkLst>
        </pc:spChg>
        <pc:spChg chg="add del mod">
          <ac:chgData name="Victor Stany Rozario" userId="dbb37ec6-3e12-44d7-b04d-09b867830cae" providerId="ADAL" clId="{FFD70A27-37E5-41C7-ABC1-A7B9626264C7}" dt="2020-04-27T14:54:20.025" v="860"/>
          <ac:spMkLst>
            <pc:docMk/>
            <pc:sldMk cId="3743405638" sldId="293"/>
            <ac:spMk id="7" creationId="{D7272DE5-E7A3-47C0-A79E-B0509B15B1F9}"/>
          </ac:spMkLst>
        </pc:spChg>
        <pc:spChg chg="add mod">
          <ac:chgData name="Victor Stany Rozario" userId="dbb37ec6-3e12-44d7-b04d-09b867830cae" providerId="ADAL" clId="{FFD70A27-37E5-41C7-ABC1-A7B9626264C7}" dt="2020-04-27T14:54:47.118" v="871" actId="20577"/>
          <ac:spMkLst>
            <pc:docMk/>
            <pc:sldMk cId="3743405638" sldId="293"/>
            <ac:spMk id="8" creationId="{2FFBD42B-8DA2-4D3C-BE95-B81B5634B624}"/>
          </ac:spMkLst>
        </pc:spChg>
        <pc:picChg chg="del">
          <ac:chgData name="Victor Stany Rozario" userId="dbb37ec6-3e12-44d7-b04d-09b867830cae" providerId="ADAL" clId="{FFD70A27-37E5-41C7-ABC1-A7B9626264C7}" dt="2020-04-27T14:53:25.697" v="824" actId="478"/>
          <ac:picMkLst>
            <pc:docMk/>
            <pc:sldMk cId="3743405638" sldId="293"/>
            <ac:picMk id="5" creationId="{91B0A864-39A2-4CDE-B664-BB7577C90F64}"/>
          </ac:picMkLst>
        </pc:picChg>
      </pc:sldChg>
      <pc:sldChg chg="addSp delSp modSp add mod">
        <pc:chgData name="Victor Stany Rozario" userId="dbb37ec6-3e12-44d7-b04d-09b867830cae" providerId="ADAL" clId="{FFD70A27-37E5-41C7-ABC1-A7B9626264C7}" dt="2020-04-27T14:56:09.400" v="901" actId="20577"/>
        <pc:sldMkLst>
          <pc:docMk/>
          <pc:sldMk cId="2622401157" sldId="294"/>
        </pc:sldMkLst>
        <pc:spChg chg="mod">
          <ac:chgData name="Victor Stany Rozario" userId="dbb37ec6-3e12-44d7-b04d-09b867830cae" providerId="ADAL" clId="{FFD70A27-37E5-41C7-ABC1-A7B9626264C7}" dt="2020-04-27T14:55:13.072" v="873"/>
          <ac:spMkLst>
            <pc:docMk/>
            <pc:sldMk cId="2622401157" sldId="294"/>
            <ac:spMk id="3" creationId="{EA60565E-DC6B-48DF-8F98-1BD784D4BE46}"/>
          </ac:spMkLst>
        </pc:spChg>
        <pc:spChg chg="add mod">
          <ac:chgData name="Victor Stany Rozario" userId="dbb37ec6-3e12-44d7-b04d-09b867830cae" providerId="ADAL" clId="{FFD70A27-37E5-41C7-ABC1-A7B9626264C7}" dt="2020-04-27T14:56:09.400" v="901" actId="20577"/>
          <ac:spMkLst>
            <pc:docMk/>
            <pc:sldMk cId="2622401157" sldId="294"/>
            <ac:spMk id="4" creationId="{F3B4FA12-F94E-4926-878E-E67F50F2ABC6}"/>
          </ac:spMkLst>
        </pc:spChg>
        <pc:spChg chg="del">
          <ac:chgData name="Victor Stany Rozario" userId="dbb37ec6-3e12-44d7-b04d-09b867830cae" providerId="ADAL" clId="{FFD70A27-37E5-41C7-ABC1-A7B9626264C7}" dt="2020-04-27T14:55:22.462" v="874" actId="478"/>
          <ac:spMkLst>
            <pc:docMk/>
            <pc:sldMk cId="2622401157" sldId="294"/>
            <ac:spMk id="8" creationId="{2FFBD42B-8DA2-4D3C-BE95-B81B5634B624}"/>
          </ac:spMkLst>
        </pc:spChg>
      </pc:sldChg>
      <pc:sldChg chg="addSp delSp modSp add mod">
        <pc:chgData name="Victor Stany Rozario" userId="dbb37ec6-3e12-44d7-b04d-09b867830cae" providerId="ADAL" clId="{FFD70A27-37E5-41C7-ABC1-A7B9626264C7}" dt="2020-04-27T14:57:20.389" v="915" actId="20577"/>
        <pc:sldMkLst>
          <pc:docMk/>
          <pc:sldMk cId="2742190783" sldId="295"/>
        </pc:sldMkLst>
        <pc:spChg chg="mod">
          <ac:chgData name="Victor Stany Rozario" userId="dbb37ec6-3e12-44d7-b04d-09b867830cae" providerId="ADAL" clId="{FFD70A27-37E5-41C7-ABC1-A7B9626264C7}" dt="2020-04-27T14:56:32.103" v="903"/>
          <ac:spMkLst>
            <pc:docMk/>
            <pc:sldMk cId="2742190783" sldId="295"/>
            <ac:spMk id="3" creationId="{EA60565E-DC6B-48DF-8F98-1BD784D4BE46}"/>
          </ac:spMkLst>
        </pc:spChg>
        <pc:spChg chg="del">
          <ac:chgData name="Victor Stany Rozario" userId="dbb37ec6-3e12-44d7-b04d-09b867830cae" providerId="ADAL" clId="{FFD70A27-37E5-41C7-ABC1-A7B9626264C7}" dt="2020-04-27T14:56:34.634" v="904" actId="478"/>
          <ac:spMkLst>
            <pc:docMk/>
            <pc:sldMk cId="2742190783" sldId="295"/>
            <ac:spMk id="4" creationId="{F3B4FA12-F94E-4926-878E-E67F50F2ABC6}"/>
          </ac:spMkLst>
        </pc:spChg>
        <pc:spChg chg="add mod">
          <ac:chgData name="Victor Stany Rozario" userId="dbb37ec6-3e12-44d7-b04d-09b867830cae" providerId="ADAL" clId="{FFD70A27-37E5-41C7-ABC1-A7B9626264C7}" dt="2020-04-27T14:57:20.389" v="915" actId="20577"/>
          <ac:spMkLst>
            <pc:docMk/>
            <pc:sldMk cId="2742190783" sldId="295"/>
            <ac:spMk id="5" creationId="{E4BE7801-DE70-4A48-8E54-82E54B816FDE}"/>
          </ac:spMkLst>
        </pc:spChg>
      </pc:sldChg>
      <pc:sldChg chg="addSp delSp modSp add mod">
        <pc:chgData name="Victor Stany Rozario" userId="dbb37ec6-3e12-44d7-b04d-09b867830cae" providerId="ADAL" clId="{FFD70A27-37E5-41C7-ABC1-A7B9626264C7}" dt="2020-04-27T15:13:07.780" v="941" actId="1076"/>
        <pc:sldMkLst>
          <pc:docMk/>
          <pc:sldMk cId="2416751151" sldId="296"/>
        </pc:sldMkLst>
        <pc:spChg chg="mod">
          <ac:chgData name="Victor Stany Rozario" userId="dbb37ec6-3e12-44d7-b04d-09b867830cae" providerId="ADAL" clId="{FFD70A27-37E5-41C7-ABC1-A7B9626264C7}" dt="2020-04-27T15:12:24.566" v="934" actId="20577"/>
          <ac:spMkLst>
            <pc:docMk/>
            <pc:sldMk cId="2416751151" sldId="296"/>
            <ac:spMk id="3" creationId="{EA60565E-DC6B-48DF-8F98-1BD784D4BE46}"/>
          </ac:spMkLst>
        </pc:spChg>
        <pc:spChg chg="del mod">
          <ac:chgData name="Victor Stany Rozario" userId="dbb37ec6-3e12-44d7-b04d-09b867830cae" providerId="ADAL" clId="{FFD70A27-37E5-41C7-ABC1-A7B9626264C7}" dt="2020-04-27T15:12:32.883" v="936" actId="478"/>
          <ac:spMkLst>
            <pc:docMk/>
            <pc:sldMk cId="2416751151" sldId="296"/>
            <ac:spMk id="5" creationId="{E4BE7801-DE70-4A48-8E54-82E54B816FDE}"/>
          </ac:spMkLst>
        </pc:spChg>
        <pc:picChg chg="add mod">
          <ac:chgData name="Victor Stany Rozario" userId="dbb37ec6-3e12-44d7-b04d-09b867830cae" providerId="ADAL" clId="{FFD70A27-37E5-41C7-ABC1-A7B9626264C7}" dt="2020-04-27T15:13:07.780" v="941" actId="1076"/>
          <ac:picMkLst>
            <pc:docMk/>
            <pc:sldMk cId="2416751151" sldId="296"/>
            <ac:picMk id="4" creationId="{7C36137D-B3EE-48EB-BE3E-28A75DC34BB1}"/>
          </ac:picMkLst>
        </pc:picChg>
      </pc:sldChg>
      <pc:sldChg chg="addSp delSp modSp add mod">
        <pc:chgData name="Victor Stany Rozario" userId="dbb37ec6-3e12-44d7-b04d-09b867830cae" providerId="ADAL" clId="{FFD70A27-37E5-41C7-ABC1-A7B9626264C7}" dt="2020-04-27T15:14:00.795" v="949" actId="1076"/>
        <pc:sldMkLst>
          <pc:docMk/>
          <pc:sldMk cId="3531886789" sldId="297"/>
        </pc:sldMkLst>
        <pc:spChg chg="mod">
          <ac:chgData name="Victor Stany Rozario" userId="dbb37ec6-3e12-44d7-b04d-09b867830cae" providerId="ADAL" clId="{FFD70A27-37E5-41C7-ABC1-A7B9626264C7}" dt="2020-04-27T15:13:22.123" v="943"/>
          <ac:spMkLst>
            <pc:docMk/>
            <pc:sldMk cId="3531886789" sldId="297"/>
            <ac:spMk id="3" creationId="{EA60565E-DC6B-48DF-8F98-1BD784D4BE46}"/>
          </ac:spMkLst>
        </pc:spChg>
        <pc:picChg chg="del">
          <ac:chgData name="Victor Stany Rozario" userId="dbb37ec6-3e12-44d7-b04d-09b867830cae" providerId="ADAL" clId="{FFD70A27-37E5-41C7-ABC1-A7B9626264C7}" dt="2020-04-27T15:13:24.673" v="944" actId="478"/>
          <ac:picMkLst>
            <pc:docMk/>
            <pc:sldMk cId="3531886789" sldId="297"/>
            <ac:picMk id="4" creationId="{7C36137D-B3EE-48EB-BE3E-28A75DC34BB1}"/>
          </ac:picMkLst>
        </pc:picChg>
        <pc:picChg chg="add mod">
          <ac:chgData name="Victor Stany Rozario" userId="dbb37ec6-3e12-44d7-b04d-09b867830cae" providerId="ADAL" clId="{FFD70A27-37E5-41C7-ABC1-A7B9626264C7}" dt="2020-04-27T15:14:00.795" v="949" actId="1076"/>
          <ac:picMkLst>
            <pc:docMk/>
            <pc:sldMk cId="3531886789" sldId="297"/>
            <ac:picMk id="5" creationId="{00C4CA00-E174-496A-B069-A64D61830D63}"/>
          </ac:picMkLst>
        </pc:picChg>
      </pc:sldChg>
      <pc:sldChg chg="addSp delSp modSp add mod">
        <pc:chgData name="Victor Stany Rozario" userId="dbb37ec6-3e12-44d7-b04d-09b867830cae" providerId="ADAL" clId="{FFD70A27-37E5-41C7-ABC1-A7B9626264C7}" dt="2020-04-27T15:15:08.564" v="958" actId="1076"/>
        <pc:sldMkLst>
          <pc:docMk/>
          <pc:sldMk cId="4139437964" sldId="298"/>
        </pc:sldMkLst>
        <pc:spChg chg="mod">
          <ac:chgData name="Victor Stany Rozario" userId="dbb37ec6-3e12-44d7-b04d-09b867830cae" providerId="ADAL" clId="{FFD70A27-37E5-41C7-ABC1-A7B9626264C7}" dt="2020-04-27T15:14:25.741" v="951"/>
          <ac:spMkLst>
            <pc:docMk/>
            <pc:sldMk cId="4139437964" sldId="298"/>
            <ac:spMk id="3" creationId="{EA60565E-DC6B-48DF-8F98-1BD784D4BE46}"/>
          </ac:spMkLst>
        </pc:spChg>
        <pc:picChg chg="add mod">
          <ac:chgData name="Victor Stany Rozario" userId="dbb37ec6-3e12-44d7-b04d-09b867830cae" providerId="ADAL" clId="{FFD70A27-37E5-41C7-ABC1-A7B9626264C7}" dt="2020-04-27T15:15:08.564" v="958" actId="1076"/>
          <ac:picMkLst>
            <pc:docMk/>
            <pc:sldMk cId="4139437964" sldId="298"/>
            <ac:picMk id="4" creationId="{7D2FA9A3-8092-47F9-A49A-2932461A2AF6}"/>
          </ac:picMkLst>
        </pc:picChg>
        <pc:picChg chg="del">
          <ac:chgData name="Victor Stany Rozario" userId="dbb37ec6-3e12-44d7-b04d-09b867830cae" providerId="ADAL" clId="{FFD70A27-37E5-41C7-ABC1-A7B9626264C7}" dt="2020-04-27T15:14:27.490" v="952" actId="478"/>
          <ac:picMkLst>
            <pc:docMk/>
            <pc:sldMk cId="4139437964" sldId="298"/>
            <ac:picMk id="5" creationId="{00C4CA00-E174-496A-B069-A64D61830D63}"/>
          </ac:picMkLst>
        </pc:picChg>
      </pc:sldChg>
      <pc:sldChg chg="addSp delSp modSp add mod">
        <pc:chgData name="Victor Stany Rozario" userId="dbb37ec6-3e12-44d7-b04d-09b867830cae" providerId="ADAL" clId="{FFD70A27-37E5-41C7-ABC1-A7B9626264C7}" dt="2020-04-27T15:17:30.484" v="993" actId="20577"/>
        <pc:sldMkLst>
          <pc:docMk/>
          <pc:sldMk cId="2967327045" sldId="299"/>
        </pc:sldMkLst>
        <pc:spChg chg="mod">
          <ac:chgData name="Victor Stany Rozario" userId="dbb37ec6-3e12-44d7-b04d-09b867830cae" providerId="ADAL" clId="{FFD70A27-37E5-41C7-ABC1-A7B9626264C7}" dt="2020-04-27T15:15:23.617" v="960"/>
          <ac:spMkLst>
            <pc:docMk/>
            <pc:sldMk cId="2967327045" sldId="299"/>
            <ac:spMk id="3" creationId="{EA60565E-DC6B-48DF-8F98-1BD784D4BE46}"/>
          </ac:spMkLst>
        </pc:spChg>
        <pc:spChg chg="add mod">
          <ac:chgData name="Victor Stany Rozario" userId="dbb37ec6-3e12-44d7-b04d-09b867830cae" providerId="ADAL" clId="{FFD70A27-37E5-41C7-ABC1-A7B9626264C7}" dt="2020-04-27T15:17:30.484" v="993" actId="20577"/>
          <ac:spMkLst>
            <pc:docMk/>
            <pc:sldMk cId="2967327045" sldId="299"/>
            <ac:spMk id="5" creationId="{586074C3-2AC3-477A-A7D5-C8A36E90273A}"/>
          </ac:spMkLst>
        </pc:spChg>
        <pc:spChg chg="add del mod">
          <ac:chgData name="Victor Stany Rozario" userId="dbb37ec6-3e12-44d7-b04d-09b867830cae" providerId="ADAL" clId="{FFD70A27-37E5-41C7-ABC1-A7B9626264C7}" dt="2020-04-27T15:17:15.221" v="986" actId="478"/>
          <ac:spMkLst>
            <pc:docMk/>
            <pc:sldMk cId="2967327045" sldId="299"/>
            <ac:spMk id="6" creationId="{0AE7C584-7DB3-48D7-B1CC-D28C310340B0}"/>
          </ac:spMkLst>
        </pc:spChg>
        <pc:picChg chg="del">
          <ac:chgData name="Victor Stany Rozario" userId="dbb37ec6-3e12-44d7-b04d-09b867830cae" providerId="ADAL" clId="{FFD70A27-37E5-41C7-ABC1-A7B9626264C7}" dt="2020-04-27T15:15:26.345" v="961" actId="478"/>
          <ac:picMkLst>
            <pc:docMk/>
            <pc:sldMk cId="2967327045" sldId="299"/>
            <ac:picMk id="4" creationId="{7D2FA9A3-8092-47F9-A49A-2932461A2AF6}"/>
          </ac:picMkLst>
        </pc:picChg>
      </pc:sldChg>
      <pc:sldChg chg="addSp delSp modSp add mod">
        <pc:chgData name="Victor Stany Rozario" userId="dbb37ec6-3e12-44d7-b04d-09b867830cae" providerId="ADAL" clId="{FFD70A27-37E5-41C7-ABC1-A7B9626264C7}" dt="2020-04-27T15:19:59.957" v="1008" actId="1076"/>
        <pc:sldMkLst>
          <pc:docMk/>
          <pc:sldMk cId="828056802" sldId="300"/>
        </pc:sldMkLst>
        <pc:spChg chg="add mod">
          <ac:chgData name="Victor Stany Rozario" userId="dbb37ec6-3e12-44d7-b04d-09b867830cae" providerId="ADAL" clId="{FFD70A27-37E5-41C7-ABC1-A7B9626264C7}" dt="2020-04-27T15:19:32.837" v="1003" actId="403"/>
          <ac:spMkLst>
            <pc:docMk/>
            <pc:sldMk cId="828056802" sldId="300"/>
            <ac:spMk id="4" creationId="{50828336-4237-43EF-8402-8929A38151D3}"/>
          </ac:spMkLst>
        </pc:spChg>
        <pc:spChg chg="del">
          <ac:chgData name="Victor Stany Rozario" userId="dbb37ec6-3e12-44d7-b04d-09b867830cae" providerId="ADAL" clId="{FFD70A27-37E5-41C7-ABC1-A7B9626264C7}" dt="2020-04-27T15:19:06.392" v="995" actId="478"/>
          <ac:spMkLst>
            <pc:docMk/>
            <pc:sldMk cId="828056802" sldId="300"/>
            <ac:spMk id="5" creationId="{586074C3-2AC3-477A-A7D5-C8A36E90273A}"/>
          </ac:spMkLst>
        </pc:spChg>
        <pc:spChg chg="add mod">
          <ac:chgData name="Victor Stany Rozario" userId="dbb37ec6-3e12-44d7-b04d-09b867830cae" providerId="ADAL" clId="{FFD70A27-37E5-41C7-ABC1-A7B9626264C7}" dt="2020-04-27T15:19:59.957" v="1008" actId="1076"/>
          <ac:spMkLst>
            <pc:docMk/>
            <pc:sldMk cId="828056802" sldId="300"/>
            <ac:spMk id="6" creationId="{3426A043-0FCE-412C-A734-174B74D6E28F}"/>
          </ac:spMkLst>
        </pc:spChg>
      </pc:sldChg>
      <pc:sldChg chg="addSp delSp modSp add mod">
        <pc:chgData name="Victor Stany Rozario" userId="dbb37ec6-3e12-44d7-b04d-09b867830cae" providerId="ADAL" clId="{FFD70A27-37E5-41C7-ABC1-A7B9626264C7}" dt="2020-04-27T15:21:20.165" v="1022" actId="14100"/>
        <pc:sldMkLst>
          <pc:docMk/>
          <pc:sldMk cId="2427190683" sldId="301"/>
        </pc:sldMkLst>
        <pc:spChg chg="mod">
          <ac:chgData name="Victor Stany Rozario" userId="dbb37ec6-3e12-44d7-b04d-09b867830cae" providerId="ADAL" clId="{FFD70A27-37E5-41C7-ABC1-A7B9626264C7}" dt="2020-04-27T15:20:24.903" v="1012" actId="27636"/>
          <ac:spMkLst>
            <pc:docMk/>
            <pc:sldMk cId="2427190683" sldId="301"/>
            <ac:spMk id="2" creationId="{00000000-0000-0000-0000-000000000000}"/>
          </ac:spMkLst>
        </pc:spChg>
        <pc:spChg chg="mod">
          <ac:chgData name="Victor Stany Rozario" userId="dbb37ec6-3e12-44d7-b04d-09b867830cae" providerId="ADAL" clId="{FFD70A27-37E5-41C7-ABC1-A7B9626264C7}" dt="2020-04-27T15:20:36.231" v="1013"/>
          <ac:spMkLst>
            <pc:docMk/>
            <pc:sldMk cId="2427190683" sldId="301"/>
            <ac:spMk id="3" creationId="{EA60565E-DC6B-48DF-8F98-1BD784D4BE46}"/>
          </ac:spMkLst>
        </pc:spChg>
        <pc:spChg chg="del mod">
          <ac:chgData name="Victor Stany Rozario" userId="dbb37ec6-3e12-44d7-b04d-09b867830cae" providerId="ADAL" clId="{FFD70A27-37E5-41C7-ABC1-A7B9626264C7}" dt="2020-04-27T15:20:40.573" v="1015" actId="478"/>
          <ac:spMkLst>
            <pc:docMk/>
            <pc:sldMk cId="2427190683" sldId="301"/>
            <ac:spMk id="4" creationId="{50828336-4237-43EF-8402-8929A38151D3}"/>
          </ac:spMkLst>
        </pc:spChg>
        <pc:spChg chg="del">
          <ac:chgData name="Victor Stany Rozario" userId="dbb37ec6-3e12-44d7-b04d-09b867830cae" providerId="ADAL" clId="{FFD70A27-37E5-41C7-ABC1-A7B9626264C7}" dt="2020-04-27T15:20:42.377" v="1016" actId="478"/>
          <ac:spMkLst>
            <pc:docMk/>
            <pc:sldMk cId="2427190683" sldId="301"/>
            <ac:spMk id="6" creationId="{3426A043-0FCE-412C-A734-174B74D6E28F}"/>
          </ac:spMkLst>
        </pc:spChg>
        <pc:picChg chg="add mod">
          <ac:chgData name="Victor Stany Rozario" userId="dbb37ec6-3e12-44d7-b04d-09b867830cae" providerId="ADAL" clId="{FFD70A27-37E5-41C7-ABC1-A7B9626264C7}" dt="2020-04-27T15:21:20.165" v="1022" actId="14100"/>
          <ac:picMkLst>
            <pc:docMk/>
            <pc:sldMk cId="2427190683" sldId="301"/>
            <ac:picMk id="5" creationId="{A8EED300-A462-4910-9E33-42DDDD0C247F}"/>
          </ac:picMkLst>
        </pc:picChg>
      </pc:sldChg>
      <pc:sldChg chg="addSp delSp modSp add mod">
        <pc:chgData name="Victor Stany Rozario" userId="dbb37ec6-3e12-44d7-b04d-09b867830cae" providerId="ADAL" clId="{FFD70A27-37E5-41C7-ABC1-A7B9626264C7}" dt="2020-04-27T15:22:13.421" v="1028" actId="1076"/>
        <pc:sldMkLst>
          <pc:docMk/>
          <pc:sldMk cId="750444864" sldId="302"/>
        </pc:sldMkLst>
        <pc:spChg chg="mod">
          <ac:chgData name="Victor Stany Rozario" userId="dbb37ec6-3e12-44d7-b04d-09b867830cae" providerId="ADAL" clId="{FFD70A27-37E5-41C7-ABC1-A7B9626264C7}" dt="2020-04-27T15:21:51.027" v="1024"/>
          <ac:spMkLst>
            <pc:docMk/>
            <pc:sldMk cId="750444864" sldId="302"/>
            <ac:spMk id="3" creationId="{EA60565E-DC6B-48DF-8F98-1BD784D4BE46}"/>
          </ac:spMkLst>
        </pc:spChg>
        <pc:picChg chg="add mod">
          <ac:chgData name="Victor Stany Rozario" userId="dbb37ec6-3e12-44d7-b04d-09b867830cae" providerId="ADAL" clId="{FFD70A27-37E5-41C7-ABC1-A7B9626264C7}" dt="2020-04-27T15:22:13.421" v="1028" actId="1076"/>
          <ac:picMkLst>
            <pc:docMk/>
            <pc:sldMk cId="750444864" sldId="302"/>
            <ac:picMk id="4" creationId="{A50530AC-7F7D-48B4-970C-C4E450D2EE3E}"/>
          </ac:picMkLst>
        </pc:picChg>
        <pc:picChg chg="del">
          <ac:chgData name="Victor Stany Rozario" userId="dbb37ec6-3e12-44d7-b04d-09b867830cae" providerId="ADAL" clId="{FFD70A27-37E5-41C7-ABC1-A7B9626264C7}" dt="2020-04-27T15:21:52.998" v="1025" actId="478"/>
          <ac:picMkLst>
            <pc:docMk/>
            <pc:sldMk cId="750444864" sldId="302"/>
            <ac:picMk id="5" creationId="{A8EED300-A462-4910-9E33-42DDDD0C247F}"/>
          </ac:picMkLst>
        </pc:picChg>
      </pc:sldChg>
      <pc:sldChg chg="addSp delSp modSp add mod">
        <pc:chgData name="Victor Stany Rozario" userId="dbb37ec6-3e12-44d7-b04d-09b867830cae" providerId="ADAL" clId="{FFD70A27-37E5-41C7-ABC1-A7B9626264C7}" dt="2020-04-27T15:23:12.861" v="1035" actId="1076"/>
        <pc:sldMkLst>
          <pc:docMk/>
          <pc:sldMk cId="3584818735" sldId="303"/>
        </pc:sldMkLst>
        <pc:spChg chg="mod">
          <ac:chgData name="Victor Stany Rozario" userId="dbb37ec6-3e12-44d7-b04d-09b867830cae" providerId="ADAL" clId="{FFD70A27-37E5-41C7-ABC1-A7B9626264C7}" dt="2020-04-27T15:22:31.115" v="1030"/>
          <ac:spMkLst>
            <pc:docMk/>
            <pc:sldMk cId="3584818735" sldId="303"/>
            <ac:spMk id="3" creationId="{EA60565E-DC6B-48DF-8F98-1BD784D4BE46}"/>
          </ac:spMkLst>
        </pc:spChg>
        <pc:picChg chg="del">
          <ac:chgData name="Victor Stany Rozario" userId="dbb37ec6-3e12-44d7-b04d-09b867830cae" providerId="ADAL" clId="{FFD70A27-37E5-41C7-ABC1-A7B9626264C7}" dt="2020-04-27T15:22:33.601" v="1031" actId="478"/>
          <ac:picMkLst>
            <pc:docMk/>
            <pc:sldMk cId="3584818735" sldId="303"/>
            <ac:picMk id="4" creationId="{A50530AC-7F7D-48B4-970C-C4E450D2EE3E}"/>
          </ac:picMkLst>
        </pc:picChg>
        <pc:picChg chg="add mod">
          <ac:chgData name="Victor Stany Rozario" userId="dbb37ec6-3e12-44d7-b04d-09b867830cae" providerId="ADAL" clId="{FFD70A27-37E5-41C7-ABC1-A7B9626264C7}" dt="2020-04-27T15:23:12.861" v="1035" actId="1076"/>
          <ac:picMkLst>
            <pc:docMk/>
            <pc:sldMk cId="3584818735" sldId="303"/>
            <ac:picMk id="5" creationId="{02A28D0D-F511-4299-8AAD-0CF58F1B26A6}"/>
          </ac:picMkLst>
        </pc:picChg>
      </pc:sldChg>
      <pc:sldChg chg="addSp delSp modSp add mod">
        <pc:chgData name="Victor Stany Rozario" userId="dbb37ec6-3e12-44d7-b04d-09b867830cae" providerId="ADAL" clId="{FFD70A27-37E5-41C7-ABC1-A7B9626264C7}" dt="2020-04-27T15:46:52.327" v="1050" actId="1076"/>
        <pc:sldMkLst>
          <pc:docMk/>
          <pc:sldMk cId="2213462553" sldId="304"/>
        </pc:sldMkLst>
        <pc:spChg chg="mod">
          <ac:chgData name="Victor Stany Rozario" userId="dbb37ec6-3e12-44d7-b04d-09b867830cae" providerId="ADAL" clId="{FFD70A27-37E5-41C7-ABC1-A7B9626264C7}" dt="2020-04-27T15:46:00.078" v="1040" actId="20577"/>
          <ac:spMkLst>
            <pc:docMk/>
            <pc:sldMk cId="2213462553" sldId="304"/>
            <ac:spMk id="3" creationId="{EA60565E-DC6B-48DF-8F98-1BD784D4BE46}"/>
          </ac:spMkLst>
        </pc:spChg>
        <pc:picChg chg="add mod">
          <ac:chgData name="Victor Stany Rozario" userId="dbb37ec6-3e12-44d7-b04d-09b867830cae" providerId="ADAL" clId="{FFD70A27-37E5-41C7-ABC1-A7B9626264C7}" dt="2020-04-27T15:46:52.327" v="1050" actId="1076"/>
          <ac:picMkLst>
            <pc:docMk/>
            <pc:sldMk cId="2213462553" sldId="304"/>
            <ac:picMk id="4" creationId="{02DD92AE-5BEF-414D-92B7-A148A5FE2D68}"/>
          </ac:picMkLst>
        </pc:picChg>
        <pc:picChg chg="del">
          <ac:chgData name="Victor Stany Rozario" userId="dbb37ec6-3e12-44d7-b04d-09b867830cae" providerId="ADAL" clId="{FFD70A27-37E5-41C7-ABC1-A7B9626264C7}" dt="2020-04-27T15:45:57.460" v="1038" actId="478"/>
          <ac:picMkLst>
            <pc:docMk/>
            <pc:sldMk cId="2213462553" sldId="304"/>
            <ac:picMk id="5" creationId="{02A28D0D-F511-4299-8AAD-0CF58F1B26A6}"/>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05/30/2020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05/30/2020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05/30/2020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05/30/2020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05/30/2020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05/30/2020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05/30/2020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05/30/2020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05/30/2020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05/30/2020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hyperlink" Target="https://docs.microsoft.com/en-us/aspnet/web-api" TargetMode="External"/><Relationship Id="rId2" Type="http://schemas.openxmlformats.org/officeDocument/2006/relationships/hyperlink" Target="https://www.tutorialsteacher.com/"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354" y="590843"/>
            <a:ext cx="7948963" cy="511886"/>
          </a:xfrm>
        </p:spPr>
        <p:txBody>
          <a:bodyPr>
            <a:noAutofit/>
          </a:bodyPr>
          <a:lstStyle/>
          <a:p>
            <a:pPr>
              <a:lnSpc>
                <a:spcPct val="100000"/>
              </a:lnSpc>
            </a:pPr>
            <a:r>
              <a:rPr lang="en-US" sz="3200" b="1" dirty="0"/>
              <a:t>Real-Time Web Functionality</a:t>
            </a:r>
          </a:p>
        </p:txBody>
      </p:sp>
      <p:sp>
        <p:nvSpPr>
          <p:cNvPr id="3" name="Subtitle 2"/>
          <p:cNvSpPr>
            <a:spLocks noGrp="1"/>
          </p:cNvSpPr>
          <p:nvPr>
            <p:ph type="subTitle" idx="1"/>
          </p:nvPr>
        </p:nvSpPr>
        <p:spPr>
          <a:xfrm>
            <a:off x="281354" y="1281037"/>
            <a:ext cx="2433712" cy="707886"/>
          </a:xfrm>
        </p:spPr>
        <p:txBody>
          <a:bodyPr/>
          <a:lstStyle/>
          <a:p>
            <a:r>
              <a:rPr lang="en-US" dirty="0"/>
              <a:t> Course Code: CSC 4164</a:t>
            </a:r>
          </a:p>
          <a:p>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2026489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 No:</a:t>
                      </a:r>
                    </a:p>
                  </a:txBody>
                  <a:tcPr/>
                </a:tc>
                <a:tc>
                  <a:txBody>
                    <a:bodyPr/>
                    <a:lstStyle/>
                    <a:p>
                      <a:r>
                        <a:rPr lang="en-US"/>
                        <a:t>16</a:t>
                      </a:r>
                      <a:endParaRPr lang="en-US" dirty="0"/>
                    </a:p>
                  </a:txBody>
                  <a:tcPr/>
                </a:tc>
                <a:tc>
                  <a:txBody>
                    <a:bodyPr/>
                    <a:lstStyle/>
                    <a:p>
                      <a:r>
                        <a:rPr lang="en-US" dirty="0"/>
                        <a:t>Week No:</a:t>
                      </a:r>
                    </a:p>
                  </a:txBody>
                  <a:tcPr/>
                </a:tc>
                <a:tc>
                  <a:txBody>
                    <a:bodyPr/>
                    <a:lstStyle/>
                    <a:p>
                      <a:r>
                        <a:rPr lang="en-US" dirty="0"/>
                        <a:t>12 &amp; 13</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Victor Stany Rozario, stany@aiub.edu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715066" y="1258002"/>
            <a:ext cx="4769951" cy="70788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sz="1600" dirty="0"/>
              <a:t>ADVANCED PROGRAMMING WITH .NET</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t>Comet transports</a:t>
            </a:r>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53046" y="2029266"/>
            <a:ext cx="8637907" cy="4054338"/>
          </a:xfrm>
          <a:prstGeom prst="rect">
            <a:avLst/>
          </a:prstGeom>
        </p:spPr>
        <p:txBody>
          <a:bodyPr vert="horz" lIns="91440" tIns="45720" rIns="91440" bIns="45720" rtlCol="0" anchor="ctr">
            <a:normAutofit fontScale="92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lgn="just">
              <a:buClr>
                <a:schemeClr val="tx1"/>
              </a:buClr>
              <a:buFont typeface="Wingdings" panose="05000000000000000000" pitchFamily="2" charset="2"/>
              <a:buChar char="Ø"/>
            </a:pPr>
            <a:r>
              <a:rPr lang="en-US" dirty="0">
                <a:solidFill>
                  <a:schemeClr val="tx1"/>
                </a:solidFill>
              </a:rPr>
              <a:t>The following transports are based on the Comet web application model, in which a browser or other client maintains a long-held HTTP request, which the server can use to push data to the client without the client specifically requesting it.</a:t>
            </a:r>
          </a:p>
          <a:p>
            <a:pPr marL="285750" indent="-285750" algn="just">
              <a:buClr>
                <a:schemeClr val="tx1"/>
              </a:buClr>
              <a:buFont typeface="Wingdings" panose="05000000000000000000" pitchFamily="2" charset="2"/>
              <a:buChar char="Ø"/>
            </a:pPr>
            <a:endParaRPr lang="en-US" dirty="0">
              <a:solidFill>
                <a:schemeClr val="tx1"/>
              </a:solidFill>
            </a:endParaRPr>
          </a:p>
          <a:p>
            <a:pPr marL="285750" indent="-285750" algn="just">
              <a:buClr>
                <a:schemeClr val="tx1"/>
              </a:buClr>
              <a:buFont typeface="Wingdings" panose="05000000000000000000" pitchFamily="2" charset="2"/>
              <a:buChar char="Ø"/>
            </a:pPr>
            <a:r>
              <a:rPr lang="en-US" b="1" i="1" dirty="0">
                <a:solidFill>
                  <a:schemeClr val="tx1"/>
                </a:solidFill>
              </a:rPr>
              <a:t>Forever Frame </a:t>
            </a:r>
            <a:r>
              <a:rPr lang="en-US" dirty="0">
                <a:solidFill>
                  <a:schemeClr val="tx1"/>
                </a:solidFill>
              </a:rPr>
              <a:t>(for Internet Explorer only). Forever Frame creates a hidden </a:t>
            </a:r>
            <a:r>
              <a:rPr lang="en-US" dirty="0" err="1">
                <a:solidFill>
                  <a:schemeClr val="tx1"/>
                </a:solidFill>
              </a:rPr>
              <a:t>IFrame</a:t>
            </a:r>
            <a:r>
              <a:rPr lang="en-US" dirty="0">
                <a:solidFill>
                  <a:schemeClr val="tx1"/>
                </a:solidFill>
              </a:rPr>
              <a:t> which makes a request to an endpoint on the server that does not complete. The server then continually sends script to the client which is immediately executed, providing a one-way </a:t>
            </a:r>
            <a:r>
              <a:rPr lang="en-US" dirty="0" err="1">
                <a:solidFill>
                  <a:schemeClr val="tx1"/>
                </a:solidFill>
              </a:rPr>
              <a:t>realtime</a:t>
            </a:r>
            <a:r>
              <a:rPr lang="en-US" dirty="0">
                <a:solidFill>
                  <a:schemeClr val="tx1"/>
                </a:solidFill>
              </a:rPr>
              <a:t> connection from server to client. The connection from client to server uses a separate connection from the server to client connection, and like a standard HTTP request, a new connection is created for each piece of data that needs to be sent.</a:t>
            </a:r>
          </a:p>
          <a:p>
            <a:pPr marL="285750" indent="-285750" algn="just">
              <a:buClr>
                <a:schemeClr val="tx1"/>
              </a:buClr>
              <a:buFont typeface="Wingdings" panose="05000000000000000000" pitchFamily="2" charset="2"/>
              <a:buChar char="Ø"/>
            </a:pPr>
            <a:endParaRPr lang="en-US" dirty="0">
              <a:solidFill>
                <a:schemeClr val="tx1"/>
              </a:solidFill>
            </a:endParaRPr>
          </a:p>
          <a:p>
            <a:pPr marL="285750" indent="-285750" algn="just">
              <a:buClr>
                <a:schemeClr val="tx1"/>
              </a:buClr>
              <a:buFont typeface="Wingdings" panose="05000000000000000000" pitchFamily="2" charset="2"/>
              <a:buChar char="Ø"/>
            </a:pPr>
            <a:r>
              <a:rPr lang="en-US" b="1" i="1" dirty="0">
                <a:solidFill>
                  <a:schemeClr val="tx1"/>
                </a:solidFill>
              </a:rPr>
              <a:t>Ajax long polling</a:t>
            </a:r>
            <a:r>
              <a:rPr lang="en-US" dirty="0">
                <a:solidFill>
                  <a:schemeClr val="tx1"/>
                </a:solidFill>
              </a:rPr>
              <a:t>. Long polling does not create a persistent connection, but instead polls the server with a request that stays open until the server responds, at which point the connection closes, and a new connection is requested immediately. This may introduce some latency while the connection resets.</a:t>
            </a:r>
          </a:p>
          <a:p>
            <a:pPr marL="285750" indent="-285750" algn="just">
              <a:buClr>
                <a:schemeClr val="tx1"/>
              </a:buClr>
              <a:buFont typeface="Wingdings" panose="05000000000000000000" pitchFamily="2" charset="2"/>
              <a:buChar char="Ø"/>
            </a:pPr>
            <a:endParaRPr lang="en-US" dirty="0">
              <a:solidFill>
                <a:schemeClr val="tx1"/>
              </a:solidFill>
            </a:endParaRPr>
          </a:p>
          <a:p>
            <a:pPr algn="just">
              <a:buClr>
                <a:schemeClr val="tx1"/>
              </a:buClr>
            </a:pPr>
            <a:r>
              <a:rPr lang="en-US" dirty="0">
                <a:solidFill>
                  <a:schemeClr val="tx1"/>
                </a:solidFill>
              </a:rPr>
              <a:t>For more information on what transports are supported under which configurations, see Supported Platforms.</a:t>
            </a:r>
          </a:p>
        </p:txBody>
      </p:sp>
    </p:spTree>
    <p:extLst>
      <p:ext uri="{BB962C8B-B14F-4D97-AF65-F5344CB8AC3E}">
        <p14:creationId xmlns:p14="http://schemas.microsoft.com/office/powerpoint/2010/main" val="298593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t>Transport selection process</a:t>
            </a:r>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53046" y="2029266"/>
            <a:ext cx="8637907" cy="4054338"/>
          </a:xfrm>
          <a:prstGeom prst="rect">
            <a:avLst/>
          </a:prstGeom>
        </p:spPr>
        <p:txBody>
          <a:bodyPr vert="horz" lIns="91440" tIns="45720" rIns="91440" bIns="45720" rtlCol="0" anchor="ctr">
            <a:normAutofit fontScale="92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buClr>
                <a:schemeClr val="tx1"/>
              </a:buClr>
            </a:pPr>
            <a:r>
              <a:rPr lang="en-US" dirty="0">
                <a:solidFill>
                  <a:schemeClr val="tx1"/>
                </a:solidFill>
              </a:rPr>
              <a:t>The following list shows the steps that </a:t>
            </a:r>
            <a:r>
              <a:rPr lang="en-US" dirty="0" err="1">
                <a:solidFill>
                  <a:schemeClr val="tx1"/>
                </a:solidFill>
              </a:rPr>
              <a:t>SignalR</a:t>
            </a:r>
            <a:r>
              <a:rPr lang="en-US" dirty="0">
                <a:solidFill>
                  <a:schemeClr val="tx1"/>
                </a:solidFill>
              </a:rPr>
              <a:t> uses to decide which transport to use.</a:t>
            </a:r>
          </a:p>
          <a:p>
            <a:pPr algn="just">
              <a:buClr>
                <a:schemeClr val="tx1"/>
              </a:buClr>
            </a:pPr>
            <a:r>
              <a:rPr lang="en-US" dirty="0">
                <a:solidFill>
                  <a:schemeClr val="tx1"/>
                </a:solidFill>
              </a:rPr>
              <a:t>1. If the browser is Internet Explorer 8 or earlier, Long Polling is used.</a:t>
            </a:r>
          </a:p>
          <a:p>
            <a:pPr algn="just">
              <a:buClr>
                <a:schemeClr val="tx1"/>
              </a:buClr>
            </a:pPr>
            <a:r>
              <a:rPr lang="en-US" dirty="0">
                <a:solidFill>
                  <a:schemeClr val="tx1"/>
                </a:solidFill>
              </a:rPr>
              <a:t>2. If JSONP is configured (that is, the </a:t>
            </a:r>
            <a:r>
              <a:rPr lang="en-US" dirty="0" err="1">
                <a:solidFill>
                  <a:schemeClr val="tx1"/>
                </a:solidFill>
              </a:rPr>
              <a:t>jsonp</a:t>
            </a:r>
            <a:r>
              <a:rPr lang="en-US" dirty="0">
                <a:solidFill>
                  <a:schemeClr val="tx1"/>
                </a:solidFill>
              </a:rPr>
              <a:t> parameter is set to true when the connection is started), Long Polling is used.</a:t>
            </a:r>
          </a:p>
          <a:p>
            <a:pPr algn="just">
              <a:buClr>
                <a:schemeClr val="tx1"/>
              </a:buClr>
            </a:pPr>
            <a:r>
              <a:rPr lang="en-US" dirty="0">
                <a:solidFill>
                  <a:schemeClr val="tx1"/>
                </a:solidFill>
              </a:rPr>
              <a:t>3. If a cross-domain connection is being made (that is, if the </a:t>
            </a:r>
            <a:r>
              <a:rPr lang="en-US" dirty="0" err="1">
                <a:solidFill>
                  <a:schemeClr val="tx1"/>
                </a:solidFill>
              </a:rPr>
              <a:t>SignalR</a:t>
            </a:r>
            <a:r>
              <a:rPr lang="en-US" dirty="0">
                <a:solidFill>
                  <a:schemeClr val="tx1"/>
                </a:solidFill>
              </a:rPr>
              <a:t> endpoint is not in the same domain as the hosting page), then WebSocket will be used if the following criteria are met:</a:t>
            </a:r>
          </a:p>
          <a:p>
            <a:pPr marL="285750" indent="-285750" algn="just">
              <a:buClr>
                <a:schemeClr val="tx1"/>
              </a:buClr>
              <a:buFont typeface="Wingdings" panose="05000000000000000000" pitchFamily="2" charset="2"/>
              <a:buChar char="Ø"/>
            </a:pPr>
            <a:r>
              <a:rPr lang="en-US" dirty="0">
                <a:solidFill>
                  <a:schemeClr val="tx1"/>
                </a:solidFill>
              </a:rPr>
              <a:t>The client supports CORS (Cross-Origin Resource Sharing). For details on which clients support CORS, see CORS at caniuse.com.</a:t>
            </a:r>
          </a:p>
          <a:p>
            <a:pPr marL="285750" indent="-285750" algn="just">
              <a:buClr>
                <a:schemeClr val="tx1"/>
              </a:buClr>
              <a:buFont typeface="Wingdings" panose="05000000000000000000" pitchFamily="2" charset="2"/>
              <a:buChar char="Ø"/>
            </a:pPr>
            <a:r>
              <a:rPr lang="en-US" dirty="0">
                <a:solidFill>
                  <a:schemeClr val="tx1"/>
                </a:solidFill>
              </a:rPr>
              <a:t>The client supports WebSocket</a:t>
            </a:r>
          </a:p>
          <a:p>
            <a:pPr marL="285750" indent="-285750" algn="just">
              <a:buClr>
                <a:schemeClr val="tx1"/>
              </a:buClr>
              <a:buFont typeface="Wingdings" panose="05000000000000000000" pitchFamily="2" charset="2"/>
              <a:buChar char="Ø"/>
            </a:pPr>
            <a:r>
              <a:rPr lang="en-US" dirty="0">
                <a:solidFill>
                  <a:schemeClr val="tx1"/>
                </a:solidFill>
              </a:rPr>
              <a:t>The server supports WebSocket</a:t>
            </a:r>
          </a:p>
          <a:p>
            <a:pPr marL="285750" indent="-285750" algn="just">
              <a:buClr>
                <a:schemeClr val="tx1"/>
              </a:buClr>
              <a:buFont typeface="Wingdings" panose="05000000000000000000" pitchFamily="2" charset="2"/>
              <a:buChar char="Ø"/>
            </a:pPr>
            <a:r>
              <a:rPr lang="en-US" dirty="0">
                <a:solidFill>
                  <a:schemeClr val="tx1"/>
                </a:solidFill>
              </a:rPr>
              <a:t>If any of these criteria are not met, Long Polling will be used. For more information on cross-Monitoring transports domain connections, see How to establish a cross-domain connection.</a:t>
            </a:r>
          </a:p>
          <a:p>
            <a:pPr algn="just">
              <a:buClr>
                <a:schemeClr val="tx1"/>
              </a:buClr>
            </a:pPr>
            <a:r>
              <a:rPr lang="en-US" dirty="0">
                <a:solidFill>
                  <a:schemeClr val="tx1"/>
                </a:solidFill>
              </a:rPr>
              <a:t>4. If JSONP is not configured and the connection is not cross-domain, WebSocket will be used if both the client and server support it.</a:t>
            </a:r>
          </a:p>
          <a:p>
            <a:pPr algn="just">
              <a:buClr>
                <a:schemeClr val="tx1"/>
              </a:buClr>
            </a:pPr>
            <a:r>
              <a:rPr lang="en-US" dirty="0">
                <a:solidFill>
                  <a:schemeClr val="tx1"/>
                </a:solidFill>
              </a:rPr>
              <a:t>5. If either the client or server do not support WebSocket, Server Sent Events is used if it is available.</a:t>
            </a:r>
          </a:p>
          <a:p>
            <a:pPr algn="just">
              <a:buClr>
                <a:schemeClr val="tx1"/>
              </a:buClr>
            </a:pPr>
            <a:r>
              <a:rPr lang="en-US" dirty="0">
                <a:solidFill>
                  <a:schemeClr val="tx1"/>
                </a:solidFill>
              </a:rPr>
              <a:t>6. If Server Sent Events is not available, Forever Frame is attempted.</a:t>
            </a:r>
          </a:p>
          <a:p>
            <a:pPr algn="just">
              <a:buClr>
                <a:schemeClr val="tx1"/>
              </a:buClr>
            </a:pPr>
            <a:r>
              <a:rPr lang="en-US" dirty="0">
                <a:solidFill>
                  <a:schemeClr val="tx1"/>
                </a:solidFill>
              </a:rPr>
              <a:t>7. If Forever Frame fails, Long Polling is used.</a:t>
            </a:r>
          </a:p>
        </p:txBody>
      </p:sp>
    </p:spTree>
    <p:extLst>
      <p:ext uri="{BB962C8B-B14F-4D97-AF65-F5344CB8AC3E}">
        <p14:creationId xmlns:p14="http://schemas.microsoft.com/office/powerpoint/2010/main" val="598179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t>Monitoring transports </a:t>
            </a:r>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53046" y="2029266"/>
            <a:ext cx="8637907" cy="1088136"/>
          </a:xfrm>
          <a:prstGeom prst="rect">
            <a:avLst/>
          </a:prstGeom>
        </p:spPr>
        <p:txBody>
          <a:bodyPr vert="horz" lIns="91440" tIns="45720" rIns="91440" bIns="45720" rtlCol="0" anchor="ctr">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buClr>
                <a:schemeClr val="tx1"/>
              </a:buClr>
            </a:pPr>
            <a:r>
              <a:rPr lang="en-US" sz="1400" dirty="0">
                <a:solidFill>
                  <a:schemeClr val="tx1"/>
                </a:solidFill>
              </a:rPr>
              <a:t>You can determine what transport your application is using by enabling logging on your hub and opening the console window in your browser. To enable logging for your hub's events in a browser, add the following command to your client application:</a:t>
            </a:r>
          </a:p>
          <a:p>
            <a:pPr algn="ctr">
              <a:buClr>
                <a:schemeClr val="tx1"/>
              </a:buClr>
            </a:pPr>
            <a:r>
              <a:rPr lang="en-US" sz="1400" dirty="0">
                <a:solidFill>
                  <a:schemeClr val="tx1"/>
                </a:solidFill>
              </a:rPr>
              <a:t>$.</a:t>
            </a:r>
            <a:r>
              <a:rPr lang="en-US" sz="1400" dirty="0" err="1">
                <a:solidFill>
                  <a:schemeClr val="tx1"/>
                </a:solidFill>
              </a:rPr>
              <a:t>connection.hub.logging</a:t>
            </a:r>
            <a:r>
              <a:rPr lang="en-US" sz="1400" dirty="0">
                <a:solidFill>
                  <a:schemeClr val="tx1"/>
                </a:solidFill>
              </a:rPr>
              <a:t> = true;</a:t>
            </a:r>
          </a:p>
          <a:p>
            <a:pPr algn="just">
              <a:buClr>
                <a:schemeClr val="tx1"/>
              </a:buClr>
            </a:pPr>
            <a:r>
              <a:rPr lang="en-US" sz="1400" dirty="0">
                <a:solidFill>
                  <a:schemeClr val="tx1"/>
                </a:solidFill>
              </a:rPr>
              <a:t>In Internet Explorer, open the developer tools by pressing F12, and click the Console tab</a:t>
            </a:r>
          </a:p>
        </p:txBody>
      </p:sp>
      <p:pic>
        <p:nvPicPr>
          <p:cNvPr id="3" name="Picture 2">
            <a:extLst>
              <a:ext uri="{FF2B5EF4-FFF2-40B4-BE49-F238E27FC236}">
                <a16:creationId xmlns:a16="http://schemas.microsoft.com/office/drawing/2014/main" id="{A4AB39FC-6A0C-4528-AFFC-1F1C8DFA807B}"/>
              </a:ext>
            </a:extLst>
          </p:cNvPr>
          <p:cNvPicPr>
            <a:picLocks noChangeAspect="1"/>
          </p:cNvPicPr>
          <p:nvPr/>
        </p:nvPicPr>
        <p:blipFill>
          <a:blip r:embed="rId2"/>
          <a:stretch>
            <a:fillRect/>
          </a:stretch>
        </p:blipFill>
        <p:spPr>
          <a:xfrm>
            <a:off x="2533240" y="3117402"/>
            <a:ext cx="3880260" cy="3056736"/>
          </a:xfrm>
          <a:prstGeom prst="rect">
            <a:avLst/>
          </a:prstGeom>
        </p:spPr>
      </p:pic>
    </p:spTree>
    <p:extLst>
      <p:ext uri="{BB962C8B-B14F-4D97-AF65-F5344CB8AC3E}">
        <p14:creationId xmlns:p14="http://schemas.microsoft.com/office/powerpoint/2010/main" val="4123181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t>Monitoring transports </a:t>
            </a:r>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53046" y="2029266"/>
            <a:ext cx="8637907" cy="472634"/>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buClr>
                <a:schemeClr val="tx1"/>
              </a:buClr>
            </a:pPr>
            <a:r>
              <a:rPr lang="en-US" sz="1400" dirty="0">
                <a:solidFill>
                  <a:schemeClr val="tx1"/>
                </a:solidFill>
              </a:rPr>
              <a:t>In Chrome, open the console by pressing </a:t>
            </a:r>
            <a:r>
              <a:rPr lang="en-US" sz="1400" dirty="0" err="1">
                <a:solidFill>
                  <a:schemeClr val="tx1"/>
                </a:solidFill>
              </a:rPr>
              <a:t>Ctrl+Shift+J</a:t>
            </a:r>
            <a:endParaRPr lang="en-US" sz="1400" dirty="0">
              <a:solidFill>
                <a:schemeClr val="tx1"/>
              </a:solidFill>
            </a:endParaRPr>
          </a:p>
        </p:txBody>
      </p:sp>
      <p:pic>
        <p:nvPicPr>
          <p:cNvPr id="4" name="Picture 3">
            <a:extLst>
              <a:ext uri="{FF2B5EF4-FFF2-40B4-BE49-F238E27FC236}">
                <a16:creationId xmlns:a16="http://schemas.microsoft.com/office/drawing/2014/main" id="{4EFA90C9-8184-4324-B1DC-F1734E4A7717}"/>
              </a:ext>
            </a:extLst>
          </p:cNvPr>
          <p:cNvPicPr>
            <a:picLocks noChangeAspect="1"/>
          </p:cNvPicPr>
          <p:nvPr/>
        </p:nvPicPr>
        <p:blipFill>
          <a:blip r:embed="rId2"/>
          <a:stretch>
            <a:fillRect/>
          </a:stretch>
        </p:blipFill>
        <p:spPr>
          <a:xfrm>
            <a:off x="1830387" y="2405062"/>
            <a:ext cx="5483225" cy="3817759"/>
          </a:xfrm>
          <a:prstGeom prst="rect">
            <a:avLst/>
          </a:prstGeom>
        </p:spPr>
      </p:pic>
    </p:spTree>
    <p:extLst>
      <p:ext uri="{BB962C8B-B14F-4D97-AF65-F5344CB8AC3E}">
        <p14:creationId xmlns:p14="http://schemas.microsoft.com/office/powerpoint/2010/main" val="1810128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t>Monitoring transports </a:t>
            </a:r>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53046" y="2029266"/>
            <a:ext cx="8637907" cy="472634"/>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buClr>
                <a:schemeClr val="tx1"/>
              </a:buClr>
            </a:pPr>
            <a:r>
              <a:rPr lang="en-US" sz="1400" dirty="0">
                <a:solidFill>
                  <a:schemeClr val="tx1"/>
                </a:solidFill>
              </a:rPr>
              <a:t>With the console open and logging enabled, you'll be able to see which transport is being used by </a:t>
            </a:r>
            <a:r>
              <a:rPr lang="en-US" sz="1400" dirty="0" err="1">
                <a:solidFill>
                  <a:schemeClr val="tx1"/>
                </a:solidFill>
              </a:rPr>
              <a:t>SignalR</a:t>
            </a:r>
            <a:r>
              <a:rPr lang="en-US" sz="1400" dirty="0">
                <a:solidFill>
                  <a:schemeClr val="tx1"/>
                </a:solidFill>
              </a:rPr>
              <a:t>.</a:t>
            </a:r>
          </a:p>
        </p:txBody>
      </p:sp>
      <p:pic>
        <p:nvPicPr>
          <p:cNvPr id="3" name="Picture 2">
            <a:extLst>
              <a:ext uri="{FF2B5EF4-FFF2-40B4-BE49-F238E27FC236}">
                <a16:creationId xmlns:a16="http://schemas.microsoft.com/office/drawing/2014/main" id="{E62A8EA2-7A42-4855-B0C3-9E2CD691D10D}"/>
              </a:ext>
            </a:extLst>
          </p:cNvPr>
          <p:cNvPicPr>
            <a:picLocks noChangeAspect="1"/>
          </p:cNvPicPr>
          <p:nvPr/>
        </p:nvPicPr>
        <p:blipFill>
          <a:blip r:embed="rId2"/>
          <a:stretch>
            <a:fillRect/>
          </a:stretch>
        </p:blipFill>
        <p:spPr>
          <a:xfrm>
            <a:off x="1919288" y="2465389"/>
            <a:ext cx="4914906" cy="3719816"/>
          </a:xfrm>
          <a:prstGeom prst="rect">
            <a:avLst/>
          </a:prstGeom>
        </p:spPr>
      </p:pic>
    </p:spTree>
    <p:extLst>
      <p:ext uri="{BB962C8B-B14F-4D97-AF65-F5344CB8AC3E}">
        <p14:creationId xmlns:p14="http://schemas.microsoft.com/office/powerpoint/2010/main" val="19110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t>Specifying a transport</a:t>
            </a:r>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53046" y="2029266"/>
            <a:ext cx="8637907" cy="4054338"/>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buClr>
                <a:schemeClr val="tx1"/>
              </a:buClr>
            </a:pPr>
            <a:r>
              <a:rPr lang="en-US" sz="1600" dirty="0">
                <a:solidFill>
                  <a:schemeClr val="tx1"/>
                </a:solidFill>
              </a:rPr>
              <a:t>Negotiating a transport takes a certain amount of time and client/server resources. If the client capabilities are known, then a transport can be specified when the client connection is started. The following code snippet demonstrates starting a connection using the Ajax Long Polling transport, as would be used if it was known that the client did not support any other protocol:</a:t>
            </a:r>
          </a:p>
          <a:p>
            <a:pPr algn="just">
              <a:buClr>
                <a:schemeClr val="tx1"/>
              </a:buClr>
            </a:pPr>
            <a:endParaRPr lang="en-US" sz="1600" dirty="0">
              <a:solidFill>
                <a:schemeClr val="tx1"/>
              </a:solidFill>
            </a:endParaRPr>
          </a:p>
          <a:p>
            <a:pPr algn="ctr">
              <a:buClr>
                <a:schemeClr val="tx1"/>
              </a:buClr>
            </a:pPr>
            <a:r>
              <a:rPr lang="en-US" sz="1600" dirty="0" err="1">
                <a:solidFill>
                  <a:schemeClr val="tx1"/>
                </a:solidFill>
              </a:rPr>
              <a:t>connection.start</a:t>
            </a:r>
            <a:r>
              <a:rPr lang="en-US" sz="1600" dirty="0">
                <a:solidFill>
                  <a:schemeClr val="tx1"/>
                </a:solidFill>
              </a:rPr>
              <a:t>({ transport: '</a:t>
            </a:r>
            <a:r>
              <a:rPr lang="en-US" sz="1600" dirty="0" err="1">
                <a:solidFill>
                  <a:schemeClr val="tx1"/>
                </a:solidFill>
              </a:rPr>
              <a:t>longPolling</a:t>
            </a:r>
            <a:r>
              <a:rPr lang="en-US" sz="1600" dirty="0">
                <a:solidFill>
                  <a:schemeClr val="tx1"/>
                </a:solidFill>
              </a:rPr>
              <a:t>' });</a:t>
            </a:r>
          </a:p>
          <a:p>
            <a:pPr algn="ctr">
              <a:buClr>
                <a:schemeClr val="tx1"/>
              </a:buClr>
            </a:pPr>
            <a:endParaRPr lang="en-US" sz="1600" dirty="0">
              <a:solidFill>
                <a:schemeClr val="tx1"/>
              </a:solidFill>
            </a:endParaRPr>
          </a:p>
          <a:p>
            <a:pPr>
              <a:buClr>
                <a:schemeClr val="tx1"/>
              </a:buClr>
            </a:pPr>
            <a:r>
              <a:rPr lang="en-US" sz="1600" dirty="0">
                <a:solidFill>
                  <a:schemeClr val="tx1"/>
                </a:solidFill>
              </a:rPr>
              <a:t>You can specify a fallback order if you want a client to try specific transports in order. The following code snippet demonstrates trying WebSocket, and failing that, going directly to Long Polling.</a:t>
            </a:r>
          </a:p>
          <a:p>
            <a:pPr>
              <a:buClr>
                <a:schemeClr val="tx1"/>
              </a:buClr>
            </a:pPr>
            <a:endParaRPr lang="en-US" sz="1600" dirty="0">
              <a:solidFill>
                <a:schemeClr val="tx1"/>
              </a:solidFill>
            </a:endParaRPr>
          </a:p>
          <a:p>
            <a:pPr algn="ctr">
              <a:buClr>
                <a:schemeClr val="tx1"/>
              </a:buClr>
            </a:pPr>
            <a:r>
              <a:rPr lang="en-US" sz="1600" dirty="0" err="1">
                <a:solidFill>
                  <a:schemeClr val="tx1"/>
                </a:solidFill>
              </a:rPr>
              <a:t>connection.start</a:t>
            </a:r>
            <a:r>
              <a:rPr lang="en-US" sz="1600" dirty="0">
                <a:solidFill>
                  <a:schemeClr val="tx1"/>
                </a:solidFill>
              </a:rPr>
              <a:t>({ transport: ['</a:t>
            </a:r>
            <a:r>
              <a:rPr lang="en-US" sz="1600" dirty="0" err="1">
                <a:solidFill>
                  <a:schemeClr val="tx1"/>
                </a:solidFill>
              </a:rPr>
              <a:t>webSockets</a:t>
            </a:r>
            <a:r>
              <a:rPr lang="en-US" sz="1600" dirty="0">
                <a:solidFill>
                  <a:schemeClr val="tx1"/>
                </a:solidFill>
              </a:rPr>
              <a:t>','</a:t>
            </a:r>
            <a:r>
              <a:rPr lang="en-US" sz="1600" dirty="0" err="1">
                <a:solidFill>
                  <a:schemeClr val="tx1"/>
                </a:solidFill>
              </a:rPr>
              <a:t>longPolling</a:t>
            </a:r>
            <a:r>
              <a:rPr lang="en-US" sz="1600" dirty="0">
                <a:solidFill>
                  <a:schemeClr val="tx1"/>
                </a:solidFill>
              </a:rPr>
              <a:t>'] });</a:t>
            </a:r>
          </a:p>
        </p:txBody>
      </p:sp>
    </p:spTree>
    <p:extLst>
      <p:ext uri="{BB962C8B-B14F-4D97-AF65-F5344CB8AC3E}">
        <p14:creationId xmlns:p14="http://schemas.microsoft.com/office/powerpoint/2010/main" val="2238712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t>Specifying a transport</a:t>
            </a:r>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53046" y="2029266"/>
            <a:ext cx="8637907" cy="4054338"/>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buClr>
                <a:schemeClr val="tx1"/>
              </a:buClr>
            </a:pPr>
            <a:r>
              <a:rPr lang="en-US" sz="2400" dirty="0">
                <a:solidFill>
                  <a:schemeClr val="tx1"/>
                </a:solidFill>
              </a:rPr>
              <a:t>The string constants for specifying transports are defined as follows:</a:t>
            </a:r>
          </a:p>
          <a:p>
            <a:pPr algn="just">
              <a:buClr>
                <a:schemeClr val="tx1"/>
              </a:buClr>
            </a:pPr>
            <a:endParaRPr lang="en-US" sz="2400" dirty="0">
              <a:solidFill>
                <a:schemeClr val="tx1"/>
              </a:solidFill>
            </a:endParaRPr>
          </a:p>
          <a:p>
            <a:pPr marL="285750" indent="-285750" algn="just">
              <a:buClr>
                <a:schemeClr val="tx1"/>
              </a:buClr>
              <a:buFont typeface="Wingdings" panose="05000000000000000000" pitchFamily="2" charset="2"/>
              <a:buChar char="q"/>
            </a:pPr>
            <a:r>
              <a:rPr lang="en-US" sz="2400" dirty="0" err="1">
                <a:solidFill>
                  <a:schemeClr val="tx1"/>
                </a:solidFill>
              </a:rPr>
              <a:t>webSockets</a:t>
            </a:r>
            <a:endParaRPr lang="en-US" sz="2400" dirty="0">
              <a:solidFill>
                <a:schemeClr val="tx1"/>
              </a:solidFill>
            </a:endParaRPr>
          </a:p>
          <a:p>
            <a:pPr marL="285750" indent="-285750" algn="just">
              <a:buClr>
                <a:schemeClr val="tx1"/>
              </a:buClr>
              <a:buFont typeface="Wingdings" panose="05000000000000000000" pitchFamily="2" charset="2"/>
              <a:buChar char="q"/>
            </a:pPr>
            <a:endParaRPr lang="en-US" sz="2400" dirty="0">
              <a:solidFill>
                <a:schemeClr val="tx1"/>
              </a:solidFill>
            </a:endParaRPr>
          </a:p>
          <a:p>
            <a:pPr marL="285750" indent="-285750" algn="just">
              <a:buClr>
                <a:schemeClr val="tx1"/>
              </a:buClr>
              <a:buFont typeface="Wingdings" panose="05000000000000000000" pitchFamily="2" charset="2"/>
              <a:buChar char="q"/>
            </a:pPr>
            <a:r>
              <a:rPr lang="en-US" sz="2400" dirty="0" err="1">
                <a:solidFill>
                  <a:schemeClr val="tx1"/>
                </a:solidFill>
              </a:rPr>
              <a:t>foreverFrame</a:t>
            </a:r>
            <a:endParaRPr lang="en-US" sz="2400" dirty="0">
              <a:solidFill>
                <a:schemeClr val="tx1"/>
              </a:solidFill>
            </a:endParaRPr>
          </a:p>
          <a:p>
            <a:pPr marL="285750" indent="-285750" algn="just">
              <a:buClr>
                <a:schemeClr val="tx1"/>
              </a:buClr>
              <a:buFont typeface="Wingdings" panose="05000000000000000000" pitchFamily="2" charset="2"/>
              <a:buChar char="q"/>
            </a:pPr>
            <a:endParaRPr lang="en-US" sz="2400" dirty="0">
              <a:solidFill>
                <a:schemeClr val="tx1"/>
              </a:solidFill>
            </a:endParaRPr>
          </a:p>
          <a:p>
            <a:pPr marL="285750" indent="-285750" algn="just">
              <a:buClr>
                <a:schemeClr val="tx1"/>
              </a:buClr>
              <a:buFont typeface="Wingdings" panose="05000000000000000000" pitchFamily="2" charset="2"/>
              <a:buChar char="q"/>
            </a:pPr>
            <a:r>
              <a:rPr lang="en-US" sz="2400" dirty="0" err="1">
                <a:solidFill>
                  <a:schemeClr val="tx1"/>
                </a:solidFill>
              </a:rPr>
              <a:t>serverSentEvents</a:t>
            </a:r>
            <a:endParaRPr lang="en-US" sz="2400" dirty="0">
              <a:solidFill>
                <a:schemeClr val="tx1"/>
              </a:solidFill>
            </a:endParaRPr>
          </a:p>
          <a:p>
            <a:pPr marL="285750" indent="-285750" algn="just">
              <a:buClr>
                <a:schemeClr val="tx1"/>
              </a:buClr>
              <a:buFont typeface="Wingdings" panose="05000000000000000000" pitchFamily="2" charset="2"/>
              <a:buChar char="q"/>
            </a:pPr>
            <a:endParaRPr lang="en-US" sz="2400" dirty="0">
              <a:solidFill>
                <a:schemeClr val="tx1"/>
              </a:solidFill>
            </a:endParaRPr>
          </a:p>
          <a:p>
            <a:pPr marL="285750" indent="-285750" algn="just">
              <a:buClr>
                <a:schemeClr val="tx1"/>
              </a:buClr>
              <a:buFont typeface="Wingdings" panose="05000000000000000000" pitchFamily="2" charset="2"/>
              <a:buChar char="q"/>
            </a:pPr>
            <a:r>
              <a:rPr lang="en-US" sz="2400" dirty="0" err="1">
                <a:solidFill>
                  <a:schemeClr val="tx1"/>
                </a:solidFill>
              </a:rPr>
              <a:t>longPolling</a:t>
            </a:r>
            <a:endParaRPr lang="en-US" sz="2400" dirty="0">
              <a:solidFill>
                <a:schemeClr val="tx1"/>
              </a:solidFill>
            </a:endParaRPr>
          </a:p>
        </p:txBody>
      </p:sp>
    </p:spTree>
    <p:extLst>
      <p:ext uri="{BB962C8B-B14F-4D97-AF65-F5344CB8AC3E}">
        <p14:creationId xmlns:p14="http://schemas.microsoft.com/office/powerpoint/2010/main" val="698592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t>Connections and Hubs</a:t>
            </a:r>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53046" y="2029266"/>
            <a:ext cx="8637907" cy="4054338"/>
          </a:xfrm>
          <a:prstGeom prst="rect">
            <a:avLst/>
          </a:prstGeom>
        </p:spPr>
        <p:txBody>
          <a:bodyPr vert="horz" lIns="91440" tIns="45720" rIns="91440" bIns="45720" rtlCol="0" anchor="ctr">
            <a:normAutofit fontScale="850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lgn="just">
              <a:buClr>
                <a:schemeClr val="tx1"/>
              </a:buClr>
              <a:buFont typeface="Wingdings" panose="05000000000000000000" pitchFamily="2" charset="2"/>
              <a:buChar char="Ø"/>
            </a:pPr>
            <a:r>
              <a:rPr lang="en-US" sz="2400" dirty="0">
                <a:solidFill>
                  <a:schemeClr val="tx1"/>
                </a:solidFill>
              </a:rPr>
              <a:t>The </a:t>
            </a:r>
            <a:r>
              <a:rPr lang="en-US" sz="2400" dirty="0" err="1">
                <a:solidFill>
                  <a:schemeClr val="tx1"/>
                </a:solidFill>
              </a:rPr>
              <a:t>SignalR</a:t>
            </a:r>
            <a:r>
              <a:rPr lang="en-US" sz="2400" dirty="0">
                <a:solidFill>
                  <a:schemeClr val="tx1"/>
                </a:solidFill>
              </a:rPr>
              <a:t> API contains two models for communicating between clients and servers: Persistent Connections and Hubs.</a:t>
            </a:r>
          </a:p>
          <a:p>
            <a:pPr marL="342900" indent="-342900" algn="just">
              <a:buClr>
                <a:schemeClr val="tx1"/>
              </a:buClr>
              <a:buFont typeface="Wingdings" panose="05000000000000000000" pitchFamily="2" charset="2"/>
              <a:buChar char="Ø"/>
            </a:pPr>
            <a:r>
              <a:rPr lang="en-US" sz="2400" dirty="0">
                <a:solidFill>
                  <a:schemeClr val="tx1"/>
                </a:solidFill>
              </a:rPr>
              <a:t>A Connection represents a simple endpoint for sending single-recipient, grouped, or broadcast messages. The Persistent Connection API (represented in .NET code by the </a:t>
            </a:r>
            <a:r>
              <a:rPr lang="en-US" sz="2400" dirty="0" err="1">
                <a:solidFill>
                  <a:schemeClr val="tx1"/>
                </a:solidFill>
              </a:rPr>
              <a:t>PersistentConnection</a:t>
            </a:r>
            <a:r>
              <a:rPr lang="en-US" sz="2400" dirty="0">
                <a:solidFill>
                  <a:schemeClr val="tx1"/>
                </a:solidFill>
              </a:rPr>
              <a:t> class) gives the developer direct access to the low-level communication protocol that </a:t>
            </a:r>
            <a:r>
              <a:rPr lang="en-US" sz="2400" dirty="0" err="1">
                <a:solidFill>
                  <a:schemeClr val="tx1"/>
                </a:solidFill>
              </a:rPr>
              <a:t>SignalR</a:t>
            </a:r>
            <a:r>
              <a:rPr lang="en-US" sz="2400" dirty="0">
                <a:solidFill>
                  <a:schemeClr val="tx1"/>
                </a:solidFill>
              </a:rPr>
              <a:t> exposes. Using the Connections communication model will be familiar to developers who have used connection-based APIs such as Windows Communication Foundation.</a:t>
            </a:r>
          </a:p>
          <a:p>
            <a:pPr marL="342900" indent="-342900" algn="just">
              <a:buClr>
                <a:schemeClr val="tx1"/>
              </a:buClr>
              <a:buFont typeface="Wingdings" panose="05000000000000000000" pitchFamily="2" charset="2"/>
              <a:buChar char="Ø"/>
            </a:pPr>
            <a:r>
              <a:rPr lang="en-US" sz="2400" dirty="0">
                <a:solidFill>
                  <a:schemeClr val="tx1"/>
                </a:solidFill>
              </a:rPr>
              <a:t>A Hub is a more high-level pipeline built upon the Connection API that allows your client and  </a:t>
            </a:r>
            <a:r>
              <a:rPr lang="en-US" sz="2400" dirty="0" err="1">
                <a:solidFill>
                  <a:schemeClr val="tx1"/>
                </a:solidFill>
              </a:rPr>
              <a:t>erver</a:t>
            </a:r>
            <a:r>
              <a:rPr lang="en-US" sz="2400" dirty="0">
                <a:solidFill>
                  <a:schemeClr val="tx1"/>
                </a:solidFill>
              </a:rPr>
              <a:t> to call methods on each other directly. </a:t>
            </a:r>
            <a:r>
              <a:rPr lang="en-US" sz="2400" dirty="0" err="1">
                <a:solidFill>
                  <a:schemeClr val="tx1"/>
                </a:solidFill>
              </a:rPr>
              <a:t>SignalR</a:t>
            </a:r>
            <a:r>
              <a:rPr lang="en-US" sz="2400" dirty="0">
                <a:solidFill>
                  <a:schemeClr val="tx1"/>
                </a:solidFill>
              </a:rPr>
              <a:t> handles the dispatching across machine boundaries as if by magic, allowing clients to call methods on the server as easily as local methods, and vice versa. Using the Hubs communication model will be familiar to developers who have used remote invocation APIs such as .NET Remoting. Using a Hub also allows you to pass strongly typed parameters to methods, enabling model binding. </a:t>
            </a:r>
          </a:p>
        </p:txBody>
      </p:sp>
    </p:spTree>
    <p:extLst>
      <p:ext uri="{BB962C8B-B14F-4D97-AF65-F5344CB8AC3E}">
        <p14:creationId xmlns:p14="http://schemas.microsoft.com/office/powerpoint/2010/main" val="1357004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t>Architecture diagram</a:t>
            </a:r>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53046" y="2029266"/>
            <a:ext cx="8637907" cy="815534"/>
          </a:xfrm>
          <a:prstGeom prst="rect">
            <a:avLst/>
          </a:prstGeom>
        </p:spPr>
        <p:txBody>
          <a:bodyPr vert="horz" lIns="91440" tIns="45720" rIns="91440" bIns="45720" rtlCol="0" anchor="ctr">
            <a:normAutofit fontScale="925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lgn="just">
              <a:buClr>
                <a:schemeClr val="tx1"/>
              </a:buClr>
              <a:buFont typeface="Wingdings" panose="05000000000000000000" pitchFamily="2" charset="2"/>
              <a:buChar char="Ø"/>
            </a:pPr>
            <a:r>
              <a:rPr lang="en-US" sz="2400" dirty="0">
                <a:solidFill>
                  <a:schemeClr val="tx1"/>
                </a:solidFill>
              </a:rPr>
              <a:t>The following diagram shows the relationship between Hubs, Persistent Connections, and the underlying technologies used for transports.</a:t>
            </a:r>
          </a:p>
        </p:txBody>
      </p:sp>
      <p:pic>
        <p:nvPicPr>
          <p:cNvPr id="3" name="Picture 2">
            <a:extLst>
              <a:ext uri="{FF2B5EF4-FFF2-40B4-BE49-F238E27FC236}">
                <a16:creationId xmlns:a16="http://schemas.microsoft.com/office/drawing/2014/main" id="{7D2E0A60-BB03-4E6E-9D9B-7B4AFE9FE593}"/>
              </a:ext>
            </a:extLst>
          </p:cNvPr>
          <p:cNvPicPr>
            <a:picLocks noChangeAspect="1"/>
          </p:cNvPicPr>
          <p:nvPr/>
        </p:nvPicPr>
        <p:blipFill>
          <a:blip r:embed="rId2"/>
          <a:stretch>
            <a:fillRect/>
          </a:stretch>
        </p:blipFill>
        <p:spPr>
          <a:xfrm>
            <a:off x="2074862" y="2755901"/>
            <a:ext cx="4874527" cy="3327704"/>
          </a:xfrm>
          <a:prstGeom prst="rect">
            <a:avLst/>
          </a:prstGeom>
        </p:spPr>
      </p:pic>
    </p:spTree>
    <p:extLst>
      <p:ext uri="{BB962C8B-B14F-4D97-AF65-F5344CB8AC3E}">
        <p14:creationId xmlns:p14="http://schemas.microsoft.com/office/powerpoint/2010/main" val="952501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t>How Hubs work</a:t>
            </a:r>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53046" y="2029266"/>
            <a:ext cx="8637907" cy="4054338"/>
          </a:xfrm>
          <a:prstGeom prst="rect">
            <a:avLst/>
          </a:prstGeom>
        </p:spPr>
        <p:txBody>
          <a:bodyPr vert="horz" lIns="91440" tIns="45720" rIns="91440" bIns="45720" rtlCol="0" anchor="ctr">
            <a:normAutofit fontScale="925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lgn="just">
              <a:buClr>
                <a:schemeClr val="tx1"/>
              </a:buClr>
              <a:buFont typeface="Wingdings" panose="05000000000000000000" pitchFamily="2" charset="2"/>
              <a:buChar char="Ø"/>
            </a:pPr>
            <a:r>
              <a:rPr lang="en-US" sz="2400" dirty="0">
                <a:solidFill>
                  <a:schemeClr val="tx1"/>
                </a:solidFill>
              </a:rPr>
              <a:t>When server-side code calls a method on the client, a packet is sent across the active transport that contains the name and parameters of the method to be called (when an object is sent as a method  parameter, it is serialized using JSON). The client then matches the method name to methods defined in client-side code. </a:t>
            </a:r>
          </a:p>
          <a:p>
            <a:pPr marL="342900" indent="-342900" algn="just">
              <a:buClr>
                <a:schemeClr val="tx1"/>
              </a:buClr>
              <a:buFont typeface="Wingdings" panose="05000000000000000000" pitchFamily="2" charset="2"/>
              <a:buChar char="Ø"/>
            </a:pPr>
            <a:r>
              <a:rPr lang="en-US" sz="2400" dirty="0">
                <a:solidFill>
                  <a:schemeClr val="tx1"/>
                </a:solidFill>
              </a:rPr>
              <a:t>If there is a match, the client method will be executed using the deserialized parameter data. The method call can be monitored using tools like Fiddler. The following  mage shows a method call sent from a </a:t>
            </a:r>
            <a:r>
              <a:rPr lang="en-US" sz="2400" dirty="0" err="1">
                <a:solidFill>
                  <a:schemeClr val="tx1"/>
                </a:solidFill>
              </a:rPr>
              <a:t>SignalR</a:t>
            </a:r>
            <a:r>
              <a:rPr lang="en-US" sz="2400" dirty="0">
                <a:solidFill>
                  <a:schemeClr val="tx1"/>
                </a:solidFill>
              </a:rPr>
              <a:t> server to a web browser client in the Logs pane of Fiddler. The method call is being sent from a hub called </a:t>
            </a:r>
            <a:r>
              <a:rPr lang="en-US" sz="2400" dirty="0" err="1">
                <a:solidFill>
                  <a:schemeClr val="tx1"/>
                </a:solidFill>
              </a:rPr>
              <a:t>MoveShapeHub</a:t>
            </a:r>
            <a:r>
              <a:rPr lang="en-US" sz="2400" dirty="0">
                <a:solidFill>
                  <a:schemeClr val="tx1"/>
                </a:solidFill>
              </a:rPr>
              <a:t>  and the method being invoked is called </a:t>
            </a:r>
            <a:r>
              <a:rPr lang="en-US" sz="2400" dirty="0" err="1">
                <a:solidFill>
                  <a:schemeClr val="tx1"/>
                </a:solidFill>
              </a:rPr>
              <a:t>updateShape</a:t>
            </a:r>
            <a:r>
              <a:rPr lang="en-US" sz="2400" dirty="0">
                <a:solidFill>
                  <a:schemeClr val="tx1"/>
                </a:solidFill>
              </a:rPr>
              <a:t> .</a:t>
            </a:r>
          </a:p>
        </p:txBody>
      </p:sp>
    </p:spTree>
    <p:extLst>
      <p:ext uri="{BB962C8B-B14F-4D97-AF65-F5344CB8AC3E}">
        <p14:creationId xmlns:p14="http://schemas.microsoft.com/office/powerpoint/2010/main" val="3280727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Lecture Outline</a:t>
            </a:r>
          </a:p>
        </p:txBody>
      </p:sp>
      <p:sp>
        <p:nvSpPr>
          <p:cNvPr id="3" name="Subtitle 2"/>
          <p:cNvSpPr>
            <a:spLocks noGrp="1"/>
          </p:cNvSpPr>
          <p:nvPr>
            <p:ph type="subTitle" idx="1"/>
          </p:nvPr>
        </p:nvSpPr>
        <p:spPr>
          <a:xfrm>
            <a:off x="640080" y="2419644"/>
            <a:ext cx="7754112" cy="2743200"/>
          </a:xfrm>
        </p:spPr>
        <p:txBody>
          <a:bodyPr>
            <a:normAutofit/>
          </a:bodyPr>
          <a:lstStyle/>
          <a:p>
            <a:pPr marL="342900" indent="-342900">
              <a:buClr>
                <a:schemeClr val="tx1"/>
              </a:buClr>
              <a:buFont typeface="Arial" panose="020B0604020202020204" pitchFamily="34" charset="0"/>
              <a:buChar char="•"/>
            </a:pPr>
            <a:r>
              <a:rPr lang="en-US" sz="2000" dirty="0">
                <a:solidFill>
                  <a:srgbClr val="000000"/>
                </a:solidFill>
                <a:latin typeface="Times New Roman" panose="02020603050405020304" pitchFamily="18" charset="0"/>
                <a:ea typeface="Times New Roman" panose="02020603050405020304" pitchFamily="18" charset="0"/>
              </a:rPr>
              <a:t>Stateless VS Persistent connection</a:t>
            </a:r>
          </a:p>
          <a:p>
            <a:pPr marL="342900" indent="-342900">
              <a:buClr>
                <a:schemeClr val="tx1"/>
              </a:buClr>
              <a:buFont typeface="Arial" panose="020B0604020202020204" pitchFamily="34" charset="0"/>
              <a:buChar char="•"/>
            </a:pPr>
            <a:r>
              <a:rPr lang="en-US" sz="2000" dirty="0">
                <a:solidFill>
                  <a:srgbClr val="000000"/>
                </a:solidFill>
                <a:latin typeface="Times New Roman" panose="02020603050405020304" pitchFamily="18" charset="0"/>
                <a:ea typeface="Times New Roman" panose="02020603050405020304" pitchFamily="18" charset="0"/>
              </a:rPr>
              <a:t>Different asynchronous communication (AJAX polling, long polling, forever frame, event-source)</a:t>
            </a:r>
          </a:p>
          <a:p>
            <a:pPr marL="342900" indent="-342900">
              <a:buClr>
                <a:schemeClr val="tx1"/>
              </a:buClr>
              <a:buFont typeface="Arial" panose="020B0604020202020204" pitchFamily="34" charset="0"/>
              <a:buChar char="•"/>
            </a:pPr>
            <a:r>
              <a:rPr lang="en-US" sz="2000" dirty="0">
                <a:solidFill>
                  <a:srgbClr val="000000"/>
                </a:solidFill>
                <a:latin typeface="Times New Roman" panose="02020603050405020304" pitchFamily="18" charset="0"/>
                <a:ea typeface="Times New Roman" panose="02020603050405020304" pitchFamily="18" charset="0"/>
              </a:rPr>
              <a:t>Web sockets, RPC and HUB</a:t>
            </a:r>
          </a:p>
          <a:p>
            <a:pPr marL="342900" indent="-342900">
              <a:buClr>
                <a:schemeClr val="tx1"/>
              </a:buClr>
              <a:buFont typeface="Arial" panose="020B0604020202020204" pitchFamily="34" charset="0"/>
              <a:buChar char="•"/>
            </a:pPr>
            <a:r>
              <a:rPr lang="en-US" sz="2000" dirty="0">
                <a:solidFill>
                  <a:srgbClr val="000000"/>
                </a:solidFill>
                <a:latin typeface="Times New Roman" panose="02020603050405020304" pitchFamily="18" charset="0"/>
                <a:ea typeface="Times New Roman" panose="02020603050405020304" pitchFamily="18" charset="0"/>
              </a:rPr>
              <a:t>Introduction to </a:t>
            </a:r>
            <a:r>
              <a:rPr lang="en-US" sz="2000" dirty="0" err="1">
                <a:solidFill>
                  <a:srgbClr val="000000"/>
                </a:solidFill>
                <a:latin typeface="Times New Roman" panose="02020603050405020304" pitchFamily="18" charset="0"/>
                <a:ea typeface="Times New Roman" panose="02020603050405020304" pitchFamily="18" charset="0"/>
              </a:rPr>
              <a:t>SignalR</a:t>
            </a:r>
            <a:endParaRPr lang="en-US" sz="2000" dirty="0">
              <a:solidFill>
                <a:srgbClr val="000000"/>
              </a:solidFill>
              <a:latin typeface="Times New Roman" panose="02020603050405020304" pitchFamily="18" charset="0"/>
              <a:ea typeface="Times New Roman" panose="02020603050405020304" pitchFamily="18" charset="0"/>
            </a:endParaRPr>
          </a:p>
          <a:p>
            <a:pPr marL="342900" indent="-342900">
              <a:buClr>
                <a:schemeClr val="tx1"/>
              </a:buClr>
              <a:buFont typeface="Arial" panose="020B0604020202020204" pitchFamily="34" charset="0"/>
              <a:buChar char="•"/>
            </a:pPr>
            <a:r>
              <a:rPr lang="en-US" sz="2000" dirty="0">
                <a:solidFill>
                  <a:srgbClr val="000000"/>
                </a:solidFill>
                <a:latin typeface="Times New Roman" panose="02020603050405020304" pitchFamily="18" charset="0"/>
                <a:ea typeface="Times New Roman" panose="02020603050405020304" pitchFamily="18" charset="0"/>
              </a:rPr>
              <a:t>Installing and configuring </a:t>
            </a:r>
            <a:r>
              <a:rPr lang="en-US" sz="2000" dirty="0" err="1">
                <a:solidFill>
                  <a:srgbClr val="000000"/>
                </a:solidFill>
                <a:latin typeface="Times New Roman" panose="02020603050405020304" pitchFamily="18" charset="0"/>
                <a:ea typeface="Times New Roman" panose="02020603050405020304" pitchFamily="18" charset="0"/>
              </a:rPr>
              <a:t>SignalR</a:t>
            </a:r>
            <a:endParaRPr lang="en-US" sz="2000" dirty="0">
              <a:solidFill>
                <a:srgbClr val="000000"/>
              </a:solidFill>
              <a:latin typeface="Times New Roman" panose="02020603050405020304" pitchFamily="18" charset="0"/>
              <a:ea typeface="Times New Roman" panose="02020603050405020304" pitchFamily="18" charset="0"/>
            </a:endParaRPr>
          </a:p>
          <a:p>
            <a:pPr marL="342900" indent="-342900">
              <a:buClr>
                <a:schemeClr val="tx1"/>
              </a:buClr>
              <a:buFont typeface="Arial" panose="020B0604020202020204" pitchFamily="34" charset="0"/>
              <a:buChar char="•"/>
            </a:pPr>
            <a:r>
              <a:rPr lang="en-US" sz="2000" dirty="0">
                <a:solidFill>
                  <a:srgbClr val="000000"/>
                </a:solidFill>
                <a:latin typeface="Times New Roman" panose="02020603050405020304" pitchFamily="18" charset="0"/>
                <a:ea typeface="Times New Roman" panose="02020603050405020304" pitchFamily="18" charset="0"/>
              </a:rPr>
              <a:t>Implementing server side (HUB)</a:t>
            </a:r>
          </a:p>
          <a:p>
            <a:pPr marL="342900" indent="-342900">
              <a:buClr>
                <a:schemeClr val="tx1"/>
              </a:buClr>
              <a:buFont typeface="Arial" panose="020B0604020202020204" pitchFamily="34" charset="0"/>
              <a:buChar char="•"/>
            </a:pPr>
            <a:r>
              <a:rPr lang="en-US" sz="2000" dirty="0">
                <a:solidFill>
                  <a:srgbClr val="000000"/>
                </a:solidFill>
                <a:latin typeface="Times New Roman" panose="02020603050405020304" pitchFamily="18" charset="0"/>
                <a:ea typeface="Times New Roman" panose="02020603050405020304" pitchFamily="18" charset="0"/>
              </a:rPr>
              <a:t>Implementing client side (JavaScript)</a:t>
            </a: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t>How Hubs work</a:t>
            </a:r>
          </a:p>
        </p:txBody>
      </p:sp>
      <p:pic>
        <p:nvPicPr>
          <p:cNvPr id="3" name="Picture 2">
            <a:extLst>
              <a:ext uri="{FF2B5EF4-FFF2-40B4-BE49-F238E27FC236}">
                <a16:creationId xmlns:a16="http://schemas.microsoft.com/office/drawing/2014/main" id="{3ACBEC93-EF41-4A48-9457-E6DB34E6BD79}"/>
              </a:ext>
            </a:extLst>
          </p:cNvPr>
          <p:cNvPicPr>
            <a:picLocks noChangeAspect="1"/>
          </p:cNvPicPr>
          <p:nvPr/>
        </p:nvPicPr>
        <p:blipFill>
          <a:blip r:embed="rId2"/>
          <a:stretch>
            <a:fillRect/>
          </a:stretch>
        </p:blipFill>
        <p:spPr>
          <a:xfrm>
            <a:off x="379483" y="2050235"/>
            <a:ext cx="8231117" cy="1978766"/>
          </a:xfrm>
          <a:prstGeom prst="rect">
            <a:avLst/>
          </a:prstGeom>
        </p:spPr>
      </p:pic>
      <p:sp>
        <p:nvSpPr>
          <p:cNvPr id="4" name="Rectangle 3">
            <a:extLst>
              <a:ext uri="{FF2B5EF4-FFF2-40B4-BE49-F238E27FC236}">
                <a16:creationId xmlns:a16="http://schemas.microsoft.com/office/drawing/2014/main" id="{AD2CDB40-C441-4D8B-891D-BF16178D651E}"/>
              </a:ext>
            </a:extLst>
          </p:cNvPr>
          <p:cNvSpPr/>
          <p:nvPr/>
        </p:nvSpPr>
        <p:spPr>
          <a:xfrm>
            <a:off x="379483" y="4380382"/>
            <a:ext cx="8385034" cy="1477328"/>
          </a:xfrm>
          <a:prstGeom prst="rect">
            <a:avLst/>
          </a:prstGeom>
        </p:spPr>
        <p:txBody>
          <a:bodyPr wrap="square">
            <a:spAutoFit/>
          </a:bodyPr>
          <a:lstStyle/>
          <a:p>
            <a:r>
              <a:rPr lang="en-US" dirty="0">
                <a:solidFill>
                  <a:srgbClr val="222222"/>
                </a:solidFill>
                <a:latin typeface="SegoeUIRegular"/>
              </a:rPr>
              <a:t>In this example, the hub name is identified with the </a:t>
            </a:r>
            <a:r>
              <a:rPr lang="en-US" sz="1050" dirty="0">
                <a:solidFill>
                  <a:srgbClr val="222222"/>
                </a:solidFill>
                <a:latin typeface="ConsolasRegular"/>
              </a:rPr>
              <a:t>H </a:t>
            </a:r>
            <a:r>
              <a:rPr lang="en-US" dirty="0">
                <a:solidFill>
                  <a:srgbClr val="222222"/>
                </a:solidFill>
                <a:latin typeface="SegoeUIRegular"/>
              </a:rPr>
              <a:t>parameter; the method name is identified with the </a:t>
            </a:r>
            <a:r>
              <a:rPr lang="en-US" sz="1050" dirty="0">
                <a:solidFill>
                  <a:srgbClr val="222222"/>
                </a:solidFill>
                <a:latin typeface="ConsolasRegular"/>
              </a:rPr>
              <a:t>M </a:t>
            </a:r>
            <a:r>
              <a:rPr lang="en-US" dirty="0">
                <a:solidFill>
                  <a:srgbClr val="222222"/>
                </a:solidFill>
                <a:latin typeface="SegoeUIRegular"/>
              </a:rPr>
              <a:t>parameter, and the data being sent to the method is identified with the </a:t>
            </a:r>
            <a:r>
              <a:rPr lang="en-US" sz="1050" dirty="0">
                <a:solidFill>
                  <a:srgbClr val="222222"/>
                </a:solidFill>
                <a:latin typeface="ConsolasRegular"/>
              </a:rPr>
              <a:t>A </a:t>
            </a:r>
            <a:r>
              <a:rPr lang="en-US" dirty="0">
                <a:solidFill>
                  <a:srgbClr val="222222"/>
                </a:solidFill>
                <a:latin typeface="SegoeUIRegular"/>
              </a:rPr>
              <a:t>parameter. The application that generated this message is created in the </a:t>
            </a:r>
            <a:r>
              <a:rPr lang="en-US" dirty="0">
                <a:solidFill>
                  <a:srgbClr val="0050C5"/>
                </a:solidFill>
                <a:latin typeface="SegoeUIRegular"/>
              </a:rPr>
              <a:t>High-Frequency Realtime </a:t>
            </a:r>
            <a:r>
              <a:rPr lang="en-US" dirty="0">
                <a:solidFill>
                  <a:srgbClr val="222222"/>
                </a:solidFill>
                <a:latin typeface="SegoeUIRegular"/>
              </a:rPr>
              <a:t>tutorial.</a:t>
            </a:r>
            <a:r>
              <a:rPr lang="en-US" dirty="0"/>
              <a:t> </a:t>
            </a:r>
            <a:br>
              <a:rPr lang="en-US" dirty="0"/>
            </a:br>
            <a:endParaRPr lang="en-US" dirty="0"/>
          </a:p>
        </p:txBody>
      </p:sp>
    </p:spTree>
    <p:extLst>
      <p:ext uri="{BB962C8B-B14F-4D97-AF65-F5344CB8AC3E}">
        <p14:creationId xmlns:p14="http://schemas.microsoft.com/office/powerpoint/2010/main" val="1852289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fontScale="90000"/>
          </a:bodyPr>
          <a:lstStyle/>
          <a:p>
            <a:r>
              <a:rPr lang="en-US" b="1" dirty="0"/>
              <a:t>Choosing a communication model</a:t>
            </a:r>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53046" y="2029266"/>
            <a:ext cx="8637907" cy="4054338"/>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lgn="just">
              <a:buClr>
                <a:schemeClr val="tx1"/>
              </a:buClr>
              <a:buFont typeface="Wingdings" panose="05000000000000000000" pitchFamily="2" charset="2"/>
              <a:buChar char="Ø"/>
            </a:pPr>
            <a:r>
              <a:rPr lang="en-US" sz="2400" dirty="0">
                <a:solidFill>
                  <a:schemeClr val="tx1"/>
                </a:solidFill>
              </a:rPr>
              <a:t>Most applications should use the Hubs API. The Connections API could be used in the following circumstances:</a:t>
            </a:r>
          </a:p>
          <a:p>
            <a:pPr marL="342900" indent="-342900" algn="just">
              <a:buClr>
                <a:schemeClr val="tx1"/>
              </a:buClr>
              <a:buFont typeface="Wingdings" panose="05000000000000000000" pitchFamily="2" charset="2"/>
              <a:buChar char="Ø"/>
            </a:pPr>
            <a:r>
              <a:rPr lang="en-US" sz="2400" dirty="0">
                <a:solidFill>
                  <a:schemeClr val="tx1"/>
                </a:solidFill>
              </a:rPr>
              <a:t>The format of the actual message sent needs to be specified.</a:t>
            </a:r>
          </a:p>
          <a:p>
            <a:pPr marL="342900" indent="-342900" algn="just">
              <a:buClr>
                <a:schemeClr val="tx1"/>
              </a:buClr>
              <a:buFont typeface="Wingdings" panose="05000000000000000000" pitchFamily="2" charset="2"/>
              <a:buChar char="Ø"/>
            </a:pPr>
            <a:r>
              <a:rPr lang="en-US" sz="2400" dirty="0">
                <a:solidFill>
                  <a:schemeClr val="tx1"/>
                </a:solidFill>
              </a:rPr>
              <a:t>The developer prefers to work with a messaging and dispatching model rather than a remote invocation model.</a:t>
            </a:r>
          </a:p>
          <a:p>
            <a:pPr marL="342900" indent="-342900" algn="just">
              <a:buClr>
                <a:schemeClr val="tx1"/>
              </a:buClr>
              <a:buFont typeface="Wingdings" panose="05000000000000000000" pitchFamily="2" charset="2"/>
              <a:buChar char="Ø"/>
            </a:pPr>
            <a:r>
              <a:rPr lang="en-US" sz="2400" dirty="0">
                <a:solidFill>
                  <a:schemeClr val="tx1"/>
                </a:solidFill>
              </a:rPr>
              <a:t>An existing application that uses a messaging model is being ported to use </a:t>
            </a:r>
            <a:r>
              <a:rPr lang="en-US" sz="2400" dirty="0" err="1">
                <a:solidFill>
                  <a:schemeClr val="tx1"/>
                </a:solidFill>
              </a:rPr>
              <a:t>SignalR</a:t>
            </a:r>
            <a:r>
              <a:rPr lang="en-US" sz="2400" dirty="0">
                <a:solidFill>
                  <a:schemeClr val="tx1"/>
                </a:solidFill>
              </a:rPr>
              <a:t>.</a:t>
            </a:r>
          </a:p>
        </p:txBody>
      </p:sp>
    </p:spTree>
    <p:extLst>
      <p:ext uri="{BB962C8B-B14F-4D97-AF65-F5344CB8AC3E}">
        <p14:creationId xmlns:p14="http://schemas.microsoft.com/office/powerpoint/2010/main" val="3007819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833" y="2968299"/>
            <a:ext cx="6992333" cy="1088136"/>
          </a:xfrm>
        </p:spPr>
        <p:txBody>
          <a:bodyPr>
            <a:normAutofit/>
          </a:bodyPr>
          <a:lstStyle/>
          <a:p>
            <a:pPr algn="ctr"/>
            <a:r>
              <a:rPr lang="en-US" b="1" dirty="0">
                <a:solidFill>
                  <a:srgbClr val="7030A0"/>
                </a:solidFill>
              </a:rPr>
              <a:t>Demonstration of </a:t>
            </a:r>
            <a:r>
              <a:rPr lang="en-US" b="1" dirty="0" err="1">
                <a:solidFill>
                  <a:srgbClr val="7030A0"/>
                </a:solidFill>
              </a:rPr>
              <a:t>SignalR</a:t>
            </a:r>
            <a:endParaRPr lang="en-US" b="1" dirty="0">
              <a:solidFill>
                <a:srgbClr val="7030A0"/>
              </a:solidFill>
            </a:endParaRPr>
          </a:p>
        </p:txBody>
      </p:sp>
    </p:spTree>
    <p:extLst>
      <p:ext uri="{BB962C8B-B14F-4D97-AF65-F5344CB8AC3E}">
        <p14:creationId xmlns:p14="http://schemas.microsoft.com/office/powerpoint/2010/main" val="2137932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fontScale="90000"/>
          </a:bodyPr>
          <a:lstStyle/>
          <a:p>
            <a:r>
              <a:rPr lang="en-US" b="1" dirty="0"/>
              <a:t>Introduction of ASP.NET </a:t>
            </a:r>
            <a:r>
              <a:rPr lang="en-US" b="1" dirty="0" err="1"/>
              <a:t>SignalR</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53046" y="2029266"/>
            <a:ext cx="8637907" cy="4054338"/>
          </a:xfrm>
          <a:prstGeom prst="rect">
            <a:avLst/>
          </a:prstGeom>
        </p:spPr>
        <p:txBody>
          <a:bodyPr vert="horz" lIns="91440" tIns="45720" rIns="91440" bIns="45720" rtlCol="0" anchor="ctr">
            <a:normAutofit fontScale="77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lgn="just">
              <a:buClr>
                <a:schemeClr val="tx1"/>
              </a:buClr>
              <a:buFont typeface="Wingdings" panose="05000000000000000000" pitchFamily="2" charset="2"/>
              <a:buChar char="Ø"/>
            </a:pPr>
            <a:r>
              <a:rPr lang="en-US" sz="2400" dirty="0">
                <a:solidFill>
                  <a:schemeClr val="tx1"/>
                </a:solidFill>
              </a:rPr>
              <a:t>In here, I am using the ASP.NET </a:t>
            </a:r>
            <a:r>
              <a:rPr lang="en-US" sz="2400" dirty="0" err="1">
                <a:solidFill>
                  <a:schemeClr val="tx1"/>
                </a:solidFill>
              </a:rPr>
              <a:t>SignalR</a:t>
            </a:r>
            <a:r>
              <a:rPr lang="en-US" sz="2400" dirty="0">
                <a:solidFill>
                  <a:schemeClr val="tx1"/>
                </a:solidFill>
              </a:rPr>
              <a:t> library in the latest MVC 5 project template. Let me give you a glimpse of </a:t>
            </a:r>
            <a:r>
              <a:rPr lang="en-US" sz="2400" dirty="0" err="1">
                <a:solidFill>
                  <a:schemeClr val="tx1"/>
                </a:solidFill>
              </a:rPr>
              <a:t>SignalR</a:t>
            </a:r>
            <a:r>
              <a:rPr lang="en-US" sz="2400" dirty="0">
                <a:solidFill>
                  <a:schemeClr val="tx1"/>
                </a:solidFill>
              </a:rPr>
              <a:t>, it is a library that adds real-time web functionality to the ASP.NET applications. Now, what is this real-time functionality? It is used to access the server code and push the content to the connected clients instantly instead of the server waiting for the client's request.</a:t>
            </a:r>
          </a:p>
          <a:p>
            <a:pPr marL="342900" indent="-342900" algn="just">
              <a:buClr>
                <a:schemeClr val="tx1"/>
              </a:buClr>
              <a:buFont typeface="Wingdings" panose="05000000000000000000" pitchFamily="2" charset="2"/>
              <a:buChar char="Ø"/>
            </a:pPr>
            <a:r>
              <a:rPr lang="en-US" sz="2400" dirty="0">
                <a:solidFill>
                  <a:schemeClr val="tx1"/>
                </a:solidFill>
              </a:rPr>
              <a:t>In that context, I am developing an ASP.NET Web application using the MVC Project template and in it using a real-time web application with ASP.NET </a:t>
            </a:r>
            <a:r>
              <a:rPr lang="en-US" sz="2400" dirty="0" err="1">
                <a:solidFill>
                  <a:schemeClr val="tx1"/>
                </a:solidFill>
              </a:rPr>
              <a:t>SignalR</a:t>
            </a:r>
            <a:r>
              <a:rPr lang="en-US" sz="2400" dirty="0">
                <a:solidFill>
                  <a:schemeClr val="tx1"/>
                </a:solidFill>
              </a:rPr>
              <a:t>.</a:t>
            </a:r>
          </a:p>
          <a:p>
            <a:pPr marL="342900" indent="-342900" algn="just">
              <a:buClr>
                <a:schemeClr val="tx1"/>
              </a:buClr>
              <a:buFont typeface="Wingdings" panose="05000000000000000000" pitchFamily="2" charset="2"/>
              <a:buChar char="Ø"/>
            </a:pPr>
            <a:r>
              <a:rPr lang="en-US" sz="2400" b="1" i="1" dirty="0">
                <a:solidFill>
                  <a:schemeClr val="tx1"/>
                </a:solidFill>
              </a:rPr>
              <a:t>Prerequisites:</a:t>
            </a:r>
          </a:p>
          <a:p>
            <a:pPr marL="342900" indent="-342900" algn="just">
              <a:buClr>
                <a:schemeClr val="tx1"/>
              </a:buClr>
              <a:buFont typeface="Wingdings" panose="05000000000000000000" pitchFamily="2" charset="2"/>
              <a:buChar char="Ø"/>
            </a:pPr>
            <a:r>
              <a:rPr lang="en-US" sz="2400" dirty="0">
                <a:solidFill>
                  <a:schemeClr val="tx1"/>
                </a:solidFill>
              </a:rPr>
              <a:t>I am using Visual Studio 2013. There are some prerequisites to develop the application:</a:t>
            </a:r>
          </a:p>
          <a:p>
            <a:pPr marL="800100" lvl="1" indent="-342900" algn="just">
              <a:buClr>
                <a:schemeClr val="tx1"/>
              </a:buClr>
              <a:buFont typeface="Arial" panose="020B0604020202020204" pitchFamily="34" charset="0"/>
              <a:buChar char="•"/>
            </a:pPr>
            <a:r>
              <a:rPr lang="en-US" sz="2300" dirty="0">
                <a:solidFill>
                  <a:schemeClr val="tx1"/>
                </a:solidFill>
              </a:rPr>
              <a:t>Visual Studio 2010 SP1 or Visual Studio 2012.</a:t>
            </a:r>
          </a:p>
          <a:p>
            <a:pPr marL="800100" lvl="1" indent="-342900" algn="just">
              <a:buClr>
                <a:schemeClr val="tx1"/>
              </a:buClr>
              <a:buFont typeface="Arial" panose="020B0604020202020204" pitchFamily="34" charset="0"/>
              <a:buChar char="•"/>
            </a:pPr>
            <a:r>
              <a:rPr lang="en-US" sz="2300" dirty="0">
                <a:solidFill>
                  <a:schemeClr val="tx1"/>
                </a:solidFill>
              </a:rPr>
              <a:t>ASP.NET and Web Tools 2012.2</a:t>
            </a:r>
          </a:p>
          <a:p>
            <a:pPr marL="342900" indent="-342900" algn="just">
              <a:buClr>
                <a:schemeClr val="tx1"/>
              </a:buClr>
              <a:buFont typeface="Wingdings" panose="05000000000000000000" pitchFamily="2" charset="2"/>
              <a:buChar char="Ø"/>
            </a:pPr>
            <a:r>
              <a:rPr lang="en-US" sz="2400" dirty="0">
                <a:solidFill>
                  <a:schemeClr val="tx1"/>
                </a:solidFill>
              </a:rPr>
              <a:t>Let's create an application for </a:t>
            </a:r>
            <a:r>
              <a:rPr lang="en-US" sz="2400" dirty="0" err="1">
                <a:solidFill>
                  <a:schemeClr val="tx1"/>
                </a:solidFill>
              </a:rPr>
              <a:t>SignalR</a:t>
            </a:r>
            <a:r>
              <a:rPr lang="en-US" sz="2400" dirty="0">
                <a:solidFill>
                  <a:schemeClr val="tx1"/>
                </a:solidFill>
              </a:rPr>
              <a:t> development using the following sections:</a:t>
            </a:r>
          </a:p>
          <a:p>
            <a:pPr marL="800100" lvl="1" indent="-342900" algn="just">
              <a:buClr>
                <a:schemeClr val="tx1"/>
              </a:buClr>
              <a:buFont typeface="Arial" panose="020B0604020202020204" pitchFamily="34" charset="0"/>
              <a:buChar char="•"/>
            </a:pPr>
            <a:r>
              <a:rPr lang="en-US" sz="2300" dirty="0">
                <a:solidFill>
                  <a:schemeClr val="tx1"/>
                </a:solidFill>
              </a:rPr>
              <a:t>MVC 5 Application</a:t>
            </a:r>
          </a:p>
          <a:p>
            <a:pPr marL="800100" lvl="1" indent="-342900" algn="just">
              <a:buClr>
                <a:schemeClr val="tx1"/>
              </a:buClr>
              <a:buFont typeface="Arial" panose="020B0604020202020204" pitchFamily="34" charset="0"/>
              <a:buChar char="•"/>
            </a:pPr>
            <a:r>
              <a:rPr lang="en-US" sz="2300" dirty="0">
                <a:solidFill>
                  <a:schemeClr val="tx1"/>
                </a:solidFill>
              </a:rPr>
              <a:t>Code Execution</a:t>
            </a:r>
          </a:p>
        </p:txBody>
      </p:sp>
    </p:spTree>
    <p:extLst>
      <p:ext uri="{BB962C8B-B14F-4D97-AF65-F5344CB8AC3E}">
        <p14:creationId xmlns:p14="http://schemas.microsoft.com/office/powerpoint/2010/main" val="1130123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fontScale="90000"/>
          </a:bodyPr>
          <a:lstStyle/>
          <a:p>
            <a:r>
              <a:rPr lang="en-US" b="1" dirty="0"/>
              <a:t>MVC 5 Application</a:t>
            </a:r>
            <a:br>
              <a:rPr lang="en-US" b="1" dirty="0"/>
            </a:br>
            <a:endParaRPr lang="en-US" b="1" dirty="0"/>
          </a:p>
        </p:txBody>
      </p:sp>
      <p:sp>
        <p:nvSpPr>
          <p:cNvPr id="3" name="Rectangle 2">
            <a:extLst>
              <a:ext uri="{FF2B5EF4-FFF2-40B4-BE49-F238E27FC236}">
                <a16:creationId xmlns:a16="http://schemas.microsoft.com/office/drawing/2014/main" id="{EA60565E-DC6B-48DF-8F98-1BD784D4BE46}"/>
              </a:ext>
            </a:extLst>
          </p:cNvPr>
          <p:cNvSpPr/>
          <p:nvPr/>
        </p:nvSpPr>
        <p:spPr>
          <a:xfrm>
            <a:off x="266700" y="2095500"/>
            <a:ext cx="8572500" cy="646331"/>
          </a:xfrm>
          <a:prstGeom prst="rect">
            <a:avLst/>
          </a:prstGeom>
        </p:spPr>
        <p:txBody>
          <a:bodyPr wrap="square">
            <a:spAutoFit/>
          </a:bodyPr>
          <a:lstStyle/>
          <a:p>
            <a:r>
              <a:rPr lang="en-US" b="1" dirty="0">
                <a:solidFill>
                  <a:srgbClr val="333333"/>
                </a:solidFill>
                <a:latin typeface="Segoe UI" panose="020B0502040204020203" pitchFamily="34" charset="0"/>
              </a:rPr>
              <a:t>Step 1: </a:t>
            </a:r>
            <a:r>
              <a:rPr lang="en-US" dirty="0">
                <a:solidFill>
                  <a:srgbClr val="333333"/>
                </a:solidFill>
                <a:latin typeface="Segoe UI" panose="020B0502040204020203" pitchFamily="34" charset="0"/>
              </a:rPr>
              <a:t>Open Visual Studio 2013 and create a New Project.</a:t>
            </a:r>
            <a:r>
              <a:rPr lang="en-US" dirty="0"/>
              <a:t> </a:t>
            </a:r>
            <a:br>
              <a:rPr lang="en-US" dirty="0"/>
            </a:br>
            <a:endParaRPr lang="en-US" dirty="0"/>
          </a:p>
        </p:txBody>
      </p:sp>
      <p:pic>
        <p:nvPicPr>
          <p:cNvPr id="4" name="Picture 3">
            <a:extLst>
              <a:ext uri="{FF2B5EF4-FFF2-40B4-BE49-F238E27FC236}">
                <a16:creationId xmlns:a16="http://schemas.microsoft.com/office/drawing/2014/main" id="{3EB740F0-D008-40C6-9A66-97218ED45700}"/>
              </a:ext>
            </a:extLst>
          </p:cNvPr>
          <p:cNvPicPr>
            <a:picLocks noChangeAspect="1"/>
          </p:cNvPicPr>
          <p:nvPr/>
        </p:nvPicPr>
        <p:blipFill>
          <a:blip r:embed="rId2"/>
          <a:stretch>
            <a:fillRect/>
          </a:stretch>
        </p:blipFill>
        <p:spPr>
          <a:xfrm>
            <a:off x="1899992" y="2494436"/>
            <a:ext cx="5049447" cy="3673576"/>
          </a:xfrm>
          <a:prstGeom prst="rect">
            <a:avLst/>
          </a:prstGeom>
        </p:spPr>
      </p:pic>
    </p:spTree>
    <p:extLst>
      <p:ext uri="{BB962C8B-B14F-4D97-AF65-F5344CB8AC3E}">
        <p14:creationId xmlns:p14="http://schemas.microsoft.com/office/powerpoint/2010/main" val="457240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fontScale="90000"/>
          </a:bodyPr>
          <a:lstStyle/>
          <a:p>
            <a:r>
              <a:rPr lang="en-US" b="1" dirty="0"/>
              <a:t>MVC 5 Application</a:t>
            </a:r>
            <a:br>
              <a:rPr lang="en-US" b="1" dirty="0"/>
            </a:br>
            <a:endParaRPr lang="en-US" b="1" dirty="0"/>
          </a:p>
        </p:txBody>
      </p:sp>
      <p:sp>
        <p:nvSpPr>
          <p:cNvPr id="3" name="Rectangle 2">
            <a:extLst>
              <a:ext uri="{FF2B5EF4-FFF2-40B4-BE49-F238E27FC236}">
                <a16:creationId xmlns:a16="http://schemas.microsoft.com/office/drawing/2014/main" id="{EA60565E-DC6B-48DF-8F98-1BD784D4BE46}"/>
              </a:ext>
            </a:extLst>
          </p:cNvPr>
          <p:cNvSpPr/>
          <p:nvPr/>
        </p:nvSpPr>
        <p:spPr>
          <a:xfrm>
            <a:off x="266700" y="2095500"/>
            <a:ext cx="8572500" cy="646331"/>
          </a:xfrm>
          <a:prstGeom prst="rect">
            <a:avLst/>
          </a:prstGeom>
        </p:spPr>
        <p:txBody>
          <a:bodyPr wrap="square">
            <a:spAutoFit/>
          </a:bodyPr>
          <a:lstStyle/>
          <a:p>
            <a:r>
              <a:rPr lang="en-US" b="1" dirty="0"/>
              <a:t>Step 2: </a:t>
            </a:r>
            <a:r>
              <a:rPr lang="en-US" dirty="0"/>
              <a:t>Select MVC project template. </a:t>
            </a:r>
            <a:br>
              <a:rPr lang="en-US" dirty="0"/>
            </a:br>
            <a:endParaRPr lang="en-US" dirty="0"/>
          </a:p>
        </p:txBody>
      </p:sp>
      <p:pic>
        <p:nvPicPr>
          <p:cNvPr id="5" name="Picture 4">
            <a:extLst>
              <a:ext uri="{FF2B5EF4-FFF2-40B4-BE49-F238E27FC236}">
                <a16:creationId xmlns:a16="http://schemas.microsoft.com/office/drawing/2014/main" id="{95436137-5EB3-46CD-9D42-AF7C588EC6F1}"/>
              </a:ext>
            </a:extLst>
          </p:cNvPr>
          <p:cNvPicPr>
            <a:picLocks noChangeAspect="1"/>
          </p:cNvPicPr>
          <p:nvPr/>
        </p:nvPicPr>
        <p:blipFill>
          <a:blip r:embed="rId2"/>
          <a:stretch>
            <a:fillRect/>
          </a:stretch>
        </p:blipFill>
        <p:spPr>
          <a:xfrm>
            <a:off x="2287758" y="2418665"/>
            <a:ext cx="3972365" cy="3792328"/>
          </a:xfrm>
          <a:prstGeom prst="rect">
            <a:avLst/>
          </a:prstGeom>
        </p:spPr>
      </p:pic>
    </p:spTree>
    <p:extLst>
      <p:ext uri="{BB962C8B-B14F-4D97-AF65-F5344CB8AC3E}">
        <p14:creationId xmlns:p14="http://schemas.microsoft.com/office/powerpoint/2010/main" val="141953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fontScale="90000"/>
          </a:bodyPr>
          <a:lstStyle/>
          <a:p>
            <a:r>
              <a:rPr lang="en-US" b="1" dirty="0"/>
              <a:t>MVC 5 Application</a:t>
            </a:r>
            <a:br>
              <a:rPr lang="en-US" b="1" dirty="0"/>
            </a:br>
            <a:endParaRPr lang="en-US" b="1" dirty="0"/>
          </a:p>
        </p:txBody>
      </p:sp>
      <p:sp>
        <p:nvSpPr>
          <p:cNvPr id="3" name="Rectangle 2">
            <a:extLst>
              <a:ext uri="{FF2B5EF4-FFF2-40B4-BE49-F238E27FC236}">
                <a16:creationId xmlns:a16="http://schemas.microsoft.com/office/drawing/2014/main" id="{EA60565E-DC6B-48DF-8F98-1BD784D4BE46}"/>
              </a:ext>
            </a:extLst>
          </p:cNvPr>
          <p:cNvSpPr/>
          <p:nvPr/>
        </p:nvSpPr>
        <p:spPr>
          <a:xfrm>
            <a:off x="266700" y="2095500"/>
            <a:ext cx="8572500" cy="646331"/>
          </a:xfrm>
          <a:prstGeom prst="rect">
            <a:avLst/>
          </a:prstGeom>
        </p:spPr>
        <p:txBody>
          <a:bodyPr wrap="square">
            <a:spAutoFit/>
          </a:bodyPr>
          <a:lstStyle/>
          <a:p>
            <a:r>
              <a:rPr lang="en-US" b="1" dirty="0"/>
              <a:t>Step 3: </a:t>
            </a:r>
            <a:r>
              <a:rPr lang="en-US" dirty="0"/>
              <a:t>Open the Package Manager Console </a:t>
            </a:r>
            <a:br>
              <a:rPr lang="en-US" dirty="0"/>
            </a:br>
            <a:endParaRPr lang="en-US" dirty="0"/>
          </a:p>
        </p:txBody>
      </p:sp>
      <p:pic>
        <p:nvPicPr>
          <p:cNvPr id="4" name="Picture 3">
            <a:extLst>
              <a:ext uri="{FF2B5EF4-FFF2-40B4-BE49-F238E27FC236}">
                <a16:creationId xmlns:a16="http://schemas.microsoft.com/office/drawing/2014/main" id="{CE8E46A8-5DB7-4AAF-9021-46592FE2DA9F}"/>
              </a:ext>
            </a:extLst>
          </p:cNvPr>
          <p:cNvPicPr>
            <a:picLocks noChangeAspect="1"/>
          </p:cNvPicPr>
          <p:nvPr/>
        </p:nvPicPr>
        <p:blipFill>
          <a:blip r:embed="rId2"/>
          <a:stretch>
            <a:fillRect/>
          </a:stretch>
        </p:blipFill>
        <p:spPr>
          <a:xfrm>
            <a:off x="379483" y="2466975"/>
            <a:ext cx="4248298" cy="2905322"/>
          </a:xfrm>
          <a:prstGeom prst="rect">
            <a:avLst/>
          </a:prstGeom>
        </p:spPr>
      </p:pic>
      <p:sp>
        <p:nvSpPr>
          <p:cNvPr id="6" name="Rectangle 5">
            <a:extLst>
              <a:ext uri="{FF2B5EF4-FFF2-40B4-BE49-F238E27FC236}">
                <a16:creationId xmlns:a16="http://schemas.microsoft.com/office/drawing/2014/main" id="{62F3A977-00F4-4FBB-9832-3408CF0F41C7}"/>
              </a:ext>
            </a:extLst>
          </p:cNvPr>
          <p:cNvSpPr/>
          <p:nvPr/>
        </p:nvSpPr>
        <p:spPr>
          <a:xfrm>
            <a:off x="640080" y="5471384"/>
            <a:ext cx="4572000" cy="923330"/>
          </a:xfrm>
          <a:prstGeom prst="rect">
            <a:avLst/>
          </a:prstGeom>
        </p:spPr>
        <p:txBody>
          <a:bodyPr>
            <a:spAutoFit/>
          </a:bodyPr>
          <a:lstStyle/>
          <a:p>
            <a:r>
              <a:rPr lang="en-US" dirty="0">
                <a:solidFill>
                  <a:srgbClr val="333333"/>
                </a:solidFill>
                <a:latin typeface="Segoe UI" panose="020B0502040204020203" pitchFamily="34" charset="0"/>
              </a:rPr>
              <a:t>And write the following command:</a:t>
            </a:r>
            <a:br>
              <a:rPr lang="en-US" dirty="0">
                <a:solidFill>
                  <a:srgbClr val="333333"/>
                </a:solidFill>
                <a:latin typeface="Segoe UI" panose="020B0502040204020203" pitchFamily="34" charset="0"/>
              </a:rPr>
            </a:br>
            <a:r>
              <a:rPr lang="en-US" dirty="0">
                <a:solidFill>
                  <a:srgbClr val="333333"/>
                </a:solidFill>
                <a:latin typeface="Segoe UI" panose="020B0502040204020203" pitchFamily="34" charset="0"/>
              </a:rPr>
              <a:t>install-package </a:t>
            </a:r>
            <a:r>
              <a:rPr lang="en-US" dirty="0" err="1">
                <a:solidFill>
                  <a:srgbClr val="333333"/>
                </a:solidFill>
                <a:latin typeface="Segoe UI" panose="020B0502040204020203" pitchFamily="34" charset="0"/>
              </a:rPr>
              <a:t>Microsoft.AspNet.SignalR</a:t>
            </a:r>
            <a:r>
              <a:rPr lang="en-US" dirty="0"/>
              <a:t> </a:t>
            </a:r>
            <a:br>
              <a:rPr lang="en-US" dirty="0"/>
            </a:br>
            <a:endParaRPr lang="en-US" dirty="0"/>
          </a:p>
        </p:txBody>
      </p:sp>
      <p:pic>
        <p:nvPicPr>
          <p:cNvPr id="7" name="Picture 6">
            <a:extLst>
              <a:ext uri="{FF2B5EF4-FFF2-40B4-BE49-F238E27FC236}">
                <a16:creationId xmlns:a16="http://schemas.microsoft.com/office/drawing/2014/main" id="{33168DD9-73FE-47CE-B830-85BFD2727888}"/>
              </a:ext>
            </a:extLst>
          </p:cNvPr>
          <p:cNvPicPr>
            <a:picLocks noChangeAspect="1"/>
          </p:cNvPicPr>
          <p:nvPr/>
        </p:nvPicPr>
        <p:blipFill>
          <a:blip r:embed="rId3"/>
          <a:stretch>
            <a:fillRect/>
          </a:stretch>
        </p:blipFill>
        <p:spPr>
          <a:xfrm>
            <a:off x="4791852" y="2330278"/>
            <a:ext cx="4047348" cy="2905322"/>
          </a:xfrm>
          <a:prstGeom prst="rect">
            <a:avLst/>
          </a:prstGeom>
        </p:spPr>
      </p:pic>
    </p:spTree>
    <p:extLst>
      <p:ext uri="{BB962C8B-B14F-4D97-AF65-F5344CB8AC3E}">
        <p14:creationId xmlns:p14="http://schemas.microsoft.com/office/powerpoint/2010/main" val="2803532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fontScale="90000"/>
          </a:bodyPr>
          <a:lstStyle/>
          <a:p>
            <a:r>
              <a:rPr lang="en-US" b="1" dirty="0"/>
              <a:t>MVC 5 Application</a:t>
            </a:r>
            <a:br>
              <a:rPr lang="en-US" b="1" dirty="0"/>
            </a:br>
            <a:endParaRPr lang="en-US" b="1" dirty="0"/>
          </a:p>
        </p:txBody>
      </p:sp>
      <p:sp>
        <p:nvSpPr>
          <p:cNvPr id="3" name="Rectangle 2">
            <a:extLst>
              <a:ext uri="{FF2B5EF4-FFF2-40B4-BE49-F238E27FC236}">
                <a16:creationId xmlns:a16="http://schemas.microsoft.com/office/drawing/2014/main" id="{EA60565E-DC6B-48DF-8F98-1BD784D4BE46}"/>
              </a:ext>
            </a:extLst>
          </p:cNvPr>
          <p:cNvSpPr/>
          <p:nvPr/>
        </p:nvSpPr>
        <p:spPr>
          <a:xfrm>
            <a:off x="266700" y="2095500"/>
            <a:ext cx="8572500" cy="923330"/>
          </a:xfrm>
          <a:prstGeom prst="rect">
            <a:avLst/>
          </a:prstGeom>
        </p:spPr>
        <p:txBody>
          <a:bodyPr wrap="square">
            <a:spAutoFit/>
          </a:bodyPr>
          <a:lstStyle/>
          <a:p>
            <a:r>
              <a:rPr lang="en-US" b="1" dirty="0"/>
              <a:t>Step 4: </a:t>
            </a:r>
            <a:r>
              <a:rPr lang="en-US" dirty="0"/>
              <a:t>You can see in your Solution Explorer that the </a:t>
            </a:r>
            <a:r>
              <a:rPr lang="en-US" dirty="0" err="1"/>
              <a:t>SignalR</a:t>
            </a:r>
            <a:r>
              <a:rPr lang="en-US" dirty="0"/>
              <a:t> was successfully added to your application. </a:t>
            </a:r>
            <a:br>
              <a:rPr lang="en-US" dirty="0"/>
            </a:br>
            <a:endParaRPr lang="en-US" dirty="0"/>
          </a:p>
        </p:txBody>
      </p:sp>
      <p:pic>
        <p:nvPicPr>
          <p:cNvPr id="5" name="Picture 4">
            <a:extLst>
              <a:ext uri="{FF2B5EF4-FFF2-40B4-BE49-F238E27FC236}">
                <a16:creationId xmlns:a16="http://schemas.microsoft.com/office/drawing/2014/main" id="{77DAB54F-65CC-4B76-9987-A6DB26FAC585}"/>
              </a:ext>
            </a:extLst>
          </p:cNvPr>
          <p:cNvPicPr>
            <a:picLocks noChangeAspect="1"/>
          </p:cNvPicPr>
          <p:nvPr/>
        </p:nvPicPr>
        <p:blipFill>
          <a:blip r:embed="rId2"/>
          <a:stretch>
            <a:fillRect/>
          </a:stretch>
        </p:blipFill>
        <p:spPr>
          <a:xfrm>
            <a:off x="3054568" y="2557165"/>
            <a:ext cx="2996763" cy="3526439"/>
          </a:xfrm>
          <a:prstGeom prst="rect">
            <a:avLst/>
          </a:prstGeom>
        </p:spPr>
      </p:pic>
    </p:spTree>
    <p:extLst>
      <p:ext uri="{BB962C8B-B14F-4D97-AF65-F5344CB8AC3E}">
        <p14:creationId xmlns:p14="http://schemas.microsoft.com/office/powerpoint/2010/main" val="19554585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fontScale="90000"/>
          </a:bodyPr>
          <a:lstStyle/>
          <a:p>
            <a:r>
              <a:rPr lang="en-US" b="1" dirty="0"/>
              <a:t>MVC 5 Application</a:t>
            </a:r>
            <a:br>
              <a:rPr lang="en-US" b="1" dirty="0"/>
            </a:br>
            <a:endParaRPr lang="en-US" b="1" dirty="0"/>
          </a:p>
        </p:txBody>
      </p:sp>
      <p:sp>
        <p:nvSpPr>
          <p:cNvPr id="3" name="Rectangle 2">
            <a:extLst>
              <a:ext uri="{FF2B5EF4-FFF2-40B4-BE49-F238E27FC236}">
                <a16:creationId xmlns:a16="http://schemas.microsoft.com/office/drawing/2014/main" id="{EA60565E-DC6B-48DF-8F98-1BD784D4BE46}"/>
              </a:ext>
            </a:extLst>
          </p:cNvPr>
          <p:cNvSpPr/>
          <p:nvPr/>
        </p:nvSpPr>
        <p:spPr>
          <a:xfrm>
            <a:off x="266700" y="2095500"/>
            <a:ext cx="8572500" cy="646331"/>
          </a:xfrm>
          <a:prstGeom prst="rect">
            <a:avLst/>
          </a:prstGeom>
        </p:spPr>
        <p:txBody>
          <a:bodyPr wrap="square">
            <a:spAutoFit/>
          </a:bodyPr>
          <a:lstStyle/>
          <a:p>
            <a:r>
              <a:rPr lang="en-US" b="1" dirty="0"/>
              <a:t>Step 5: </a:t>
            </a:r>
            <a:r>
              <a:rPr lang="en-US" dirty="0"/>
              <a:t>Add a new folder named Hubs in your application and add a class in it. </a:t>
            </a:r>
            <a:br>
              <a:rPr lang="en-US" dirty="0"/>
            </a:br>
            <a:endParaRPr lang="en-US" dirty="0"/>
          </a:p>
        </p:txBody>
      </p:sp>
      <p:pic>
        <p:nvPicPr>
          <p:cNvPr id="4" name="Picture 3">
            <a:extLst>
              <a:ext uri="{FF2B5EF4-FFF2-40B4-BE49-F238E27FC236}">
                <a16:creationId xmlns:a16="http://schemas.microsoft.com/office/drawing/2014/main" id="{48E5FD6B-8869-4E1D-A4BE-A82A5CCD9FF6}"/>
              </a:ext>
            </a:extLst>
          </p:cNvPr>
          <p:cNvPicPr>
            <a:picLocks noChangeAspect="1"/>
          </p:cNvPicPr>
          <p:nvPr/>
        </p:nvPicPr>
        <p:blipFill>
          <a:blip r:embed="rId2"/>
          <a:stretch>
            <a:fillRect/>
          </a:stretch>
        </p:blipFill>
        <p:spPr>
          <a:xfrm>
            <a:off x="2545446" y="2418664"/>
            <a:ext cx="3700609" cy="3756509"/>
          </a:xfrm>
          <a:prstGeom prst="rect">
            <a:avLst/>
          </a:prstGeom>
        </p:spPr>
      </p:pic>
    </p:spTree>
    <p:extLst>
      <p:ext uri="{BB962C8B-B14F-4D97-AF65-F5344CB8AC3E}">
        <p14:creationId xmlns:p14="http://schemas.microsoft.com/office/powerpoint/2010/main" val="2498300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fontScale="90000"/>
          </a:bodyPr>
          <a:lstStyle/>
          <a:p>
            <a:r>
              <a:rPr lang="en-US" b="1" dirty="0"/>
              <a:t>MVC 5 Application</a:t>
            </a:r>
            <a:br>
              <a:rPr lang="en-US" b="1" dirty="0"/>
            </a:br>
            <a:endParaRPr lang="en-US" b="1" dirty="0"/>
          </a:p>
        </p:txBody>
      </p:sp>
      <p:sp>
        <p:nvSpPr>
          <p:cNvPr id="3" name="Rectangle 2">
            <a:extLst>
              <a:ext uri="{FF2B5EF4-FFF2-40B4-BE49-F238E27FC236}">
                <a16:creationId xmlns:a16="http://schemas.microsoft.com/office/drawing/2014/main" id="{EA60565E-DC6B-48DF-8F98-1BD784D4BE46}"/>
              </a:ext>
            </a:extLst>
          </p:cNvPr>
          <p:cNvSpPr/>
          <p:nvPr/>
        </p:nvSpPr>
        <p:spPr>
          <a:xfrm>
            <a:off x="266700" y="2095500"/>
            <a:ext cx="8572500" cy="646331"/>
          </a:xfrm>
          <a:prstGeom prst="rect">
            <a:avLst/>
          </a:prstGeom>
        </p:spPr>
        <p:txBody>
          <a:bodyPr wrap="square">
            <a:spAutoFit/>
          </a:bodyPr>
          <a:lstStyle/>
          <a:p>
            <a:r>
              <a:rPr lang="en-US" dirty="0"/>
              <a:t>Give the name of your class </a:t>
            </a:r>
            <a:r>
              <a:rPr lang="en-US" dirty="0" err="1"/>
              <a:t>ChatHub</a:t>
            </a:r>
            <a:r>
              <a:rPr lang="en-US" dirty="0"/>
              <a:t> as shown below: </a:t>
            </a:r>
            <a:br>
              <a:rPr lang="en-US" dirty="0"/>
            </a:br>
            <a:endParaRPr lang="en-US" dirty="0"/>
          </a:p>
        </p:txBody>
      </p:sp>
      <p:pic>
        <p:nvPicPr>
          <p:cNvPr id="5" name="Picture 4">
            <a:extLst>
              <a:ext uri="{FF2B5EF4-FFF2-40B4-BE49-F238E27FC236}">
                <a16:creationId xmlns:a16="http://schemas.microsoft.com/office/drawing/2014/main" id="{91B0A864-39A2-4CDE-B664-BB7577C90F64}"/>
              </a:ext>
            </a:extLst>
          </p:cNvPr>
          <p:cNvPicPr>
            <a:picLocks noChangeAspect="1"/>
          </p:cNvPicPr>
          <p:nvPr/>
        </p:nvPicPr>
        <p:blipFill>
          <a:blip r:embed="rId2"/>
          <a:stretch>
            <a:fillRect/>
          </a:stretch>
        </p:blipFill>
        <p:spPr>
          <a:xfrm>
            <a:off x="1959953" y="2418665"/>
            <a:ext cx="5547712" cy="3664939"/>
          </a:xfrm>
          <a:prstGeom prst="rect">
            <a:avLst/>
          </a:prstGeom>
        </p:spPr>
      </p:pic>
    </p:spTree>
    <p:extLst>
      <p:ext uri="{BB962C8B-B14F-4D97-AF65-F5344CB8AC3E}">
        <p14:creationId xmlns:p14="http://schemas.microsoft.com/office/powerpoint/2010/main" val="3566642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solidFill>
                  <a:srgbClr val="FFFFFF"/>
                </a:solidFill>
              </a:rPr>
              <a:t>What is </a:t>
            </a:r>
            <a:r>
              <a:rPr lang="en-US" b="1" dirty="0" err="1">
                <a:solidFill>
                  <a:srgbClr val="FFFFFF"/>
                </a:solidFill>
              </a:rPr>
              <a:t>SignalR</a:t>
            </a:r>
            <a:r>
              <a:rPr lang="en-US" b="1" dirty="0">
                <a:solidFill>
                  <a:srgbClr val="FFFFFF"/>
                </a:solidFill>
              </a:rPr>
              <a:t>?</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53046" y="2029265"/>
            <a:ext cx="8637907" cy="3632309"/>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lgn="just">
              <a:buClr>
                <a:schemeClr val="tx1"/>
              </a:buClr>
              <a:buFont typeface="Wingdings" panose="05000000000000000000" pitchFamily="2" charset="2"/>
              <a:buChar char="Ø"/>
            </a:pPr>
            <a:r>
              <a:rPr lang="en-US" dirty="0">
                <a:solidFill>
                  <a:schemeClr val="tx1"/>
                </a:solidFill>
              </a:rPr>
              <a:t>ASP.NET </a:t>
            </a:r>
            <a:r>
              <a:rPr lang="en-US" dirty="0" err="1">
                <a:solidFill>
                  <a:schemeClr val="tx1"/>
                </a:solidFill>
              </a:rPr>
              <a:t>SignalR</a:t>
            </a:r>
            <a:r>
              <a:rPr lang="en-US" dirty="0">
                <a:solidFill>
                  <a:schemeClr val="tx1"/>
                </a:solidFill>
              </a:rPr>
              <a:t> is a library for ASP.NET developers that simplifies the process of adding real-time web functionality to applications. Real-time web functionality is the ability to have server code push content to connected clients instantly as it becomes available, rather than having the server wait for a client to request new data.</a:t>
            </a:r>
          </a:p>
          <a:p>
            <a:pPr marL="285750" indent="-285750" algn="just">
              <a:buClr>
                <a:schemeClr val="tx1"/>
              </a:buClr>
              <a:buFont typeface="Wingdings" panose="05000000000000000000" pitchFamily="2" charset="2"/>
              <a:buChar char="Ø"/>
            </a:pPr>
            <a:r>
              <a:rPr lang="en-US" dirty="0" err="1">
                <a:solidFill>
                  <a:schemeClr val="tx1"/>
                </a:solidFill>
              </a:rPr>
              <a:t>SignalR</a:t>
            </a:r>
            <a:r>
              <a:rPr lang="en-US" dirty="0">
                <a:solidFill>
                  <a:schemeClr val="tx1"/>
                </a:solidFill>
              </a:rPr>
              <a:t> can be used to add any sort of "real-time" web functionality to your ASP.NET application. While chat is often used as an example, you can do a whole lot more. Any time a user refreshes a web page to see new data, or the page implements long polling to retrieve new data, it is a candidate for using </a:t>
            </a:r>
            <a:r>
              <a:rPr lang="en-US" dirty="0" err="1">
                <a:solidFill>
                  <a:schemeClr val="tx1"/>
                </a:solidFill>
              </a:rPr>
              <a:t>SignalR</a:t>
            </a:r>
            <a:r>
              <a:rPr lang="en-US" dirty="0">
                <a:solidFill>
                  <a:schemeClr val="tx1"/>
                </a:solidFill>
              </a:rPr>
              <a:t>. Examples include dashboards and monitoring applications, collaborative applications (such as simultaneous editing of documents), job progress updates, and real-time forms.</a:t>
            </a:r>
          </a:p>
          <a:p>
            <a:pPr marL="285750" indent="-285750" algn="just">
              <a:buClr>
                <a:schemeClr val="tx1"/>
              </a:buClr>
              <a:buFont typeface="Wingdings" panose="05000000000000000000" pitchFamily="2" charset="2"/>
              <a:buChar char="Ø"/>
            </a:pPr>
            <a:r>
              <a:rPr lang="en-US" dirty="0" err="1">
                <a:solidFill>
                  <a:schemeClr val="tx1"/>
                </a:solidFill>
              </a:rPr>
              <a:t>SignalR</a:t>
            </a:r>
            <a:r>
              <a:rPr lang="en-US" dirty="0">
                <a:solidFill>
                  <a:schemeClr val="tx1"/>
                </a:solidFill>
              </a:rPr>
              <a:t> also enables completely new types of web applications that require high frequency updates from the server, for example, real-time gaming.</a:t>
            </a:r>
          </a:p>
        </p:txBody>
      </p:sp>
    </p:spTree>
    <p:extLst>
      <p:ext uri="{BB962C8B-B14F-4D97-AF65-F5344CB8AC3E}">
        <p14:creationId xmlns:p14="http://schemas.microsoft.com/office/powerpoint/2010/main" val="213439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fontScale="90000"/>
          </a:bodyPr>
          <a:lstStyle/>
          <a:p>
            <a:r>
              <a:rPr lang="en-US" b="1" dirty="0"/>
              <a:t>MVC 5 Application</a:t>
            </a:r>
            <a:br>
              <a:rPr lang="en-US" b="1" dirty="0"/>
            </a:br>
            <a:endParaRPr lang="en-US" b="1" dirty="0"/>
          </a:p>
        </p:txBody>
      </p:sp>
      <p:sp>
        <p:nvSpPr>
          <p:cNvPr id="3" name="Rectangle 2">
            <a:extLst>
              <a:ext uri="{FF2B5EF4-FFF2-40B4-BE49-F238E27FC236}">
                <a16:creationId xmlns:a16="http://schemas.microsoft.com/office/drawing/2014/main" id="{EA60565E-DC6B-48DF-8F98-1BD784D4BE46}"/>
              </a:ext>
            </a:extLst>
          </p:cNvPr>
          <p:cNvSpPr/>
          <p:nvPr/>
        </p:nvSpPr>
        <p:spPr>
          <a:xfrm>
            <a:off x="266700" y="2095500"/>
            <a:ext cx="8572500" cy="646331"/>
          </a:xfrm>
          <a:prstGeom prst="rect">
            <a:avLst/>
          </a:prstGeom>
        </p:spPr>
        <p:txBody>
          <a:bodyPr wrap="square">
            <a:spAutoFit/>
          </a:bodyPr>
          <a:lstStyle/>
          <a:p>
            <a:r>
              <a:rPr lang="en-US" b="1" dirty="0"/>
              <a:t>Step 5: </a:t>
            </a:r>
            <a:r>
              <a:rPr lang="en-US" dirty="0"/>
              <a:t>Add the following code in the class: </a:t>
            </a:r>
            <a:br>
              <a:rPr lang="en-US" dirty="0"/>
            </a:br>
            <a:endParaRPr lang="en-US" dirty="0"/>
          </a:p>
        </p:txBody>
      </p:sp>
      <p:sp>
        <p:nvSpPr>
          <p:cNvPr id="8" name="Rectangle 7">
            <a:extLst>
              <a:ext uri="{FF2B5EF4-FFF2-40B4-BE49-F238E27FC236}">
                <a16:creationId xmlns:a16="http://schemas.microsoft.com/office/drawing/2014/main" id="{2FFBD42B-8DA2-4D3C-BE95-B81B5634B624}"/>
              </a:ext>
            </a:extLst>
          </p:cNvPr>
          <p:cNvSpPr/>
          <p:nvPr/>
        </p:nvSpPr>
        <p:spPr>
          <a:xfrm>
            <a:off x="1413802" y="2940554"/>
            <a:ext cx="7889631" cy="3416320"/>
          </a:xfrm>
          <a:prstGeom prst="rect">
            <a:avLst/>
          </a:prstGeom>
        </p:spPr>
        <p:txBody>
          <a:bodyPr wrap="square">
            <a:spAutoFit/>
          </a:bodyPr>
          <a:lstStyle/>
          <a:p>
            <a:r>
              <a:rPr lang="en-US" dirty="0">
                <a:solidFill>
                  <a:srgbClr val="0000FF"/>
                </a:solidFill>
                <a:latin typeface="Segoe UI" panose="020B0502040204020203" pitchFamily="34" charset="0"/>
              </a:rPr>
              <a:t>using </a:t>
            </a:r>
            <a:r>
              <a:rPr lang="en-US" dirty="0" err="1">
                <a:solidFill>
                  <a:srgbClr val="333333"/>
                </a:solidFill>
                <a:latin typeface="Segoe UI" panose="020B0502040204020203" pitchFamily="34" charset="0"/>
              </a:rPr>
              <a:t>Microsoft.AspNet.SignalR</a:t>
            </a:r>
            <a:r>
              <a:rPr lang="en-US" dirty="0">
                <a:solidFill>
                  <a:srgbClr val="333333"/>
                </a:solidFill>
                <a:latin typeface="Segoe UI" panose="020B0502040204020203" pitchFamily="34" charset="0"/>
              </a:rPr>
              <a:t>;</a:t>
            </a:r>
            <a:br>
              <a:rPr lang="en-US" dirty="0">
                <a:solidFill>
                  <a:srgbClr val="333333"/>
                </a:solidFill>
                <a:latin typeface="Segoe UI" panose="020B0502040204020203" pitchFamily="34" charset="0"/>
              </a:rPr>
            </a:br>
            <a:r>
              <a:rPr lang="en-US" dirty="0">
                <a:solidFill>
                  <a:srgbClr val="0000FF"/>
                </a:solidFill>
                <a:latin typeface="Segoe UI" panose="020B0502040204020203" pitchFamily="34" charset="0"/>
              </a:rPr>
              <a:t>namespace </a:t>
            </a:r>
            <a:r>
              <a:rPr lang="en-US" dirty="0" err="1">
                <a:solidFill>
                  <a:srgbClr val="333333"/>
                </a:solidFill>
                <a:latin typeface="Segoe UI" panose="020B0502040204020203" pitchFamily="34" charset="0"/>
              </a:rPr>
              <a:t>SignalRDemo.Hubs</a:t>
            </a:r>
            <a:br>
              <a:rPr lang="en-US" dirty="0">
                <a:solidFill>
                  <a:srgbClr val="333333"/>
                </a:solidFill>
                <a:latin typeface="Segoe UI" panose="020B0502040204020203" pitchFamily="34" charset="0"/>
              </a:rPr>
            </a:br>
            <a:r>
              <a:rPr lang="en-US" dirty="0">
                <a:solidFill>
                  <a:srgbClr val="333333"/>
                </a:solidFill>
                <a:latin typeface="Segoe UI" panose="020B0502040204020203" pitchFamily="34" charset="0"/>
              </a:rPr>
              <a:t>{</a:t>
            </a:r>
            <a:br>
              <a:rPr lang="en-US" dirty="0">
                <a:solidFill>
                  <a:srgbClr val="333333"/>
                </a:solidFill>
                <a:latin typeface="Segoe UI" panose="020B0502040204020203" pitchFamily="34" charset="0"/>
              </a:rPr>
            </a:br>
            <a:r>
              <a:rPr lang="en-US" dirty="0">
                <a:solidFill>
                  <a:srgbClr val="0000FF"/>
                </a:solidFill>
                <a:latin typeface="Segoe UI" panose="020B0502040204020203" pitchFamily="34" charset="0"/>
              </a:rPr>
              <a:t>public class </a:t>
            </a:r>
            <a:r>
              <a:rPr lang="en-US" dirty="0" err="1">
                <a:solidFill>
                  <a:srgbClr val="2B91AF"/>
                </a:solidFill>
                <a:latin typeface="Segoe UI" panose="020B0502040204020203" pitchFamily="34" charset="0"/>
              </a:rPr>
              <a:t>ChatHub</a:t>
            </a:r>
            <a:r>
              <a:rPr lang="en-US" dirty="0">
                <a:solidFill>
                  <a:srgbClr val="2B91AF"/>
                </a:solidFill>
                <a:latin typeface="Segoe UI" panose="020B0502040204020203" pitchFamily="34" charset="0"/>
              </a:rPr>
              <a:t> </a:t>
            </a:r>
            <a:r>
              <a:rPr lang="en-US" dirty="0">
                <a:solidFill>
                  <a:srgbClr val="333333"/>
                </a:solidFill>
                <a:latin typeface="Segoe UI" panose="020B0502040204020203" pitchFamily="34" charset="0"/>
              </a:rPr>
              <a:t>: </a:t>
            </a:r>
            <a:r>
              <a:rPr lang="en-US" dirty="0">
                <a:solidFill>
                  <a:srgbClr val="2B91AF"/>
                </a:solidFill>
                <a:latin typeface="Segoe UI" panose="020B0502040204020203" pitchFamily="34" charset="0"/>
              </a:rPr>
              <a:t>Hub</a:t>
            </a:r>
            <a:br>
              <a:rPr lang="en-US" dirty="0">
                <a:solidFill>
                  <a:srgbClr val="2B91AF"/>
                </a:solidFill>
                <a:latin typeface="Segoe UI" panose="020B0502040204020203" pitchFamily="34" charset="0"/>
              </a:rPr>
            </a:br>
            <a:r>
              <a:rPr lang="en-US" dirty="0">
                <a:solidFill>
                  <a:srgbClr val="333333"/>
                </a:solidFill>
                <a:latin typeface="Segoe UI" panose="020B0502040204020203" pitchFamily="34" charset="0"/>
              </a:rPr>
              <a:t>{</a:t>
            </a:r>
            <a:br>
              <a:rPr lang="en-US" dirty="0">
                <a:solidFill>
                  <a:srgbClr val="333333"/>
                </a:solidFill>
                <a:latin typeface="Segoe UI" panose="020B0502040204020203" pitchFamily="34" charset="0"/>
              </a:rPr>
            </a:br>
            <a:r>
              <a:rPr lang="en-US" dirty="0">
                <a:solidFill>
                  <a:srgbClr val="333333"/>
                </a:solidFill>
                <a:latin typeface="Segoe UI" panose="020B0502040204020203" pitchFamily="34" charset="0"/>
              </a:rPr>
              <a:t>	</a:t>
            </a:r>
            <a:r>
              <a:rPr lang="en-US" dirty="0">
                <a:solidFill>
                  <a:srgbClr val="0000FF"/>
                </a:solidFill>
                <a:latin typeface="Segoe UI" panose="020B0502040204020203" pitchFamily="34" charset="0"/>
              </a:rPr>
              <a:t>public void </a:t>
            </a:r>
            <a:r>
              <a:rPr lang="en-US" dirty="0" err="1">
                <a:solidFill>
                  <a:srgbClr val="000000"/>
                </a:solidFill>
                <a:latin typeface="Segoe UI" panose="020B0502040204020203" pitchFamily="34" charset="0"/>
              </a:rPr>
              <a:t>LetsChat</a:t>
            </a:r>
            <a:r>
              <a:rPr lang="en-US" dirty="0">
                <a:solidFill>
                  <a:srgbClr val="333333"/>
                </a:solidFill>
                <a:latin typeface="Segoe UI" panose="020B0502040204020203" pitchFamily="34" charset="0"/>
              </a:rPr>
              <a:t>(</a:t>
            </a:r>
            <a:r>
              <a:rPr lang="en-US" dirty="0">
                <a:solidFill>
                  <a:srgbClr val="0000FF"/>
                </a:solidFill>
                <a:latin typeface="Segoe UI" panose="020B0502040204020203" pitchFamily="34" charset="0"/>
              </a:rPr>
              <a:t>string </a:t>
            </a:r>
            <a:r>
              <a:rPr lang="en-US" dirty="0" err="1">
                <a:solidFill>
                  <a:srgbClr val="333333"/>
                </a:solidFill>
                <a:latin typeface="Segoe UI" panose="020B0502040204020203" pitchFamily="34" charset="0"/>
              </a:rPr>
              <a:t>Cl_Name</a:t>
            </a:r>
            <a:r>
              <a:rPr lang="en-US" dirty="0">
                <a:solidFill>
                  <a:srgbClr val="333333"/>
                </a:solidFill>
                <a:latin typeface="Segoe UI" panose="020B0502040204020203" pitchFamily="34" charset="0"/>
              </a:rPr>
              <a:t>, </a:t>
            </a:r>
            <a:r>
              <a:rPr lang="en-US" dirty="0">
                <a:solidFill>
                  <a:srgbClr val="0000FF"/>
                </a:solidFill>
                <a:latin typeface="Segoe UI" panose="020B0502040204020203" pitchFamily="34" charset="0"/>
              </a:rPr>
              <a:t>string </a:t>
            </a:r>
            <a:r>
              <a:rPr lang="en-US" dirty="0" err="1">
                <a:solidFill>
                  <a:srgbClr val="333333"/>
                </a:solidFill>
                <a:latin typeface="Segoe UI" panose="020B0502040204020203" pitchFamily="34" charset="0"/>
              </a:rPr>
              <a:t>Cl_Message</a:t>
            </a:r>
            <a:r>
              <a:rPr lang="en-US" dirty="0">
                <a:solidFill>
                  <a:srgbClr val="333333"/>
                </a:solidFill>
                <a:latin typeface="Segoe UI" panose="020B0502040204020203" pitchFamily="34" charset="0"/>
              </a:rPr>
              <a:t>)</a:t>
            </a:r>
            <a:br>
              <a:rPr lang="en-US" dirty="0">
                <a:solidFill>
                  <a:srgbClr val="333333"/>
                </a:solidFill>
                <a:latin typeface="Segoe UI" panose="020B0502040204020203" pitchFamily="34" charset="0"/>
              </a:rPr>
            </a:br>
            <a:r>
              <a:rPr lang="en-US" dirty="0">
                <a:solidFill>
                  <a:srgbClr val="333333"/>
                </a:solidFill>
                <a:latin typeface="Segoe UI" panose="020B0502040204020203" pitchFamily="34" charset="0"/>
              </a:rPr>
              <a:t>	{</a:t>
            </a:r>
            <a:br>
              <a:rPr lang="en-US" dirty="0">
                <a:solidFill>
                  <a:srgbClr val="333333"/>
                </a:solidFill>
                <a:latin typeface="Segoe UI" panose="020B0502040204020203" pitchFamily="34" charset="0"/>
              </a:rPr>
            </a:br>
            <a:r>
              <a:rPr lang="en-US" dirty="0">
                <a:solidFill>
                  <a:srgbClr val="333333"/>
                </a:solidFill>
                <a:latin typeface="Segoe UI" panose="020B0502040204020203" pitchFamily="34" charset="0"/>
              </a:rPr>
              <a:t>		</a:t>
            </a:r>
            <a:r>
              <a:rPr lang="en-US" dirty="0" err="1">
                <a:solidFill>
                  <a:srgbClr val="333333"/>
                </a:solidFill>
                <a:latin typeface="Segoe UI" panose="020B0502040204020203" pitchFamily="34" charset="0"/>
              </a:rPr>
              <a:t>Clients.All.NewMessage</a:t>
            </a:r>
            <a:r>
              <a:rPr lang="en-US" dirty="0">
                <a:solidFill>
                  <a:srgbClr val="333333"/>
                </a:solidFill>
                <a:latin typeface="Segoe UI" panose="020B0502040204020203" pitchFamily="34" charset="0"/>
              </a:rPr>
              <a:t>(</a:t>
            </a:r>
            <a:r>
              <a:rPr lang="en-US" dirty="0" err="1">
                <a:solidFill>
                  <a:srgbClr val="333333"/>
                </a:solidFill>
                <a:latin typeface="Segoe UI" panose="020B0502040204020203" pitchFamily="34" charset="0"/>
              </a:rPr>
              <a:t>Cl_Name</a:t>
            </a:r>
            <a:r>
              <a:rPr lang="en-US" dirty="0">
                <a:solidFill>
                  <a:srgbClr val="333333"/>
                </a:solidFill>
                <a:latin typeface="Segoe UI" panose="020B0502040204020203" pitchFamily="34" charset="0"/>
              </a:rPr>
              <a:t>, </a:t>
            </a:r>
            <a:r>
              <a:rPr lang="en-US" dirty="0" err="1">
                <a:solidFill>
                  <a:srgbClr val="333333"/>
                </a:solidFill>
                <a:latin typeface="Segoe UI" panose="020B0502040204020203" pitchFamily="34" charset="0"/>
              </a:rPr>
              <a:t>Cl_Message</a:t>
            </a:r>
            <a:r>
              <a:rPr lang="en-US" dirty="0">
                <a:solidFill>
                  <a:srgbClr val="333333"/>
                </a:solidFill>
                <a:latin typeface="Segoe UI" panose="020B0502040204020203" pitchFamily="34" charset="0"/>
              </a:rPr>
              <a:t>);</a:t>
            </a:r>
            <a:br>
              <a:rPr lang="en-US" dirty="0">
                <a:solidFill>
                  <a:srgbClr val="333333"/>
                </a:solidFill>
                <a:latin typeface="Segoe UI" panose="020B0502040204020203" pitchFamily="34" charset="0"/>
              </a:rPr>
            </a:br>
            <a:r>
              <a:rPr lang="en-US" dirty="0">
                <a:solidFill>
                  <a:srgbClr val="333333"/>
                </a:solidFill>
                <a:latin typeface="Segoe UI" panose="020B0502040204020203" pitchFamily="34" charset="0"/>
              </a:rPr>
              <a:t>	}</a:t>
            </a:r>
            <a:br>
              <a:rPr lang="en-US" dirty="0">
                <a:solidFill>
                  <a:srgbClr val="333333"/>
                </a:solidFill>
                <a:latin typeface="Segoe UI" panose="020B0502040204020203" pitchFamily="34" charset="0"/>
              </a:rPr>
            </a:br>
            <a:r>
              <a:rPr lang="en-US" dirty="0">
                <a:solidFill>
                  <a:srgbClr val="333333"/>
                </a:solidFill>
                <a:latin typeface="Segoe UI" panose="020B0502040204020203" pitchFamily="34" charset="0"/>
              </a:rPr>
              <a:t>}</a:t>
            </a:r>
            <a:br>
              <a:rPr lang="en-US" dirty="0">
                <a:solidFill>
                  <a:srgbClr val="333333"/>
                </a:solidFill>
                <a:latin typeface="Segoe UI" panose="020B0502040204020203" pitchFamily="34" charset="0"/>
              </a:rPr>
            </a:br>
            <a:r>
              <a:rPr lang="en-US" dirty="0">
                <a:solidFill>
                  <a:srgbClr val="333333"/>
                </a:solidFill>
                <a:latin typeface="Segoe UI" panose="020B0502040204020203" pitchFamily="34" charset="0"/>
              </a:rPr>
              <a:t>}</a:t>
            </a:r>
            <a:r>
              <a:rPr lang="en-US" dirty="0"/>
              <a:t> </a:t>
            </a:r>
            <a:br>
              <a:rPr lang="en-US" dirty="0"/>
            </a:br>
            <a:endParaRPr lang="en-US" dirty="0"/>
          </a:p>
        </p:txBody>
      </p:sp>
    </p:spTree>
    <p:extLst>
      <p:ext uri="{BB962C8B-B14F-4D97-AF65-F5344CB8AC3E}">
        <p14:creationId xmlns:p14="http://schemas.microsoft.com/office/powerpoint/2010/main" val="37434056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fontScale="90000"/>
          </a:bodyPr>
          <a:lstStyle/>
          <a:p>
            <a:r>
              <a:rPr lang="en-US" b="1" dirty="0"/>
              <a:t>MVC 5 Application</a:t>
            </a:r>
            <a:br>
              <a:rPr lang="en-US" b="1" dirty="0"/>
            </a:br>
            <a:endParaRPr lang="en-US" b="1" dirty="0"/>
          </a:p>
        </p:txBody>
      </p:sp>
      <p:sp>
        <p:nvSpPr>
          <p:cNvPr id="3" name="Rectangle 2">
            <a:extLst>
              <a:ext uri="{FF2B5EF4-FFF2-40B4-BE49-F238E27FC236}">
                <a16:creationId xmlns:a16="http://schemas.microsoft.com/office/drawing/2014/main" id="{EA60565E-DC6B-48DF-8F98-1BD784D4BE46}"/>
              </a:ext>
            </a:extLst>
          </p:cNvPr>
          <p:cNvSpPr/>
          <p:nvPr/>
        </p:nvSpPr>
        <p:spPr>
          <a:xfrm>
            <a:off x="266700" y="2095500"/>
            <a:ext cx="8572500" cy="923330"/>
          </a:xfrm>
          <a:prstGeom prst="rect">
            <a:avLst/>
          </a:prstGeom>
        </p:spPr>
        <p:txBody>
          <a:bodyPr wrap="square">
            <a:spAutoFit/>
          </a:bodyPr>
          <a:lstStyle/>
          <a:p>
            <a:r>
              <a:rPr lang="en-US" b="1" dirty="0"/>
              <a:t>Step 6: </a:t>
            </a:r>
            <a:r>
              <a:rPr lang="en-US" dirty="0"/>
              <a:t>Open the </a:t>
            </a:r>
            <a:r>
              <a:rPr lang="en-US" dirty="0" err="1"/>
              <a:t>Global.asax</a:t>
            </a:r>
            <a:r>
              <a:rPr lang="en-US" dirty="0"/>
              <a:t> file and modify the </a:t>
            </a:r>
            <a:r>
              <a:rPr lang="en-US" dirty="0" err="1"/>
              <a:t>Applicatio_Start</a:t>
            </a:r>
            <a:r>
              <a:rPr lang="en-US" dirty="0"/>
              <a:t>() method as shown below: </a:t>
            </a:r>
            <a:br>
              <a:rPr lang="en-US" dirty="0"/>
            </a:br>
            <a:endParaRPr lang="en-US" dirty="0"/>
          </a:p>
        </p:txBody>
      </p:sp>
      <p:sp>
        <p:nvSpPr>
          <p:cNvPr id="4" name="Rectangle 3">
            <a:extLst>
              <a:ext uri="{FF2B5EF4-FFF2-40B4-BE49-F238E27FC236}">
                <a16:creationId xmlns:a16="http://schemas.microsoft.com/office/drawing/2014/main" id="{F3B4FA12-F94E-4926-878E-E67F50F2ABC6}"/>
              </a:ext>
            </a:extLst>
          </p:cNvPr>
          <p:cNvSpPr/>
          <p:nvPr/>
        </p:nvSpPr>
        <p:spPr>
          <a:xfrm>
            <a:off x="1259058" y="2826830"/>
            <a:ext cx="7580142" cy="3416320"/>
          </a:xfrm>
          <a:prstGeom prst="rect">
            <a:avLst/>
          </a:prstGeom>
        </p:spPr>
        <p:txBody>
          <a:bodyPr wrap="square">
            <a:spAutoFit/>
          </a:bodyPr>
          <a:lstStyle/>
          <a:p>
            <a:r>
              <a:rPr lang="en-US" dirty="0">
                <a:solidFill>
                  <a:srgbClr val="0000FF"/>
                </a:solidFill>
                <a:latin typeface="Segoe UI" panose="020B0502040204020203" pitchFamily="34" charset="0"/>
              </a:rPr>
              <a:t>public class </a:t>
            </a:r>
            <a:r>
              <a:rPr lang="en-US" dirty="0" err="1">
                <a:solidFill>
                  <a:srgbClr val="2B91AF"/>
                </a:solidFill>
                <a:latin typeface="Segoe UI" panose="020B0502040204020203" pitchFamily="34" charset="0"/>
              </a:rPr>
              <a:t>MvcApplication</a:t>
            </a:r>
            <a:r>
              <a:rPr lang="en-US" dirty="0">
                <a:solidFill>
                  <a:srgbClr val="2B91AF"/>
                </a:solidFill>
                <a:latin typeface="Segoe UI" panose="020B0502040204020203" pitchFamily="34" charset="0"/>
              </a:rPr>
              <a:t> </a:t>
            </a:r>
            <a:r>
              <a:rPr lang="en-US" dirty="0">
                <a:solidFill>
                  <a:srgbClr val="333333"/>
                </a:solidFill>
                <a:latin typeface="Segoe UI" panose="020B0502040204020203" pitchFamily="34" charset="0"/>
              </a:rPr>
              <a:t>: </a:t>
            </a:r>
            <a:r>
              <a:rPr lang="en-US" dirty="0" err="1">
                <a:solidFill>
                  <a:srgbClr val="333333"/>
                </a:solidFill>
                <a:latin typeface="Segoe UI" panose="020B0502040204020203" pitchFamily="34" charset="0"/>
              </a:rPr>
              <a:t>System.Web.</a:t>
            </a:r>
            <a:r>
              <a:rPr lang="en-US" dirty="0" err="1">
                <a:solidFill>
                  <a:srgbClr val="2B91AF"/>
                </a:solidFill>
                <a:latin typeface="Segoe UI" panose="020B0502040204020203" pitchFamily="34" charset="0"/>
              </a:rPr>
              <a:t>HttpApplication</a:t>
            </a:r>
            <a:br>
              <a:rPr lang="en-US" dirty="0">
                <a:solidFill>
                  <a:srgbClr val="2B91AF"/>
                </a:solidFill>
                <a:latin typeface="Segoe UI" panose="020B0502040204020203" pitchFamily="34" charset="0"/>
              </a:rPr>
            </a:br>
            <a:r>
              <a:rPr lang="en-US" dirty="0">
                <a:solidFill>
                  <a:srgbClr val="333333"/>
                </a:solidFill>
                <a:latin typeface="Segoe UI" panose="020B0502040204020203" pitchFamily="34" charset="0"/>
              </a:rPr>
              <a:t>{</a:t>
            </a:r>
            <a:br>
              <a:rPr lang="en-US" dirty="0">
                <a:solidFill>
                  <a:srgbClr val="333333"/>
                </a:solidFill>
                <a:latin typeface="Segoe UI" panose="020B0502040204020203" pitchFamily="34" charset="0"/>
              </a:rPr>
            </a:br>
            <a:r>
              <a:rPr lang="en-US" dirty="0">
                <a:solidFill>
                  <a:srgbClr val="0000FF"/>
                </a:solidFill>
                <a:latin typeface="Segoe UI" panose="020B0502040204020203" pitchFamily="34" charset="0"/>
              </a:rPr>
              <a:t>protected void </a:t>
            </a:r>
            <a:r>
              <a:rPr lang="en-US" dirty="0" err="1">
                <a:solidFill>
                  <a:srgbClr val="333333"/>
                </a:solidFill>
                <a:latin typeface="Segoe UI" panose="020B0502040204020203" pitchFamily="34" charset="0"/>
              </a:rPr>
              <a:t>Application_Start</a:t>
            </a:r>
            <a:r>
              <a:rPr lang="en-US" dirty="0">
                <a:solidFill>
                  <a:srgbClr val="333333"/>
                </a:solidFill>
                <a:latin typeface="Segoe UI" panose="020B0502040204020203" pitchFamily="34" charset="0"/>
              </a:rPr>
              <a:t>()</a:t>
            </a:r>
            <a:br>
              <a:rPr lang="en-US" dirty="0">
                <a:solidFill>
                  <a:srgbClr val="333333"/>
                </a:solidFill>
                <a:latin typeface="Segoe UI" panose="020B0502040204020203" pitchFamily="34" charset="0"/>
              </a:rPr>
            </a:br>
            <a:r>
              <a:rPr lang="en-US" dirty="0">
                <a:solidFill>
                  <a:srgbClr val="333333"/>
                </a:solidFill>
                <a:latin typeface="Segoe UI" panose="020B0502040204020203" pitchFamily="34" charset="0"/>
              </a:rPr>
              <a:t>   {</a:t>
            </a:r>
            <a:br>
              <a:rPr lang="en-US" dirty="0">
                <a:solidFill>
                  <a:srgbClr val="333333"/>
                </a:solidFill>
                <a:latin typeface="Segoe UI" panose="020B0502040204020203" pitchFamily="34" charset="0"/>
              </a:rPr>
            </a:br>
            <a:r>
              <a:rPr lang="en-US" dirty="0">
                <a:solidFill>
                  <a:srgbClr val="333333"/>
                </a:solidFill>
                <a:latin typeface="Segoe UI" panose="020B0502040204020203" pitchFamily="34" charset="0"/>
              </a:rPr>
              <a:t>	</a:t>
            </a:r>
            <a:r>
              <a:rPr lang="en-US" dirty="0" err="1">
                <a:solidFill>
                  <a:srgbClr val="2B91AF"/>
                </a:solidFill>
                <a:latin typeface="Segoe UI" panose="020B0502040204020203" pitchFamily="34" charset="0"/>
              </a:rPr>
              <a:t>RouteTable</a:t>
            </a:r>
            <a:r>
              <a:rPr lang="en-US" dirty="0" err="1">
                <a:solidFill>
                  <a:srgbClr val="333333"/>
                </a:solidFill>
                <a:latin typeface="Segoe UI" panose="020B0502040204020203" pitchFamily="34" charset="0"/>
              </a:rPr>
              <a:t>.Routes.MapHubs</a:t>
            </a:r>
            <a:r>
              <a:rPr lang="en-US" dirty="0">
                <a:solidFill>
                  <a:srgbClr val="333333"/>
                </a:solidFill>
                <a:latin typeface="Segoe UI" panose="020B0502040204020203" pitchFamily="34" charset="0"/>
              </a:rPr>
              <a:t>();</a:t>
            </a:r>
            <a:br>
              <a:rPr lang="en-US" dirty="0">
                <a:solidFill>
                  <a:srgbClr val="333333"/>
                </a:solidFill>
                <a:latin typeface="Segoe UI" panose="020B0502040204020203" pitchFamily="34" charset="0"/>
              </a:rPr>
            </a:br>
            <a:r>
              <a:rPr lang="en-US" dirty="0">
                <a:solidFill>
                  <a:srgbClr val="333333"/>
                </a:solidFill>
                <a:latin typeface="Segoe UI" panose="020B0502040204020203" pitchFamily="34" charset="0"/>
              </a:rPr>
              <a:t>	</a:t>
            </a:r>
            <a:r>
              <a:rPr lang="en-US" dirty="0" err="1">
                <a:solidFill>
                  <a:srgbClr val="2B91AF"/>
                </a:solidFill>
                <a:latin typeface="Segoe UI" panose="020B0502040204020203" pitchFamily="34" charset="0"/>
              </a:rPr>
              <a:t>AreaRegistration</a:t>
            </a:r>
            <a:r>
              <a:rPr lang="en-US" dirty="0" err="1">
                <a:solidFill>
                  <a:srgbClr val="333333"/>
                </a:solidFill>
                <a:latin typeface="Segoe UI" panose="020B0502040204020203" pitchFamily="34" charset="0"/>
              </a:rPr>
              <a:t>.RegisterAllAreas</a:t>
            </a:r>
            <a:r>
              <a:rPr lang="en-US" dirty="0">
                <a:solidFill>
                  <a:srgbClr val="333333"/>
                </a:solidFill>
                <a:latin typeface="Segoe UI" panose="020B0502040204020203" pitchFamily="34" charset="0"/>
              </a:rPr>
              <a:t>();</a:t>
            </a:r>
            <a:br>
              <a:rPr lang="en-US" dirty="0">
                <a:solidFill>
                  <a:srgbClr val="333333"/>
                </a:solidFill>
                <a:latin typeface="Segoe UI" panose="020B0502040204020203" pitchFamily="34" charset="0"/>
              </a:rPr>
            </a:br>
            <a:r>
              <a:rPr lang="en-US" dirty="0">
                <a:solidFill>
                  <a:srgbClr val="333333"/>
                </a:solidFill>
                <a:latin typeface="Segoe UI" panose="020B0502040204020203" pitchFamily="34" charset="0"/>
              </a:rPr>
              <a:t>	</a:t>
            </a:r>
            <a:r>
              <a:rPr lang="en-US" dirty="0" err="1">
                <a:solidFill>
                  <a:srgbClr val="2B91AF"/>
                </a:solidFill>
                <a:latin typeface="Segoe UI" panose="020B0502040204020203" pitchFamily="34" charset="0"/>
              </a:rPr>
              <a:t>FilterConfig</a:t>
            </a:r>
            <a:r>
              <a:rPr lang="en-US" dirty="0" err="1">
                <a:solidFill>
                  <a:srgbClr val="333333"/>
                </a:solidFill>
                <a:latin typeface="Segoe UI" panose="020B0502040204020203" pitchFamily="34" charset="0"/>
              </a:rPr>
              <a:t>.RegisterGlobalFilters</a:t>
            </a:r>
            <a:r>
              <a:rPr lang="en-US" dirty="0">
                <a:solidFill>
                  <a:srgbClr val="333333"/>
                </a:solidFill>
                <a:latin typeface="Segoe UI" panose="020B0502040204020203" pitchFamily="34" charset="0"/>
              </a:rPr>
              <a:t>(</a:t>
            </a:r>
            <a:r>
              <a:rPr lang="en-US" dirty="0" err="1">
                <a:solidFill>
                  <a:srgbClr val="2B91AF"/>
                </a:solidFill>
                <a:latin typeface="Segoe UI" panose="020B0502040204020203" pitchFamily="34" charset="0"/>
              </a:rPr>
              <a:t>GlobalFilters</a:t>
            </a:r>
            <a:r>
              <a:rPr lang="en-US" dirty="0" err="1">
                <a:solidFill>
                  <a:srgbClr val="333333"/>
                </a:solidFill>
                <a:latin typeface="Segoe UI" panose="020B0502040204020203" pitchFamily="34" charset="0"/>
              </a:rPr>
              <a:t>.Filters</a:t>
            </a:r>
            <a:r>
              <a:rPr lang="en-US" dirty="0">
                <a:solidFill>
                  <a:srgbClr val="333333"/>
                </a:solidFill>
                <a:latin typeface="Segoe UI" panose="020B0502040204020203" pitchFamily="34" charset="0"/>
              </a:rPr>
              <a:t>);</a:t>
            </a:r>
            <a:br>
              <a:rPr lang="en-US" dirty="0">
                <a:solidFill>
                  <a:srgbClr val="333333"/>
                </a:solidFill>
                <a:latin typeface="Segoe UI" panose="020B0502040204020203" pitchFamily="34" charset="0"/>
              </a:rPr>
            </a:br>
            <a:r>
              <a:rPr lang="en-US" dirty="0">
                <a:solidFill>
                  <a:srgbClr val="333333"/>
                </a:solidFill>
                <a:latin typeface="Segoe UI" panose="020B0502040204020203" pitchFamily="34" charset="0"/>
              </a:rPr>
              <a:t>	</a:t>
            </a:r>
            <a:r>
              <a:rPr lang="en-US" dirty="0" err="1">
                <a:solidFill>
                  <a:srgbClr val="2B91AF"/>
                </a:solidFill>
                <a:latin typeface="Segoe UI" panose="020B0502040204020203" pitchFamily="34" charset="0"/>
              </a:rPr>
              <a:t>RouteConfig</a:t>
            </a:r>
            <a:r>
              <a:rPr lang="en-US" dirty="0" err="1">
                <a:solidFill>
                  <a:srgbClr val="333333"/>
                </a:solidFill>
                <a:latin typeface="Segoe UI" panose="020B0502040204020203" pitchFamily="34" charset="0"/>
              </a:rPr>
              <a:t>.RegisterRoutes</a:t>
            </a:r>
            <a:r>
              <a:rPr lang="en-US" dirty="0">
                <a:solidFill>
                  <a:srgbClr val="333333"/>
                </a:solidFill>
                <a:latin typeface="Segoe UI" panose="020B0502040204020203" pitchFamily="34" charset="0"/>
              </a:rPr>
              <a:t>(</a:t>
            </a:r>
            <a:r>
              <a:rPr lang="en-US" dirty="0" err="1">
                <a:solidFill>
                  <a:srgbClr val="2B91AF"/>
                </a:solidFill>
                <a:latin typeface="Segoe UI" panose="020B0502040204020203" pitchFamily="34" charset="0"/>
              </a:rPr>
              <a:t>RouteTable</a:t>
            </a:r>
            <a:r>
              <a:rPr lang="en-US" dirty="0" err="1">
                <a:solidFill>
                  <a:srgbClr val="333333"/>
                </a:solidFill>
                <a:latin typeface="Segoe UI" panose="020B0502040204020203" pitchFamily="34" charset="0"/>
              </a:rPr>
              <a:t>.Routes</a:t>
            </a:r>
            <a:r>
              <a:rPr lang="en-US" dirty="0">
                <a:solidFill>
                  <a:srgbClr val="333333"/>
                </a:solidFill>
                <a:latin typeface="Segoe UI" panose="020B0502040204020203" pitchFamily="34" charset="0"/>
              </a:rPr>
              <a:t>);</a:t>
            </a:r>
            <a:br>
              <a:rPr lang="en-US" dirty="0">
                <a:solidFill>
                  <a:srgbClr val="333333"/>
                </a:solidFill>
                <a:latin typeface="Segoe UI" panose="020B0502040204020203" pitchFamily="34" charset="0"/>
              </a:rPr>
            </a:br>
            <a:r>
              <a:rPr lang="en-US" dirty="0">
                <a:solidFill>
                  <a:srgbClr val="333333"/>
                </a:solidFill>
                <a:latin typeface="Segoe UI" panose="020B0502040204020203" pitchFamily="34" charset="0"/>
              </a:rPr>
              <a:t>	</a:t>
            </a:r>
            <a:r>
              <a:rPr lang="en-US" dirty="0" err="1">
                <a:solidFill>
                  <a:srgbClr val="2B91AF"/>
                </a:solidFill>
                <a:latin typeface="Segoe UI" panose="020B0502040204020203" pitchFamily="34" charset="0"/>
              </a:rPr>
              <a:t>BundleConfig</a:t>
            </a:r>
            <a:r>
              <a:rPr lang="en-US" dirty="0" err="1">
                <a:solidFill>
                  <a:srgbClr val="333333"/>
                </a:solidFill>
                <a:latin typeface="Segoe UI" panose="020B0502040204020203" pitchFamily="34" charset="0"/>
              </a:rPr>
              <a:t>.RegisterBundles</a:t>
            </a:r>
            <a:r>
              <a:rPr lang="en-US" dirty="0">
                <a:solidFill>
                  <a:srgbClr val="333333"/>
                </a:solidFill>
                <a:latin typeface="Segoe UI" panose="020B0502040204020203" pitchFamily="34" charset="0"/>
              </a:rPr>
              <a:t>(</a:t>
            </a:r>
            <a:r>
              <a:rPr lang="en-US" dirty="0" err="1">
                <a:solidFill>
                  <a:srgbClr val="2B91AF"/>
                </a:solidFill>
                <a:latin typeface="Segoe UI" panose="020B0502040204020203" pitchFamily="34" charset="0"/>
              </a:rPr>
              <a:t>BundleTable</a:t>
            </a:r>
            <a:r>
              <a:rPr lang="en-US" dirty="0" err="1">
                <a:solidFill>
                  <a:srgbClr val="333333"/>
                </a:solidFill>
                <a:latin typeface="Segoe UI" panose="020B0502040204020203" pitchFamily="34" charset="0"/>
              </a:rPr>
              <a:t>.Bundles</a:t>
            </a:r>
            <a:r>
              <a:rPr lang="en-US" dirty="0">
                <a:solidFill>
                  <a:srgbClr val="333333"/>
                </a:solidFill>
                <a:latin typeface="Segoe UI" panose="020B0502040204020203" pitchFamily="34" charset="0"/>
              </a:rPr>
              <a:t>);</a:t>
            </a:r>
            <a:br>
              <a:rPr lang="en-US" dirty="0">
                <a:solidFill>
                  <a:srgbClr val="333333"/>
                </a:solidFill>
                <a:latin typeface="Segoe UI" panose="020B0502040204020203" pitchFamily="34" charset="0"/>
              </a:rPr>
            </a:br>
            <a:r>
              <a:rPr lang="en-US" dirty="0">
                <a:solidFill>
                  <a:srgbClr val="333333"/>
                </a:solidFill>
                <a:latin typeface="Segoe UI" panose="020B0502040204020203" pitchFamily="34" charset="0"/>
              </a:rPr>
              <a:t>  }</a:t>
            </a:r>
            <a:br>
              <a:rPr lang="en-US" dirty="0">
                <a:solidFill>
                  <a:srgbClr val="333333"/>
                </a:solidFill>
                <a:latin typeface="Segoe UI" panose="020B0502040204020203" pitchFamily="34" charset="0"/>
              </a:rPr>
            </a:br>
            <a:r>
              <a:rPr lang="en-US" dirty="0">
                <a:solidFill>
                  <a:srgbClr val="333333"/>
                </a:solidFill>
                <a:latin typeface="Segoe UI" panose="020B0502040204020203" pitchFamily="34" charset="0"/>
              </a:rPr>
              <a:t>}</a:t>
            </a:r>
            <a:r>
              <a:rPr lang="en-US" dirty="0"/>
              <a:t> </a:t>
            </a:r>
            <a:br>
              <a:rPr lang="en-US" dirty="0"/>
            </a:br>
            <a:endParaRPr lang="en-US" dirty="0"/>
          </a:p>
        </p:txBody>
      </p:sp>
    </p:spTree>
    <p:extLst>
      <p:ext uri="{BB962C8B-B14F-4D97-AF65-F5344CB8AC3E}">
        <p14:creationId xmlns:p14="http://schemas.microsoft.com/office/powerpoint/2010/main" val="2622401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fontScale="90000"/>
          </a:bodyPr>
          <a:lstStyle/>
          <a:p>
            <a:r>
              <a:rPr lang="en-US" b="1" dirty="0"/>
              <a:t>MVC 5 Application</a:t>
            </a:r>
            <a:br>
              <a:rPr lang="en-US" b="1" dirty="0"/>
            </a:br>
            <a:endParaRPr lang="en-US" b="1" dirty="0"/>
          </a:p>
        </p:txBody>
      </p:sp>
      <p:sp>
        <p:nvSpPr>
          <p:cNvPr id="3" name="Rectangle 2">
            <a:extLst>
              <a:ext uri="{FF2B5EF4-FFF2-40B4-BE49-F238E27FC236}">
                <a16:creationId xmlns:a16="http://schemas.microsoft.com/office/drawing/2014/main" id="{EA60565E-DC6B-48DF-8F98-1BD784D4BE46}"/>
              </a:ext>
            </a:extLst>
          </p:cNvPr>
          <p:cNvSpPr/>
          <p:nvPr/>
        </p:nvSpPr>
        <p:spPr>
          <a:xfrm>
            <a:off x="266700" y="2095500"/>
            <a:ext cx="8572500" cy="646331"/>
          </a:xfrm>
          <a:prstGeom prst="rect">
            <a:avLst/>
          </a:prstGeom>
        </p:spPr>
        <p:txBody>
          <a:bodyPr wrap="square">
            <a:spAutoFit/>
          </a:bodyPr>
          <a:lstStyle/>
          <a:p>
            <a:r>
              <a:rPr lang="en-US" b="1" dirty="0"/>
              <a:t>Step 7: </a:t>
            </a:r>
            <a:r>
              <a:rPr lang="en-US" dirty="0"/>
              <a:t>Open your </a:t>
            </a:r>
            <a:r>
              <a:rPr lang="en-US" dirty="0" err="1"/>
              <a:t>HomeController.cs</a:t>
            </a:r>
            <a:r>
              <a:rPr lang="en-US" dirty="0"/>
              <a:t> file and modify it as shown below: </a:t>
            </a:r>
            <a:br>
              <a:rPr lang="en-US" dirty="0"/>
            </a:br>
            <a:endParaRPr lang="en-US" dirty="0"/>
          </a:p>
        </p:txBody>
      </p:sp>
      <p:sp>
        <p:nvSpPr>
          <p:cNvPr id="5" name="Rectangle 4">
            <a:extLst>
              <a:ext uri="{FF2B5EF4-FFF2-40B4-BE49-F238E27FC236}">
                <a16:creationId xmlns:a16="http://schemas.microsoft.com/office/drawing/2014/main" id="{E4BE7801-DE70-4A48-8E54-82E54B816FDE}"/>
              </a:ext>
            </a:extLst>
          </p:cNvPr>
          <p:cNvSpPr/>
          <p:nvPr/>
        </p:nvSpPr>
        <p:spPr>
          <a:xfrm>
            <a:off x="1744392" y="2929267"/>
            <a:ext cx="6921305" cy="3139321"/>
          </a:xfrm>
          <a:prstGeom prst="rect">
            <a:avLst/>
          </a:prstGeom>
        </p:spPr>
        <p:txBody>
          <a:bodyPr wrap="square">
            <a:spAutoFit/>
          </a:bodyPr>
          <a:lstStyle/>
          <a:p>
            <a:r>
              <a:rPr lang="en-US" dirty="0">
                <a:solidFill>
                  <a:srgbClr val="0000FF"/>
                </a:solidFill>
                <a:latin typeface="Segoe UI" panose="020B0502040204020203" pitchFamily="34" charset="0"/>
              </a:rPr>
              <a:t>public </a:t>
            </a:r>
            <a:r>
              <a:rPr lang="en-US" dirty="0" err="1">
                <a:solidFill>
                  <a:srgbClr val="2B91AF"/>
                </a:solidFill>
                <a:latin typeface="Segoe UI" panose="020B0502040204020203" pitchFamily="34" charset="0"/>
              </a:rPr>
              <a:t>ActionResult</a:t>
            </a:r>
            <a:r>
              <a:rPr lang="en-US" dirty="0">
                <a:solidFill>
                  <a:srgbClr val="2B91AF"/>
                </a:solidFill>
                <a:latin typeface="Segoe UI" panose="020B0502040204020203" pitchFamily="34" charset="0"/>
              </a:rPr>
              <a:t> </a:t>
            </a:r>
            <a:r>
              <a:rPr lang="en-US" dirty="0">
                <a:solidFill>
                  <a:srgbClr val="333333"/>
                </a:solidFill>
                <a:latin typeface="Segoe UI" panose="020B0502040204020203" pitchFamily="34" charset="0"/>
              </a:rPr>
              <a:t>Contact()</a:t>
            </a:r>
            <a:br>
              <a:rPr lang="en-US" dirty="0">
                <a:solidFill>
                  <a:srgbClr val="333333"/>
                </a:solidFill>
                <a:latin typeface="Segoe UI" panose="020B0502040204020203" pitchFamily="34" charset="0"/>
              </a:rPr>
            </a:br>
            <a:r>
              <a:rPr lang="en-US" dirty="0">
                <a:solidFill>
                  <a:srgbClr val="333333"/>
                </a:solidFill>
                <a:latin typeface="Segoe UI" panose="020B0502040204020203" pitchFamily="34" charset="0"/>
              </a:rPr>
              <a:t>{</a:t>
            </a:r>
            <a:r>
              <a:rPr lang="en-US" dirty="0"/>
              <a:t> </a:t>
            </a:r>
            <a:br>
              <a:rPr lang="en-US" dirty="0"/>
            </a:br>
            <a:r>
              <a:rPr lang="en-US" dirty="0"/>
              <a:t>	</a:t>
            </a:r>
            <a:r>
              <a:rPr lang="en-US" dirty="0" err="1">
                <a:solidFill>
                  <a:srgbClr val="333333"/>
                </a:solidFill>
                <a:latin typeface="Segoe UI" panose="020B0502040204020203" pitchFamily="34" charset="0"/>
              </a:rPr>
              <a:t>ViewBag.Message</a:t>
            </a:r>
            <a:r>
              <a:rPr lang="en-US" dirty="0">
                <a:solidFill>
                  <a:srgbClr val="333333"/>
                </a:solidFill>
                <a:latin typeface="Segoe UI" panose="020B0502040204020203" pitchFamily="34" charset="0"/>
              </a:rPr>
              <a:t> = </a:t>
            </a:r>
            <a:r>
              <a:rPr lang="en-US" dirty="0">
                <a:solidFill>
                  <a:srgbClr val="A31515"/>
                </a:solidFill>
                <a:latin typeface="Segoe UI" panose="020B0502040204020203" pitchFamily="34" charset="0"/>
              </a:rPr>
              <a:t>"Your contact page."</a:t>
            </a:r>
            <a:r>
              <a:rPr lang="en-US" dirty="0">
                <a:solidFill>
                  <a:srgbClr val="333333"/>
                </a:solidFill>
                <a:latin typeface="Segoe UI" panose="020B0502040204020203" pitchFamily="34" charset="0"/>
              </a:rPr>
              <a:t>;</a:t>
            </a:r>
            <a:br>
              <a:rPr lang="en-US" dirty="0">
                <a:solidFill>
                  <a:srgbClr val="333333"/>
                </a:solidFill>
                <a:latin typeface="Segoe UI" panose="020B0502040204020203" pitchFamily="34" charset="0"/>
              </a:rPr>
            </a:br>
            <a:r>
              <a:rPr lang="en-US" dirty="0">
                <a:solidFill>
                  <a:srgbClr val="333333"/>
                </a:solidFill>
                <a:latin typeface="Segoe UI" panose="020B0502040204020203" pitchFamily="34" charset="0"/>
              </a:rPr>
              <a:t>	</a:t>
            </a:r>
            <a:r>
              <a:rPr lang="en-US" dirty="0">
                <a:solidFill>
                  <a:srgbClr val="0000FF"/>
                </a:solidFill>
                <a:latin typeface="Segoe UI" panose="020B0502040204020203" pitchFamily="34" charset="0"/>
              </a:rPr>
              <a:t>return </a:t>
            </a:r>
            <a:r>
              <a:rPr lang="en-US" dirty="0">
                <a:solidFill>
                  <a:srgbClr val="333333"/>
                </a:solidFill>
                <a:latin typeface="Segoe UI" panose="020B0502040204020203" pitchFamily="34" charset="0"/>
              </a:rPr>
              <a:t>View();</a:t>
            </a:r>
            <a:br>
              <a:rPr lang="en-US" dirty="0">
                <a:solidFill>
                  <a:srgbClr val="333333"/>
                </a:solidFill>
                <a:latin typeface="Segoe UI" panose="020B0502040204020203" pitchFamily="34" charset="0"/>
              </a:rPr>
            </a:br>
            <a:r>
              <a:rPr lang="en-US" dirty="0">
                <a:solidFill>
                  <a:srgbClr val="333333"/>
                </a:solidFill>
                <a:latin typeface="Segoe UI" panose="020B0502040204020203" pitchFamily="34" charset="0"/>
              </a:rPr>
              <a:t>}</a:t>
            </a:r>
            <a:br>
              <a:rPr lang="en-US" dirty="0">
                <a:solidFill>
                  <a:srgbClr val="333333"/>
                </a:solidFill>
                <a:latin typeface="Segoe UI" panose="020B0502040204020203" pitchFamily="34" charset="0"/>
              </a:rPr>
            </a:br>
            <a:r>
              <a:rPr lang="en-US" dirty="0">
                <a:solidFill>
                  <a:srgbClr val="0000FF"/>
                </a:solidFill>
                <a:latin typeface="Segoe UI" panose="020B0502040204020203" pitchFamily="34" charset="0"/>
              </a:rPr>
              <a:t>public </a:t>
            </a:r>
            <a:r>
              <a:rPr lang="en-US" dirty="0" err="1">
                <a:solidFill>
                  <a:srgbClr val="2B91AF"/>
                </a:solidFill>
                <a:latin typeface="Segoe UI" panose="020B0502040204020203" pitchFamily="34" charset="0"/>
              </a:rPr>
              <a:t>ActionResult</a:t>
            </a:r>
            <a:r>
              <a:rPr lang="en-US" dirty="0">
                <a:solidFill>
                  <a:srgbClr val="2B91AF"/>
                </a:solidFill>
                <a:latin typeface="Segoe UI" panose="020B0502040204020203" pitchFamily="34" charset="0"/>
              </a:rPr>
              <a:t> </a:t>
            </a:r>
            <a:r>
              <a:rPr lang="en-US" dirty="0">
                <a:solidFill>
                  <a:srgbClr val="333333"/>
                </a:solidFill>
                <a:latin typeface="Segoe UI" panose="020B0502040204020203" pitchFamily="34" charset="0"/>
              </a:rPr>
              <a:t>Chat()</a:t>
            </a:r>
            <a:br>
              <a:rPr lang="en-US" dirty="0">
                <a:solidFill>
                  <a:srgbClr val="333333"/>
                </a:solidFill>
                <a:latin typeface="Segoe UI" panose="020B0502040204020203" pitchFamily="34" charset="0"/>
              </a:rPr>
            </a:br>
            <a:r>
              <a:rPr lang="en-US" dirty="0">
                <a:solidFill>
                  <a:srgbClr val="333333"/>
                </a:solidFill>
                <a:latin typeface="Segoe UI" panose="020B0502040204020203" pitchFamily="34" charset="0"/>
              </a:rPr>
              <a:t>{</a:t>
            </a:r>
            <a:br>
              <a:rPr lang="en-US" dirty="0">
                <a:solidFill>
                  <a:srgbClr val="333333"/>
                </a:solidFill>
                <a:latin typeface="Segoe UI" panose="020B0502040204020203" pitchFamily="34" charset="0"/>
              </a:rPr>
            </a:br>
            <a:r>
              <a:rPr lang="en-US" dirty="0">
                <a:solidFill>
                  <a:srgbClr val="333333"/>
                </a:solidFill>
                <a:latin typeface="Segoe UI" panose="020B0502040204020203" pitchFamily="34" charset="0"/>
              </a:rPr>
              <a:t>	</a:t>
            </a:r>
            <a:r>
              <a:rPr lang="en-US" dirty="0" err="1">
                <a:solidFill>
                  <a:srgbClr val="333333"/>
                </a:solidFill>
                <a:latin typeface="Segoe UI" panose="020B0502040204020203" pitchFamily="34" charset="0"/>
              </a:rPr>
              <a:t>ViewBag.Message</a:t>
            </a:r>
            <a:r>
              <a:rPr lang="en-US" dirty="0">
                <a:solidFill>
                  <a:srgbClr val="333333"/>
                </a:solidFill>
                <a:latin typeface="Segoe UI" panose="020B0502040204020203" pitchFamily="34" charset="0"/>
              </a:rPr>
              <a:t> = </a:t>
            </a:r>
            <a:r>
              <a:rPr lang="en-US" dirty="0">
                <a:solidFill>
                  <a:srgbClr val="A31515"/>
                </a:solidFill>
                <a:latin typeface="Segoe UI" panose="020B0502040204020203" pitchFamily="34" charset="0"/>
              </a:rPr>
              <a:t>"Your chat page"</a:t>
            </a:r>
            <a:r>
              <a:rPr lang="en-US" dirty="0">
                <a:solidFill>
                  <a:srgbClr val="333333"/>
                </a:solidFill>
                <a:latin typeface="Segoe UI" panose="020B0502040204020203" pitchFamily="34" charset="0"/>
              </a:rPr>
              <a:t>;</a:t>
            </a:r>
            <a:br>
              <a:rPr lang="en-US" dirty="0">
                <a:solidFill>
                  <a:srgbClr val="333333"/>
                </a:solidFill>
                <a:latin typeface="Segoe UI" panose="020B0502040204020203" pitchFamily="34" charset="0"/>
              </a:rPr>
            </a:br>
            <a:r>
              <a:rPr lang="en-US" dirty="0">
                <a:solidFill>
                  <a:srgbClr val="333333"/>
                </a:solidFill>
                <a:latin typeface="Segoe UI" panose="020B0502040204020203" pitchFamily="34" charset="0"/>
              </a:rPr>
              <a:t>	</a:t>
            </a:r>
            <a:r>
              <a:rPr lang="en-US" dirty="0">
                <a:solidFill>
                  <a:srgbClr val="0000FF"/>
                </a:solidFill>
                <a:latin typeface="Segoe UI" panose="020B0502040204020203" pitchFamily="34" charset="0"/>
              </a:rPr>
              <a:t>return </a:t>
            </a:r>
            <a:r>
              <a:rPr lang="en-US" dirty="0">
                <a:solidFill>
                  <a:srgbClr val="333333"/>
                </a:solidFill>
                <a:latin typeface="Segoe UI" panose="020B0502040204020203" pitchFamily="34" charset="0"/>
              </a:rPr>
              <a:t>View();</a:t>
            </a:r>
            <a:br>
              <a:rPr lang="en-US" dirty="0">
                <a:solidFill>
                  <a:srgbClr val="333333"/>
                </a:solidFill>
                <a:latin typeface="Segoe UI" panose="020B0502040204020203" pitchFamily="34" charset="0"/>
              </a:rPr>
            </a:br>
            <a:r>
              <a:rPr lang="en-US" dirty="0">
                <a:solidFill>
                  <a:srgbClr val="333333"/>
                </a:solidFill>
                <a:latin typeface="Segoe UI" panose="020B0502040204020203" pitchFamily="34" charset="0"/>
              </a:rPr>
              <a:t>}</a:t>
            </a:r>
            <a:r>
              <a:rPr lang="en-US" dirty="0"/>
              <a:t> </a:t>
            </a:r>
            <a:br>
              <a:rPr lang="en-US" dirty="0"/>
            </a:br>
            <a:endParaRPr lang="en-US" dirty="0"/>
          </a:p>
        </p:txBody>
      </p:sp>
    </p:spTree>
    <p:extLst>
      <p:ext uri="{BB962C8B-B14F-4D97-AF65-F5344CB8AC3E}">
        <p14:creationId xmlns:p14="http://schemas.microsoft.com/office/powerpoint/2010/main" val="27421907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fontScale="90000"/>
          </a:bodyPr>
          <a:lstStyle/>
          <a:p>
            <a:r>
              <a:rPr lang="en-US" b="1" dirty="0"/>
              <a:t>MVC 5 Application</a:t>
            </a:r>
            <a:br>
              <a:rPr lang="en-US" b="1" dirty="0"/>
            </a:br>
            <a:endParaRPr lang="en-US" b="1" dirty="0"/>
          </a:p>
        </p:txBody>
      </p:sp>
      <p:sp>
        <p:nvSpPr>
          <p:cNvPr id="3" name="Rectangle 2">
            <a:extLst>
              <a:ext uri="{FF2B5EF4-FFF2-40B4-BE49-F238E27FC236}">
                <a16:creationId xmlns:a16="http://schemas.microsoft.com/office/drawing/2014/main" id="{EA60565E-DC6B-48DF-8F98-1BD784D4BE46}"/>
              </a:ext>
            </a:extLst>
          </p:cNvPr>
          <p:cNvSpPr/>
          <p:nvPr/>
        </p:nvSpPr>
        <p:spPr>
          <a:xfrm>
            <a:off x="266700" y="2095500"/>
            <a:ext cx="8572500" cy="923330"/>
          </a:xfrm>
          <a:prstGeom prst="rect">
            <a:avLst/>
          </a:prstGeom>
        </p:spPr>
        <p:txBody>
          <a:bodyPr wrap="square">
            <a:spAutoFit/>
          </a:bodyPr>
          <a:lstStyle/>
          <a:p>
            <a:r>
              <a:rPr lang="en-US" b="1" dirty="0"/>
              <a:t>Step 8: </a:t>
            </a:r>
            <a:r>
              <a:rPr lang="en-US" dirty="0"/>
              <a:t>Generate the view for the Chat method as shown in the following parts:</a:t>
            </a:r>
            <a:br>
              <a:rPr lang="en-US" dirty="0"/>
            </a:br>
            <a:r>
              <a:rPr lang="en-US" dirty="0"/>
              <a:t>	Select Home folder and right-click to add Scaffold </a:t>
            </a:r>
            <a:br>
              <a:rPr lang="en-US" dirty="0"/>
            </a:br>
            <a:endParaRPr lang="en-US" dirty="0"/>
          </a:p>
        </p:txBody>
      </p:sp>
      <p:pic>
        <p:nvPicPr>
          <p:cNvPr id="4" name="Picture 3">
            <a:extLst>
              <a:ext uri="{FF2B5EF4-FFF2-40B4-BE49-F238E27FC236}">
                <a16:creationId xmlns:a16="http://schemas.microsoft.com/office/drawing/2014/main" id="{7C36137D-B3EE-48EB-BE3E-28A75DC34BB1}"/>
              </a:ext>
            </a:extLst>
          </p:cNvPr>
          <p:cNvPicPr>
            <a:picLocks noChangeAspect="1"/>
          </p:cNvPicPr>
          <p:nvPr/>
        </p:nvPicPr>
        <p:blipFill>
          <a:blip r:embed="rId2"/>
          <a:stretch>
            <a:fillRect/>
          </a:stretch>
        </p:blipFill>
        <p:spPr>
          <a:xfrm>
            <a:off x="2297429" y="2753599"/>
            <a:ext cx="4117437" cy="3456614"/>
          </a:xfrm>
          <a:prstGeom prst="rect">
            <a:avLst/>
          </a:prstGeom>
        </p:spPr>
      </p:pic>
    </p:spTree>
    <p:extLst>
      <p:ext uri="{BB962C8B-B14F-4D97-AF65-F5344CB8AC3E}">
        <p14:creationId xmlns:p14="http://schemas.microsoft.com/office/powerpoint/2010/main" val="24167511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fontScale="90000"/>
          </a:bodyPr>
          <a:lstStyle/>
          <a:p>
            <a:r>
              <a:rPr lang="en-US" b="1" dirty="0"/>
              <a:t>MVC 5 Application</a:t>
            </a:r>
            <a:br>
              <a:rPr lang="en-US" b="1" dirty="0"/>
            </a:br>
            <a:endParaRPr lang="en-US" b="1" dirty="0"/>
          </a:p>
        </p:txBody>
      </p:sp>
      <p:sp>
        <p:nvSpPr>
          <p:cNvPr id="3" name="Rectangle 2">
            <a:extLst>
              <a:ext uri="{FF2B5EF4-FFF2-40B4-BE49-F238E27FC236}">
                <a16:creationId xmlns:a16="http://schemas.microsoft.com/office/drawing/2014/main" id="{EA60565E-DC6B-48DF-8F98-1BD784D4BE46}"/>
              </a:ext>
            </a:extLst>
          </p:cNvPr>
          <p:cNvSpPr/>
          <p:nvPr/>
        </p:nvSpPr>
        <p:spPr>
          <a:xfrm>
            <a:off x="266700" y="2095500"/>
            <a:ext cx="8572500" cy="646331"/>
          </a:xfrm>
          <a:prstGeom prst="rect">
            <a:avLst/>
          </a:prstGeom>
        </p:spPr>
        <p:txBody>
          <a:bodyPr wrap="square">
            <a:spAutoFit/>
          </a:bodyPr>
          <a:lstStyle/>
          <a:p>
            <a:r>
              <a:rPr lang="en-US" dirty="0"/>
              <a:t>Select MVC 5 View in the Add Scaffold wizard </a:t>
            </a:r>
            <a:br>
              <a:rPr lang="en-US" dirty="0"/>
            </a:br>
            <a:endParaRPr lang="en-US" dirty="0"/>
          </a:p>
        </p:txBody>
      </p:sp>
      <p:pic>
        <p:nvPicPr>
          <p:cNvPr id="5" name="Picture 4">
            <a:extLst>
              <a:ext uri="{FF2B5EF4-FFF2-40B4-BE49-F238E27FC236}">
                <a16:creationId xmlns:a16="http://schemas.microsoft.com/office/drawing/2014/main" id="{00C4CA00-E174-496A-B069-A64D61830D63}"/>
              </a:ext>
            </a:extLst>
          </p:cNvPr>
          <p:cNvPicPr>
            <a:picLocks noChangeAspect="1"/>
          </p:cNvPicPr>
          <p:nvPr/>
        </p:nvPicPr>
        <p:blipFill>
          <a:blip r:embed="rId2"/>
          <a:stretch>
            <a:fillRect/>
          </a:stretch>
        </p:blipFill>
        <p:spPr>
          <a:xfrm>
            <a:off x="1754576" y="2407964"/>
            <a:ext cx="5884179" cy="3675640"/>
          </a:xfrm>
          <a:prstGeom prst="rect">
            <a:avLst/>
          </a:prstGeom>
        </p:spPr>
      </p:pic>
    </p:spTree>
    <p:extLst>
      <p:ext uri="{BB962C8B-B14F-4D97-AF65-F5344CB8AC3E}">
        <p14:creationId xmlns:p14="http://schemas.microsoft.com/office/powerpoint/2010/main" val="35318867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fontScale="90000"/>
          </a:bodyPr>
          <a:lstStyle/>
          <a:p>
            <a:r>
              <a:rPr lang="en-US" b="1" dirty="0"/>
              <a:t>MVC 5 Application</a:t>
            </a:r>
            <a:br>
              <a:rPr lang="en-US" b="1" dirty="0"/>
            </a:br>
            <a:endParaRPr lang="en-US" b="1" dirty="0"/>
          </a:p>
        </p:txBody>
      </p:sp>
      <p:sp>
        <p:nvSpPr>
          <p:cNvPr id="3" name="Rectangle 2">
            <a:extLst>
              <a:ext uri="{FF2B5EF4-FFF2-40B4-BE49-F238E27FC236}">
                <a16:creationId xmlns:a16="http://schemas.microsoft.com/office/drawing/2014/main" id="{EA60565E-DC6B-48DF-8F98-1BD784D4BE46}"/>
              </a:ext>
            </a:extLst>
          </p:cNvPr>
          <p:cNvSpPr/>
          <p:nvPr/>
        </p:nvSpPr>
        <p:spPr>
          <a:xfrm>
            <a:off x="266700" y="2095500"/>
            <a:ext cx="8572500" cy="646331"/>
          </a:xfrm>
          <a:prstGeom prst="rect">
            <a:avLst/>
          </a:prstGeom>
        </p:spPr>
        <p:txBody>
          <a:bodyPr wrap="square">
            <a:spAutoFit/>
          </a:bodyPr>
          <a:lstStyle/>
          <a:p>
            <a:r>
              <a:rPr lang="en-US" dirty="0"/>
              <a:t>Do as directed in the following image: </a:t>
            </a:r>
            <a:br>
              <a:rPr lang="en-US" dirty="0"/>
            </a:br>
            <a:endParaRPr lang="en-US" dirty="0"/>
          </a:p>
        </p:txBody>
      </p:sp>
      <p:pic>
        <p:nvPicPr>
          <p:cNvPr id="4" name="Picture 3">
            <a:extLst>
              <a:ext uri="{FF2B5EF4-FFF2-40B4-BE49-F238E27FC236}">
                <a16:creationId xmlns:a16="http://schemas.microsoft.com/office/drawing/2014/main" id="{7D2FA9A3-8092-47F9-A49A-2932461A2AF6}"/>
              </a:ext>
            </a:extLst>
          </p:cNvPr>
          <p:cNvPicPr>
            <a:picLocks noChangeAspect="1"/>
          </p:cNvPicPr>
          <p:nvPr/>
        </p:nvPicPr>
        <p:blipFill>
          <a:blip r:embed="rId2"/>
          <a:stretch>
            <a:fillRect/>
          </a:stretch>
        </p:blipFill>
        <p:spPr>
          <a:xfrm>
            <a:off x="2006525" y="2418665"/>
            <a:ext cx="5092849" cy="3664939"/>
          </a:xfrm>
          <a:prstGeom prst="rect">
            <a:avLst/>
          </a:prstGeom>
        </p:spPr>
      </p:pic>
    </p:spTree>
    <p:extLst>
      <p:ext uri="{BB962C8B-B14F-4D97-AF65-F5344CB8AC3E}">
        <p14:creationId xmlns:p14="http://schemas.microsoft.com/office/powerpoint/2010/main" val="41394379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fontScale="90000"/>
          </a:bodyPr>
          <a:lstStyle/>
          <a:p>
            <a:r>
              <a:rPr lang="en-US" b="1" dirty="0"/>
              <a:t>MVC 5 Application</a:t>
            </a:r>
            <a:br>
              <a:rPr lang="en-US" b="1" dirty="0"/>
            </a:br>
            <a:endParaRPr lang="en-US" b="1" dirty="0"/>
          </a:p>
        </p:txBody>
      </p:sp>
      <p:sp>
        <p:nvSpPr>
          <p:cNvPr id="3" name="Rectangle 2">
            <a:extLst>
              <a:ext uri="{FF2B5EF4-FFF2-40B4-BE49-F238E27FC236}">
                <a16:creationId xmlns:a16="http://schemas.microsoft.com/office/drawing/2014/main" id="{EA60565E-DC6B-48DF-8F98-1BD784D4BE46}"/>
              </a:ext>
            </a:extLst>
          </p:cNvPr>
          <p:cNvSpPr/>
          <p:nvPr/>
        </p:nvSpPr>
        <p:spPr>
          <a:xfrm>
            <a:off x="266700" y="2095500"/>
            <a:ext cx="8572500" cy="646331"/>
          </a:xfrm>
          <a:prstGeom prst="rect">
            <a:avLst/>
          </a:prstGeom>
        </p:spPr>
        <p:txBody>
          <a:bodyPr wrap="square">
            <a:spAutoFit/>
          </a:bodyPr>
          <a:lstStyle/>
          <a:p>
            <a:r>
              <a:rPr lang="en-US" b="1" dirty="0"/>
              <a:t>Step 9: </a:t>
            </a:r>
            <a:r>
              <a:rPr lang="en-US" dirty="0"/>
              <a:t>Add the following code in the </a:t>
            </a:r>
            <a:r>
              <a:rPr lang="en-US" dirty="0" err="1"/>
              <a:t>Chat.cshtml</a:t>
            </a:r>
            <a:r>
              <a:rPr lang="en-US" dirty="0"/>
              <a:t> file: </a:t>
            </a:r>
            <a:br>
              <a:rPr lang="en-US" dirty="0"/>
            </a:br>
            <a:endParaRPr lang="en-US" dirty="0"/>
          </a:p>
        </p:txBody>
      </p:sp>
      <p:sp>
        <p:nvSpPr>
          <p:cNvPr id="5" name="Rectangle 4">
            <a:extLst>
              <a:ext uri="{FF2B5EF4-FFF2-40B4-BE49-F238E27FC236}">
                <a16:creationId xmlns:a16="http://schemas.microsoft.com/office/drawing/2014/main" id="{586074C3-2AC3-477A-A7D5-C8A36E90273A}"/>
              </a:ext>
            </a:extLst>
          </p:cNvPr>
          <p:cNvSpPr/>
          <p:nvPr/>
        </p:nvSpPr>
        <p:spPr>
          <a:xfrm>
            <a:off x="2095739" y="2544174"/>
            <a:ext cx="7357749" cy="3539430"/>
          </a:xfrm>
          <a:prstGeom prst="rect">
            <a:avLst/>
          </a:prstGeom>
        </p:spPr>
        <p:txBody>
          <a:bodyPr wrap="square">
            <a:spAutoFit/>
          </a:bodyPr>
          <a:lstStyle/>
          <a:p>
            <a:r>
              <a:rPr lang="en-US" sz="1600" dirty="0">
                <a:solidFill>
                  <a:srgbClr val="000000"/>
                </a:solidFill>
                <a:latin typeface="Segoe UI" panose="020B0502040204020203" pitchFamily="34" charset="0"/>
              </a:rPr>
              <a:t>@{</a:t>
            </a:r>
            <a:br>
              <a:rPr lang="en-US" sz="1600" dirty="0">
                <a:solidFill>
                  <a:srgbClr val="000000"/>
                </a:solidFill>
                <a:latin typeface="Segoe UI" panose="020B0502040204020203" pitchFamily="34" charset="0"/>
              </a:rPr>
            </a:br>
            <a:r>
              <a:rPr lang="en-US" sz="1600" dirty="0" err="1">
                <a:solidFill>
                  <a:srgbClr val="000000"/>
                </a:solidFill>
                <a:latin typeface="Segoe UI" panose="020B0502040204020203" pitchFamily="34" charset="0"/>
              </a:rPr>
              <a:t>ViewBag.Title</a:t>
            </a:r>
            <a:r>
              <a:rPr lang="en-US" sz="1600" dirty="0">
                <a:solidFill>
                  <a:srgbClr val="000000"/>
                </a:solidFill>
                <a:latin typeface="Segoe UI" panose="020B0502040204020203" pitchFamily="34" charset="0"/>
              </a:rPr>
              <a:t> = </a:t>
            </a:r>
            <a:r>
              <a:rPr lang="en-US" sz="1600" dirty="0">
                <a:solidFill>
                  <a:srgbClr val="A31515"/>
                </a:solidFill>
                <a:latin typeface="Segoe UI" panose="020B0502040204020203" pitchFamily="34" charset="0"/>
              </a:rPr>
              <a:t>"Chat"</a:t>
            </a:r>
            <a:r>
              <a:rPr lang="en-US" sz="1600" dirty="0">
                <a:solidFill>
                  <a:srgbClr val="000000"/>
                </a:solidFill>
                <a:latin typeface="Segoe UI" panose="020B0502040204020203" pitchFamily="34" charset="0"/>
              </a:rPr>
              <a:t>;</a:t>
            </a:r>
            <a:br>
              <a:rPr lang="en-US" sz="1600" dirty="0">
                <a:solidFill>
                  <a:srgbClr val="000000"/>
                </a:solidFill>
                <a:latin typeface="Segoe UI" panose="020B0502040204020203" pitchFamily="34" charset="0"/>
              </a:rPr>
            </a:br>
            <a:r>
              <a:rPr lang="en-US" sz="1600" dirty="0">
                <a:solidFill>
                  <a:srgbClr val="000000"/>
                </a:solidFill>
                <a:latin typeface="Segoe UI" panose="020B0502040204020203" pitchFamily="34" charset="0"/>
              </a:rPr>
              <a:t>} </a:t>
            </a:r>
          </a:p>
          <a:p>
            <a:r>
              <a:rPr lang="en-US" sz="1600" dirty="0">
                <a:solidFill>
                  <a:srgbClr val="0000FF"/>
                </a:solidFill>
                <a:latin typeface="Segoe UI" panose="020B0502040204020203" pitchFamily="34" charset="0"/>
              </a:rPr>
              <a:t>&lt;</a:t>
            </a:r>
            <a:r>
              <a:rPr lang="en-US" sz="1600" dirty="0" err="1">
                <a:solidFill>
                  <a:srgbClr val="800000"/>
                </a:solidFill>
                <a:latin typeface="Segoe UI" panose="020B0502040204020203" pitchFamily="34" charset="0"/>
              </a:rPr>
              <a:t>hgroup</a:t>
            </a:r>
            <a:r>
              <a:rPr lang="en-US" sz="1600" dirty="0">
                <a:solidFill>
                  <a:srgbClr val="0000FF"/>
                </a:solidFill>
                <a:latin typeface="Segoe UI" panose="020B0502040204020203" pitchFamily="34" charset="0"/>
              </a:rPr>
              <a:t>&gt;</a:t>
            </a:r>
            <a:br>
              <a:rPr lang="en-US" sz="1600" dirty="0">
                <a:solidFill>
                  <a:srgbClr val="0000FF"/>
                </a:solidFill>
                <a:latin typeface="Segoe UI" panose="020B0502040204020203" pitchFamily="34" charset="0"/>
              </a:rPr>
            </a:br>
            <a:r>
              <a:rPr lang="en-US" sz="1600" dirty="0">
                <a:solidFill>
                  <a:srgbClr val="0000FF"/>
                </a:solidFill>
                <a:latin typeface="Segoe UI" panose="020B0502040204020203" pitchFamily="34" charset="0"/>
              </a:rPr>
              <a:t>&lt;</a:t>
            </a:r>
            <a:r>
              <a:rPr lang="en-US" sz="1600" dirty="0">
                <a:solidFill>
                  <a:srgbClr val="800000"/>
                </a:solidFill>
                <a:latin typeface="Segoe UI" panose="020B0502040204020203" pitchFamily="34" charset="0"/>
              </a:rPr>
              <a:t>h2</a:t>
            </a:r>
            <a:r>
              <a:rPr lang="en-US" sz="1600" dirty="0">
                <a:solidFill>
                  <a:srgbClr val="0000FF"/>
                </a:solidFill>
                <a:latin typeface="Segoe UI" panose="020B0502040204020203" pitchFamily="34" charset="0"/>
              </a:rPr>
              <a:t>&gt;</a:t>
            </a:r>
            <a:r>
              <a:rPr lang="en-US" sz="1600" dirty="0">
                <a:solidFill>
                  <a:srgbClr val="000000"/>
                </a:solidFill>
                <a:latin typeface="Segoe UI" panose="020B0502040204020203" pitchFamily="34" charset="0"/>
              </a:rPr>
              <a:t>@</a:t>
            </a:r>
            <a:r>
              <a:rPr lang="en-US" sz="1600" dirty="0" err="1">
                <a:solidFill>
                  <a:srgbClr val="000000"/>
                </a:solidFill>
                <a:latin typeface="Segoe UI" panose="020B0502040204020203" pitchFamily="34" charset="0"/>
              </a:rPr>
              <a:t>ViewBag.Title</a:t>
            </a:r>
            <a:r>
              <a:rPr lang="en-US" sz="1600" dirty="0">
                <a:solidFill>
                  <a:srgbClr val="000000"/>
                </a:solidFill>
                <a:latin typeface="Segoe UI" panose="020B0502040204020203" pitchFamily="34" charset="0"/>
              </a:rPr>
              <a:t>.</a:t>
            </a:r>
            <a:r>
              <a:rPr lang="en-US" sz="1600" dirty="0">
                <a:solidFill>
                  <a:srgbClr val="0000FF"/>
                </a:solidFill>
                <a:latin typeface="Segoe UI" panose="020B0502040204020203" pitchFamily="34" charset="0"/>
              </a:rPr>
              <a:t>&lt;/</a:t>
            </a:r>
            <a:r>
              <a:rPr lang="en-US" sz="1600" dirty="0">
                <a:solidFill>
                  <a:srgbClr val="800000"/>
                </a:solidFill>
                <a:latin typeface="Segoe UI" panose="020B0502040204020203" pitchFamily="34" charset="0"/>
              </a:rPr>
              <a:t>h2</a:t>
            </a:r>
            <a:r>
              <a:rPr lang="en-US" sz="1600" dirty="0">
                <a:solidFill>
                  <a:srgbClr val="0000FF"/>
                </a:solidFill>
                <a:latin typeface="Segoe UI" panose="020B0502040204020203" pitchFamily="34" charset="0"/>
              </a:rPr>
              <a:t>&gt;</a:t>
            </a:r>
            <a:br>
              <a:rPr lang="en-US" sz="1600" dirty="0">
                <a:solidFill>
                  <a:srgbClr val="0000FF"/>
                </a:solidFill>
                <a:latin typeface="Segoe UI" panose="020B0502040204020203" pitchFamily="34" charset="0"/>
              </a:rPr>
            </a:br>
            <a:r>
              <a:rPr lang="en-US" sz="1600" dirty="0">
                <a:solidFill>
                  <a:srgbClr val="0000FF"/>
                </a:solidFill>
                <a:latin typeface="Segoe UI" panose="020B0502040204020203" pitchFamily="34" charset="0"/>
              </a:rPr>
              <a:t>&lt;</a:t>
            </a:r>
            <a:r>
              <a:rPr lang="en-US" sz="1600" dirty="0">
                <a:solidFill>
                  <a:srgbClr val="800000"/>
                </a:solidFill>
                <a:latin typeface="Segoe UI" panose="020B0502040204020203" pitchFamily="34" charset="0"/>
              </a:rPr>
              <a:t>h3</a:t>
            </a:r>
            <a:r>
              <a:rPr lang="en-US" sz="1600" dirty="0">
                <a:solidFill>
                  <a:srgbClr val="0000FF"/>
                </a:solidFill>
                <a:latin typeface="Segoe UI" panose="020B0502040204020203" pitchFamily="34" charset="0"/>
              </a:rPr>
              <a:t>&gt;</a:t>
            </a:r>
            <a:r>
              <a:rPr lang="en-US" sz="1600" dirty="0">
                <a:solidFill>
                  <a:srgbClr val="000000"/>
                </a:solidFill>
                <a:latin typeface="Segoe UI" panose="020B0502040204020203" pitchFamily="34" charset="0"/>
              </a:rPr>
              <a:t>@</a:t>
            </a:r>
            <a:r>
              <a:rPr lang="en-US" sz="1600" dirty="0" err="1">
                <a:solidFill>
                  <a:srgbClr val="000000"/>
                </a:solidFill>
                <a:latin typeface="Segoe UI" panose="020B0502040204020203" pitchFamily="34" charset="0"/>
              </a:rPr>
              <a:t>ViewBag.Message</a:t>
            </a:r>
            <a:r>
              <a:rPr lang="en-US" sz="1600" dirty="0">
                <a:solidFill>
                  <a:srgbClr val="0000FF"/>
                </a:solidFill>
                <a:latin typeface="Segoe UI" panose="020B0502040204020203" pitchFamily="34" charset="0"/>
              </a:rPr>
              <a:t>&lt;/</a:t>
            </a:r>
            <a:r>
              <a:rPr lang="en-US" sz="1600" dirty="0">
                <a:solidFill>
                  <a:srgbClr val="800000"/>
                </a:solidFill>
                <a:latin typeface="Segoe UI" panose="020B0502040204020203" pitchFamily="34" charset="0"/>
              </a:rPr>
              <a:t>h3</a:t>
            </a:r>
            <a:r>
              <a:rPr lang="en-US" sz="1600" dirty="0">
                <a:solidFill>
                  <a:srgbClr val="0000FF"/>
                </a:solidFill>
                <a:latin typeface="Segoe UI" panose="020B0502040204020203" pitchFamily="34" charset="0"/>
              </a:rPr>
              <a:t>&gt;</a:t>
            </a:r>
            <a:br>
              <a:rPr lang="en-US" sz="1600" dirty="0">
                <a:solidFill>
                  <a:srgbClr val="0000FF"/>
                </a:solidFill>
                <a:latin typeface="Segoe UI" panose="020B0502040204020203" pitchFamily="34" charset="0"/>
              </a:rPr>
            </a:br>
            <a:r>
              <a:rPr lang="en-US" sz="1600" dirty="0">
                <a:solidFill>
                  <a:srgbClr val="0000FF"/>
                </a:solidFill>
                <a:latin typeface="Segoe UI" panose="020B0502040204020203" pitchFamily="34" charset="0"/>
              </a:rPr>
              <a:t>&lt;/</a:t>
            </a:r>
            <a:r>
              <a:rPr lang="en-US" sz="1600" dirty="0" err="1">
                <a:solidFill>
                  <a:srgbClr val="800000"/>
                </a:solidFill>
                <a:latin typeface="Segoe UI" panose="020B0502040204020203" pitchFamily="34" charset="0"/>
              </a:rPr>
              <a:t>hgroup</a:t>
            </a:r>
            <a:r>
              <a:rPr lang="en-US" sz="1600" dirty="0">
                <a:solidFill>
                  <a:srgbClr val="0000FF"/>
                </a:solidFill>
                <a:latin typeface="Segoe UI" panose="020B0502040204020203" pitchFamily="34" charset="0"/>
              </a:rPr>
              <a:t>&gt;</a:t>
            </a:r>
            <a:br>
              <a:rPr lang="en-US" sz="1600" dirty="0">
                <a:solidFill>
                  <a:srgbClr val="0000FF"/>
                </a:solidFill>
                <a:latin typeface="Segoe UI" panose="020B0502040204020203" pitchFamily="34" charset="0"/>
              </a:rPr>
            </a:br>
            <a:r>
              <a:rPr lang="en-US" sz="1600" dirty="0">
                <a:solidFill>
                  <a:srgbClr val="0000FF"/>
                </a:solidFill>
                <a:latin typeface="Segoe UI" panose="020B0502040204020203" pitchFamily="34" charset="0"/>
              </a:rPr>
              <a:t>&lt;</a:t>
            </a:r>
            <a:r>
              <a:rPr lang="en-US" sz="1600" dirty="0">
                <a:solidFill>
                  <a:srgbClr val="800000"/>
                </a:solidFill>
                <a:latin typeface="Segoe UI" panose="020B0502040204020203" pitchFamily="34" charset="0"/>
              </a:rPr>
              <a:t>div </a:t>
            </a:r>
            <a:r>
              <a:rPr lang="en-US" sz="1600" dirty="0">
                <a:solidFill>
                  <a:srgbClr val="FF0000"/>
                </a:solidFill>
                <a:latin typeface="Segoe UI" panose="020B0502040204020203" pitchFamily="34" charset="0"/>
              </a:rPr>
              <a:t>class</a:t>
            </a:r>
            <a:r>
              <a:rPr lang="en-US" sz="1600" dirty="0">
                <a:solidFill>
                  <a:srgbClr val="0000FF"/>
                </a:solidFill>
                <a:latin typeface="Segoe UI" panose="020B0502040204020203" pitchFamily="34" charset="0"/>
              </a:rPr>
              <a:t>="container"&gt;</a:t>
            </a:r>
            <a:br>
              <a:rPr lang="en-US" sz="1600" dirty="0">
                <a:solidFill>
                  <a:srgbClr val="0000FF"/>
                </a:solidFill>
                <a:latin typeface="Segoe UI" panose="020B0502040204020203" pitchFamily="34" charset="0"/>
              </a:rPr>
            </a:br>
            <a:r>
              <a:rPr lang="en-US" sz="1600" dirty="0">
                <a:solidFill>
                  <a:srgbClr val="0000FF"/>
                </a:solidFill>
                <a:latin typeface="Segoe UI" panose="020B0502040204020203" pitchFamily="34" charset="0"/>
              </a:rPr>
              <a:t>&lt;</a:t>
            </a:r>
            <a:r>
              <a:rPr lang="en-US" sz="1600" dirty="0">
                <a:solidFill>
                  <a:srgbClr val="800000"/>
                </a:solidFill>
                <a:latin typeface="Segoe UI" panose="020B0502040204020203" pitchFamily="34" charset="0"/>
              </a:rPr>
              <a:t>input </a:t>
            </a:r>
            <a:r>
              <a:rPr lang="en-US" sz="1600" dirty="0">
                <a:solidFill>
                  <a:srgbClr val="FF0000"/>
                </a:solidFill>
                <a:latin typeface="Segoe UI" panose="020B0502040204020203" pitchFamily="34" charset="0"/>
              </a:rPr>
              <a:t>type</a:t>
            </a:r>
            <a:r>
              <a:rPr lang="en-US" sz="1600" dirty="0">
                <a:solidFill>
                  <a:srgbClr val="0000FF"/>
                </a:solidFill>
                <a:latin typeface="Segoe UI" panose="020B0502040204020203" pitchFamily="34" charset="0"/>
              </a:rPr>
              <a:t>="text" </a:t>
            </a:r>
            <a:r>
              <a:rPr lang="en-US" sz="1600" dirty="0">
                <a:solidFill>
                  <a:srgbClr val="FF0000"/>
                </a:solidFill>
                <a:latin typeface="Segoe UI" panose="020B0502040204020203" pitchFamily="34" charset="0"/>
              </a:rPr>
              <a:t>id</a:t>
            </a:r>
            <a:r>
              <a:rPr lang="en-US" sz="1600" dirty="0">
                <a:solidFill>
                  <a:srgbClr val="0000FF"/>
                </a:solidFill>
                <a:latin typeface="Segoe UI" panose="020B0502040204020203" pitchFamily="34" charset="0"/>
              </a:rPr>
              <a:t>="</a:t>
            </a:r>
            <a:r>
              <a:rPr lang="en-US" sz="1600" dirty="0" err="1">
                <a:solidFill>
                  <a:srgbClr val="0000FF"/>
                </a:solidFill>
                <a:latin typeface="Segoe UI" panose="020B0502040204020203" pitchFamily="34" charset="0"/>
              </a:rPr>
              <a:t>TxtMessage</a:t>
            </a:r>
            <a:r>
              <a:rPr lang="en-US" sz="1600" dirty="0">
                <a:solidFill>
                  <a:srgbClr val="0000FF"/>
                </a:solidFill>
                <a:latin typeface="Segoe UI" panose="020B0502040204020203" pitchFamily="34" charset="0"/>
              </a:rPr>
              <a:t>" /&gt;</a:t>
            </a:r>
            <a:br>
              <a:rPr lang="en-US" sz="1600" dirty="0">
                <a:solidFill>
                  <a:srgbClr val="0000FF"/>
                </a:solidFill>
                <a:latin typeface="Segoe UI" panose="020B0502040204020203" pitchFamily="34" charset="0"/>
              </a:rPr>
            </a:br>
            <a:r>
              <a:rPr lang="en-US" sz="1600" dirty="0">
                <a:solidFill>
                  <a:srgbClr val="0000FF"/>
                </a:solidFill>
                <a:latin typeface="Segoe UI" panose="020B0502040204020203" pitchFamily="34" charset="0"/>
              </a:rPr>
              <a:t>&lt;</a:t>
            </a:r>
            <a:r>
              <a:rPr lang="en-US" sz="1600" dirty="0">
                <a:solidFill>
                  <a:srgbClr val="800000"/>
                </a:solidFill>
                <a:latin typeface="Segoe UI" panose="020B0502040204020203" pitchFamily="34" charset="0"/>
              </a:rPr>
              <a:t>input </a:t>
            </a:r>
            <a:r>
              <a:rPr lang="en-US" sz="1600" dirty="0">
                <a:solidFill>
                  <a:srgbClr val="FF0000"/>
                </a:solidFill>
                <a:latin typeface="Segoe UI" panose="020B0502040204020203" pitchFamily="34" charset="0"/>
              </a:rPr>
              <a:t>type</a:t>
            </a:r>
            <a:r>
              <a:rPr lang="en-US" sz="1600" dirty="0">
                <a:solidFill>
                  <a:srgbClr val="0000FF"/>
                </a:solidFill>
                <a:latin typeface="Segoe UI" panose="020B0502040204020203" pitchFamily="34" charset="0"/>
              </a:rPr>
              <a:t>="button" </a:t>
            </a:r>
            <a:r>
              <a:rPr lang="en-US" sz="1600" dirty="0">
                <a:solidFill>
                  <a:srgbClr val="FF0000"/>
                </a:solidFill>
                <a:latin typeface="Segoe UI" panose="020B0502040204020203" pitchFamily="34" charset="0"/>
              </a:rPr>
              <a:t>id</a:t>
            </a:r>
            <a:r>
              <a:rPr lang="en-US" sz="1600" dirty="0">
                <a:solidFill>
                  <a:srgbClr val="0000FF"/>
                </a:solidFill>
                <a:latin typeface="Segoe UI" panose="020B0502040204020203" pitchFamily="34" charset="0"/>
              </a:rPr>
              <a:t>="</a:t>
            </a:r>
            <a:r>
              <a:rPr lang="en-US" sz="1600" dirty="0" err="1">
                <a:solidFill>
                  <a:srgbClr val="0000FF"/>
                </a:solidFill>
                <a:latin typeface="Segoe UI" panose="020B0502040204020203" pitchFamily="34" charset="0"/>
              </a:rPr>
              <a:t>BtnSend</a:t>
            </a:r>
            <a:r>
              <a:rPr lang="en-US" sz="1600" dirty="0">
                <a:solidFill>
                  <a:srgbClr val="0000FF"/>
                </a:solidFill>
                <a:latin typeface="Segoe UI" panose="020B0502040204020203" pitchFamily="34" charset="0"/>
              </a:rPr>
              <a:t>" </a:t>
            </a:r>
            <a:r>
              <a:rPr lang="en-US" sz="1600" dirty="0">
                <a:solidFill>
                  <a:srgbClr val="FF0000"/>
                </a:solidFill>
                <a:latin typeface="Segoe UI" panose="020B0502040204020203" pitchFamily="34" charset="0"/>
              </a:rPr>
              <a:t>value</a:t>
            </a:r>
            <a:r>
              <a:rPr lang="en-US" sz="1600" dirty="0">
                <a:solidFill>
                  <a:srgbClr val="0000FF"/>
                </a:solidFill>
                <a:latin typeface="Segoe UI" panose="020B0502040204020203" pitchFamily="34" charset="0"/>
              </a:rPr>
              <a:t>="Send" /&gt;</a:t>
            </a:r>
            <a:br>
              <a:rPr lang="en-US" sz="1600" dirty="0">
                <a:solidFill>
                  <a:srgbClr val="0000FF"/>
                </a:solidFill>
                <a:latin typeface="Segoe UI" panose="020B0502040204020203" pitchFamily="34" charset="0"/>
              </a:rPr>
            </a:br>
            <a:r>
              <a:rPr lang="en-US" sz="1600" dirty="0">
                <a:solidFill>
                  <a:srgbClr val="0000FF"/>
                </a:solidFill>
                <a:latin typeface="Segoe UI" panose="020B0502040204020203" pitchFamily="34" charset="0"/>
              </a:rPr>
              <a:t>&lt;</a:t>
            </a:r>
            <a:r>
              <a:rPr lang="en-US" sz="1600" dirty="0">
                <a:solidFill>
                  <a:srgbClr val="800000"/>
                </a:solidFill>
                <a:latin typeface="Segoe UI" panose="020B0502040204020203" pitchFamily="34" charset="0"/>
              </a:rPr>
              <a:t>input </a:t>
            </a:r>
            <a:r>
              <a:rPr lang="en-US" sz="1600" dirty="0">
                <a:solidFill>
                  <a:srgbClr val="FF0000"/>
                </a:solidFill>
                <a:latin typeface="Segoe UI" panose="020B0502040204020203" pitchFamily="34" charset="0"/>
              </a:rPr>
              <a:t>type</a:t>
            </a:r>
            <a:r>
              <a:rPr lang="en-US" sz="1600" dirty="0">
                <a:solidFill>
                  <a:srgbClr val="0000FF"/>
                </a:solidFill>
                <a:latin typeface="Segoe UI" panose="020B0502040204020203" pitchFamily="34" charset="0"/>
              </a:rPr>
              <a:t>="hidden" </a:t>
            </a:r>
            <a:r>
              <a:rPr lang="en-US" sz="1600" dirty="0">
                <a:solidFill>
                  <a:srgbClr val="FF0000"/>
                </a:solidFill>
                <a:latin typeface="Segoe UI" panose="020B0502040204020203" pitchFamily="34" charset="0"/>
              </a:rPr>
              <a:t>id</a:t>
            </a:r>
            <a:r>
              <a:rPr lang="en-US" sz="1600" dirty="0">
                <a:solidFill>
                  <a:srgbClr val="0000FF"/>
                </a:solidFill>
                <a:latin typeface="Segoe UI" panose="020B0502040204020203" pitchFamily="34" charset="0"/>
              </a:rPr>
              <a:t>="</a:t>
            </a:r>
            <a:r>
              <a:rPr lang="en-US" sz="1600" dirty="0" err="1">
                <a:solidFill>
                  <a:srgbClr val="0000FF"/>
                </a:solidFill>
                <a:latin typeface="Segoe UI" panose="020B0502040204020203" pitchFamily="34" charset="0"/>
              </a:rPr>
              <a:t>UserName</a:t>
            </a:r>
            <a:r>
              <a:rPr lang="en-US" sz="1600" dirty="0">
                <a:solidFill>
                  <a:srgbClr val="0000FF"/>
                </a:solidFill>
                <a:latin typeface="Segoe UI" panose="020B0502040204020203" pitchFamily="34" charset="0"/>
              </a:rPr>
              <a:t>" /&gt;</a:t>
            </a:r>
            <a:br>
              <a:rPr lang="en-US" sz="1600" dirty="0">
                <a:solidFill>
                  <a:srgbClr val="0000FF"/>
                </a:solidFill>
                <a:latin typeface="Segoe UI" panose="020B0502040204020203" pitchFamily="34" charset="0"/>
              </a:rPr>
            </a:br>
            <a:r>
              <a:rPr lang="en-US" sz="1600" dirty="0">
                <a:solidFill>
                  <a:srgbClr val="0000FF"/>
                </a:solidFill>
                <a:latin typeface="Segoe UI" panose="020B0502040204020203" pitchFamily="34" charset="0"/>
              </a:rPr>
              <a:t>&lt;</a:t>
            </a:r>
            <a:r>
              <a:rPr lang="en-US" sz="1600" dirty="0">
                <a:solidFill>
                  <a:srgbClr val="800000"/>
                </a:solidFill>
                <a:latin typeface="Segoe UI" panose="020B0502040204020203" pitchFamily="34" charset="0"/>
              </a:rPr>
              <a:t>ul </a:t>
            </a:r>
            <a:r>
              <a:rPr lang="en-US" sz="1600" dirty="0">
                <a:solidFill>
                  <a:srgbClr val="FF0000"/>
                </a:solidFill>
                <a:latin typeface="Segoe UI" panose="020B0502040204020203" pitchFamily="34" charset="0"/>
              </a:rPr>
              <a:t>id</a:t>
            </a:r>
            <a:r>
              <a:rPr lang="en-US" sz="1600" dirty="0">
                <a:solidFill>
                  <a:srgbClr val="0000FF"/>
                </a:solidFill>
                <a:latin typeface="Segoe UI" panose="020B0502040204020203" pitchFamily="34" charset="0"/>
              </a:rPr>
              <a:t>="Chats"&gt;&lt;/</a:t>
            </a:r>
            <a:r>
              <a:rPr lang="en-US" sz="1600" dirty="0">
                <a:solidFill>
                  <a:srgbClr val="800000"/>
                </a:solidFill>
                <a:latin typeface="Segoe UI" panose="020B0502040204020203" pitchFamily="34" charset="0"/>
              </a:rPr>
              <a:t>ul</a:t>
            </a:r>
            <a:r>
              <a:rPr lang="en-US" sz="1600" dirty="0">
                <a:solidFill>
                  <a:srgbClr val="0000FF"/>
                </a:solidFill>
                <a:latin typeface="Segoe UI" panose="020B0502040204020203" pitchFamily="34" charset="0"/>
              </a:rPr>
              <a:t>&gt;</a:t>
            </a:r>
            <a:br>
              <a:rPr lang="en-US" sz="1600" dirty="0">
                <a:solidFill>
                  <a:srgbClr val="0000FF"/>
                </a:solidFill>
                <a:latin typeface="Segoe UI" panose="020B0502040204020203" pitchFamily="34" charset="0"/>
              </a:rPr>
            </a:br>
            <a:r>
              <a:rPr lang="en-US" sz="1600" dirty="0">
                <a:solidFill>
                  <a:srgbClr val="0000FF"/>
                </a:solidFill>
                <a:latin typeface="Segoe UI" panose="020B0502040204020203" pitchFamily="34" charset="0"/>
              </a:rPr>
              <a:t>&lt;/</a:t>
            </a:r>
            <a:r>
              <a:rPr lang="en-US" sz="1600" dirty="0">
                <a:solidFill>
                  <a:srgbClr val="800000"/>
                </a:solidFill>
                <a:latin typeface="Segoe UI" panose="020B0502040204020203" pitchFamily="34" charset="0"/>
              </a:rPr>
              <a:t>div</a:t>
            </a:r>
            <a:r>
              <a:rPr lang="en-US" sz="1600" dirty="0">
                <a:solidFill>
                  <a:srgbClr val="0000FF"/>
                </a:solidFill>
                <a:latin typeface="Segoe UI" panose="020B0502040204020203" pitchFamily="34" charset="0"/>
              </a:rPr>
              <a:t>&gt;</a:t>
            </a:r>
            <a:r>
              <a:rPr lang="en-US" sz="1600" dirty="0"/>
              <a:t> </a:t>
            </a:r>
            <a:br>
              <a:rPr lang="en-US" sz="1600" dirty="0"/>
            </a:br>
            <a:endParaRPr lang="en-US" sz="1600" dirty="0"/>
          </a:p>
        </p:txBody>
      </p:sp>
    </p:spTree>
    <p:extLst>
      <p:ext uri="{BB962C8B-B14F-4D97-AF65-F5344CB8AC3E}">
        <p14:creationId xmlns:p14="http://schemas.microsoft.com/office/powerpoint/2010/main" val="29673270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fontScale="90000"/>
          </a:bodyPr>
          <a:lstStyle/>
          <a:p>
            <a:r>
              <a:rPr lang="en-US" b="1" dirty="0"/>
              <a:t>MVC 5 Application</a:t>
            </a:r>
            <a:br>
              <a:rPr lang="en-US" b="1" dirty="0"/>
            </a:br>
            <a:endParaRPr lang="en-US" b="1" dirty="0"/>
          </a:p>
        </p:txBody>
      </p:sp>
      <p:sp>
        <p:nvSpPr>
          <p:cNvPr id="3" name="Rectangle 2">
            <a:extLst>
              <a:ext uri="{FF2B5EF4-FFF2-40B4-BE49-F238E27FC236}">
                <a16:creationId xmlns:a16="http://schemas.microsoft.com/office/drawing/2014/main" id="{EA60565E-DC6B-48DF-8F98-1BD784D4BE46}"/>
              </a:ext>
            </a:extLst>
          </p:cNvPr>
          <p:cNvSpPr/>
          <p:nvPr/>
        </p:nvSpPr>
        <p:spPr>
          <a:xfrm>
            <a:off x="266700" y="2095500"/>
            <a:ext cx="8572500" cy="646331"/>
          </a:xfrm>
          <a:prstGeom prst="rect">
            <a:avLst/>
          </a:prstGeom>
        </p:spPr>
        <p:txBody>
          <a:bodyPr wrap="square">
            <a:spAutoFit/>
          </a:bodyPr>
          <a:lstStyle/>
          <a:p>
            <a:r>
              <a:rPr lang="en-US" b="1" dirty="0"/>
              <a:t>Step 9: </a:t>
            </a:r>
            <a:r>
              <a:rPr lang="en-US" dirty="0"/>
              <a:t>Add the following code in the </a:t>
            </a:r>
            <a:r>
              <a:rPr lang="en-US" dirty="0" err="1"/>
              <a:t>Chat.cshtml</a:t>
            </a:r>
            <a:r>
              <a:rPr lang="en-US" dirty="0"/>
              <a:t> file: </a:t>
            </a:r>
            <a:br>
              <a:rPr lang="en-US" dirty="0"/>
            </a:br>
            <a:endParaRPr lang="en-US" dirty="0"/>
          </a:p>
        </p:txBody>
      </p:sp>
      <p:sp>
        <p:nvSpPr>
          <p:cNvPr id="4" name="Rectangle 3">
            <a:extLst>
              <a:ext uri="{FF2B5EF4-FFF2-40B4-BE49-F238E27FC236}">
                <a16:creationId xmlns:a16="http://schemas.microsoft.com/office/drawing/2014/main" id="{50828336-4237-43EF-8402-8929A38151D3}"/>
              </a:ext>
            </a:extLst>
          </p:cNvPr>
          <p:cNvSpPr/>
          <p:nvPr/>
        </p:nvSpPr>
        <p:spPr>
          <a:xfrm>
            <a:off x="133644" y="2462270"/>
            <a:ext cx="4438356" cy="3539430"/>
          </a:xfrm>
          <a:prstGeom prst="rect">
            <a:avLst/>
          </a:prstGeom>
        </p:spPr>
        <p:txBody>
          <a:bodyPr wrap="square">
            <a:spAutoFit/>
          </a:bodyPr>
          <a:lstStyle/>
          <a:p>
            <a:r>
              <a:rPr lang="en-US" sz="1400" dirty="0">
                <a:solidFill>
                  <a:srgbClr val="000000"/>
                </a:solidFill>
                <a:latin typeface="Segoe UI" panose="020B0502040204020203" pitchFamily="34" charset="0"/>
              </a:rPr>
              <a:t>@section scripts {</a:t>
            </a:r>
            <a:br>
              <a:rPr lang="en-US" sz="1400" dirty="0">
                <a:solidFill>
                  <a:srgbClr val="000000"/>
                </a:solidFill>
                <a:latin typeface="Segoe UI" panose="020B0502040204020203" pitchFamily="34" charset="0"/>
              </a:rPr>
            </a:br>
            <a:r>
              <a:rPr lang="en-US" sz="1400" dirty="0">
                <a:solidFill>
                  <a:srgbClr val="0000FF"/>
                </a:solidFill>
                <a:latin typeface="Segoe UI" panose="020B0502040204020203" pitchFamily="34" charset="0"/>
              </a:rPr>
              <a:t>&lt;</a:t>
            </a:r>
            <a:r>
              <a:rPr lang="en-US" sz="1400" dirty="0">
                <a:solidFill>
                  <a:srgbClr val="800000"/>
                </a:solidFill>
                <a:latin typeface="Segoe UI" panose="020B0502040204020203" pitchFamily="34" charset="0"/>
              </a:rPr>
              <a:t>script </a:t>
            </a:r>
            <a:r>
              <a:rPr lang="en-US" sz="1400" dirty="0" err="1">
                <a:solidFill>
                  <a:srgbClr val="FF0000"/>
                </a:solidFill>
                <a:latin typeface="Segoe UI" panose="020B0502040204020203" pitchFamily="34" charset="0"/>
              </a:rPr>
              <a:t>src</a:t>
            </a:r>
            <a:r>
              <a:rPr lang="en-US" sz="1400" dirty="0">
                <a:solidFill>
                  <a:srgbClr val="0000FF"/>
                </a:solidFill>
                <a:latin typeface="Segoe UI" panose="020B0502040204020203" pitchFamily="34" charset="0"/>
              </a:rPr>
              <a:t>="~/Scripts/jquery.signalR-1.1.3.js"&gt;&lt;/</a:t>
            </a:r>
            <a:r>
              <a:rPr lang="en-US" sz="1400" dirty="0">
                <a:solidFill>
                  <a:srgbClr val="800000"/>
                </a:solidFill>
                <a:latin typeface="Segoe UI" panose="020B0502040204020203" pitchFamily="34" charset="0"/>
              </a:rPr>
              <a:t>script</a:t>
            </a:r>
            <a:r>
              <a:rPr lang="en-US" sz="1400" dirty="0">
                <a:solidFill>
                  <a:srgbClr val="0000FF"/>
                </a:solidFill>
                <a:latin typeface="Segoe UI" panose="020B0502040204020203" pitchFamily="34" charset="0"/>
              </a:rPr>
              <a:t>&gt;</a:t>
            </a:r>
            <a:br>
              <a:rPr lang="en-US" sz="1400" dirty="0">
                <a:solidFill>
                  <a:srgbClr val="0000FF"/>
                </a:solidFill>
                <a:latin typeface="Segoe UI" panose="020B0502040204020203" pitchFamily="34" charset="0"/>
              </a:rPr>
            </a:br>
            <a:r>
              <a:rPr lang="en-US" sz="1400" dirty="0">
                <a:solidFill>
                  <a:srgbClr val="0000FF"/>
                </a:solidFill>
                <a:latin typeface="Segoe UI" panose="020B0502040204020203" pitchFamily="34" charset="0"/>
              </a:rPr>
              <a:t>&lt;</a:t>
            </a:r>
            <a:r>
              <a:rPr lang="en-US" sz="1400" dirty="0">
                <a:solidFill>
                  <a:srgbClr val="800000"/>
                </a:solidFill>
                <a:latin typeface="Segoe UI" panose="020B0502040204020203" pitchFamily="34" charset="0"/>
              </a:rPr>
              <a:t>script </a:t>
            </a:r>
            <a:r>
              <a:rPr lang="en-US" sz="1400" dirty="0" err="1">
                <a:solidFill>
                  <a:srgbClr val="FF0000"/>
                </a:solidFill>
                <a:latin typeface="Segoe UI" panose="020B0502040204020203" pitchFamily="34" charset="0"/>
              </a:rPr>
              <a:t>src</a:t>
            </a:r>
            <a:r>
              <a:rPr lang="en-US" sz="1400" dirty="0">
                <a:solidFill>
                  <a:srgbClr val="0000FF"/>
                </a:solidFill>
                <a:latin typeface="Segoe UI" panose="020B0502040204020203" pitchFamily="34" charset="0"/>
              </a:rPr>
              <a:t>="~/</a:t>
            </a:r>
            <a:r>
              <a:rPr lang="en-US" sz="1400" dirty="0" err="1">
                <a:solidFill>
                  <a:srgbClr val="0000FF"/>
                </a:solidFill>
                <a:latin typeface="Segoe UI" panose="020B0502040204020203" pitchFamily="34" charset="0"/>
              </a:rPr>
              <a:t>signalr</a:t>
            </a:r>
            <a:r>
              <a:rPr lang="en-US" sz="1400" dirty="0">
                <a:solidFill>
                  <a:srgbClr val="0000FF"/>
                </a:solidFill>
                <a:latin typeface="Segoe UI" panose="020B0502040204020203" pitchFamily="34" charset="0"/>
              </a:rPr>
              <a:t>/Hubs"&gt;&lt;/</a:t>
            </a:r>
            <a:r>
              <a:rPr lang="en-US" sz="1400" dirty="0">
                <a:solidFill>
                  <a:srgbClr val="800000"/>
                </a:solidFill>
                <a:latin typeface="Segoe UI" panose="020B0502040204020203" pitchFamily="34" charset="0"/>
              </a:rPr>
              <a:t>script</a:t>
            </a:r>
            <a:r>
              <a:rPr lang="en-US" sz="1400" dirty="0">
                <a:solidFill>
                  <a:srgbClr val="0000FF"/>
                </a:solidFill>
                <a:latin typeface="Segoe UI" panose="020B0502040204020203" pitchFamily="34" charset="0"/>
              </a:rPr>
              <a:t>&gt;</a:t>
            </a:r>
            <a:br>
              <a:rPr lang="en-US" sz="1400" dirty="0">
                <a:solidFill>
                  <a:srgbClr val="0000FF"/>
                </a:solidFill>
                <a:latin typeface="Segoe UI" panose="020B0502040204020203" pitchFamily="34" charset="0"/>
              </a:rPr>
            </a:br>
            <a:r>
              <a:rPr lang="en-US" sz="1400" dirty="0">
                <a:solidFill>
                  <a:srgbClr val="0000FF"/>
                </a:solidFill>
                <a:latin typeface="Segoe UI" panose="020B0502040204020203" pitchFamily="34" charset="0"/>
              </a:rPr>
              <a:t>&lt;</a:t>
            </a:r>
            <a:r>
              <a:rPr lang="en-US" sz="1400" dirty="0">
                <a:solidFill>
                  <a:srgbClr val="800000"/>
                </a:solidFill>
                <a:latin typeface="Segoe UI" panose="020B0502040204020203" pitchFamily="34" charset="0"/>
              </a:rPr>
              <a:t>script</a:t>
            </a:r>
            <a:r>
              <a:rPr lang="en-US" sz="1400" dirty="0">
                <a:solidFill>
                  <a:srgbClr val="0000FF"/>
                </a:solidFill>
                <a:latin typeface="Segoe UI" panose="020B0502040204020203" pitchFamily="34" charset="0"/>
              </a:rPr>
              <a:t>&gt;</a:t>
            </a:r>
            <a:br>
              <a:rPr lang="en-US" sz="1400" dirty="0">
                <a:solidFill>
                  <a:srgbClr val="0000FF"/>
                </a:solidFill>
                <a:latin typeface="Segoe UI" panose="020B0502040204020203" pitchFamily="34" charset="0"/>
              </a:rPr>
            </a:br>
            <a:r>
              <a:rPr lang="en-US" sz="1400" dirty="0">
                <a:solidFill>
                  <a:srgbClr val="000000"/>
                </a:solidFill>
                <a:latin typeface="Segoe UI" panose="020B0502040204020203" pitchFamily="34" charset="0"/>
              </a:rPr>
              <a:t>$(</a:t>
            </a:r>
            <a:r>
              <a:rPr lang="en-US" sz="1400" dirty="0">
                <a:solidFill>
                  <a:srgbClr val="0000FF"/>
                </a:solidFill>
                <a:latin typeface="Segoe UI" panose="020B0502040204020203" pitchFamily="34" charset="0"/>
              </a:rPr>
              <a:t>function </a:t>
            </a:r>
            <a:r>
              <a:rPr lang="en-US" sz="1400" dirty="0">
                <a:solidFill>
                  <a:srgbClr val="000000"/>
                </a:solidFill>
                <a:latin typeface="Segoe UI" panose="020B0502040204020203" pitchFamily="34" charset="0"/>
              </a:rPr>
              <a:t>() {</a:t>
            </a:r>
            <a:br>
              <a:rPr lang="en-US" sz="1400" dirty="0">
                <a:solidFill>
                  <a:srgbClr val="000000"/>
                </a:solidFill>
                <a:latin typeface="Segoe UI" panose="020B0502040204020203" pitchFamily="34" charset="0"/>
              </a:rPr>
            </a:br>
            <a:r>
              <a:rPr lang="en-US" sz="1400" dirty="0">
                <a:solidFill>
                  <a:srgbClr val="0000FF"/>
                </a:solidFill>
                <a:latin typeface="Segoe UI" panose="020B0502040204020203" pitchFamily="34" charset="0"/>
              </a:rPr>
              <a:t>var </a:t>
            </a:r>
            <a:r>
              <a:rPr lang="en-US" sz="1400" dirty="0">
                <a:solidFill>
                  <a:srgbClr val="000000"/>
                </a:solidFill>
                <a:latin typeface="Segoe UI" panose="020B0502040204020203" pitchFamily="34" charset="0"/>
              </a:rPr>
              <a:t>chat = $.</a:t>
            </a:r>
            <a:r>
              <a:rPr lang="en-US" sz="1400" dirty="0" err="1">
                <a:solidFill>
                  <a:srgbClr val="000000"/>
                </a:solidFill>
                <a:latin typeface="Segoe UI" panose="020B0502040204020203" pitchFamily="34" charset="0"/>
              </a:rPr>
              <a:t>connection.chatHub</a:t>
            </a:r>
            <a:r>
              <a:rPr lang="en-US" sz="1400" dirty="0">
                <a:solidFill>
                  <a:srgbClr val="000000"/>
                </a:solidFill>
                <a:latin typeface="Segoe UI" panose="020B0502040204020203" pitchFamily="34" charset="0"/>
              </a:rPr>
              <a:t>;</a:t>
            </a:r>
            <a:br>
              <a:rPr lang="en-US" sz="1400" dirty="0">
                <a:solidFill>
                  <a:srgbClr val="000000"/>
                </a:solidFill>
                <a:latin typeface="Segoe UI" panose="020B0502040204020203" pitchFamily="34" charset="0"/>
              </a:rPr>
            </a:br>
            <a:r>
              <a:rPr lang="en-US" sz="1400" dirty="0" err="1">
                <a:solidFill>
                  <a:srgbClr val="000000"/>
                </a:solidFill>
                <a:latin typeface="Segoe UI" panose="020B0502040204020203" pitchFamily="34" charset="0"/>
              </a:rPr>
              <a:t>chat.client.NewMessage</a:t>
            </a:r>
            <a:r>
              <a:rPr lang="en-US" sz="1400" dirty="0">
                <a:solidFill>
                  <a:srgbClr val="000000"/>
                </a:solidFill>
                <a:latin typeface="Segoe UI" panose="020B0502040204020203" pitchFamily="34" charset="0"/>
              </a:rPr>
              <a:t>=</a:t>
            </a:r>
            <a:r>
              <a:rPr lang="en-US" sz="1400" dirty="0">
                <a:solidFill>
                  <a:srgbClr val="0000FF"/>
                </a:solidFill>
                <a:latin typeface="Segoe UI" panose="020B0502040204020203" pitchFamily="34" charset="0"/>
              </a:rPr>
              <a:t>function</a:t>
            </a:r>
            <a:r>
              <a:rPr lang="en-US" sz="1400" dirty="0">
                <a:solidFill>
                  <a:srgbClr val="000000"/>
                </a:solidFill>
                <a:latin typeface="Segoe UI" panose="020B0502040204020203" pitchFamily="34" charset="0"/>
              </a:rPr>
              <a:t>(</a:t>
            </a:r>
            <a:r>
              <a:rPr lang="en-US" sz="1400" dirty="0" err="1">
                <a:solidFill>
                  <a:srgbClr val="000000"/>
                </a:solidFill>
                <a:latin typeface="Segoe UI" panose="020B0502040204020203" pitchFamily="34" charset="0"/>
              </a:rPr>
              <a:t>Cl_Name</a:t>
            </a:r>
            <a:r>
              <a:rPr lang="en-US" sz="1400" dirty="0">
                <a:solidFill>
                  <a:srgbClr val="000000"/>
                </a:solidFill>
                <a:latin typeface="Segoe UI" panose="020B0502040204020203" pitchFamily="34" charset="0"/>
              </a:rPr>
              <a:t>, </a:t>
            </a:r>
            <a:r>
              <a:rPr lang="en-US" sz="1400" dirty="0" err="1">
                <a:solidFill>
                  <a:srgbClr val="000000"/>
                </a:solidFill>
                <a:latin typeface="Segoe UI" panose="020B0502040204020203" pitchFamily="34" charset="0"/>
              </a:rPr>
              <a:t>Cl_Message</a:t>
            </a:r>
            <a:r>
              <a:rPr lang="en-US" sz="1400" dirty="0">
                <a:solidFill>
                  <a:srgbClr val="000000"/>
                </a:solidFill>
                <a:latin typeface="Segoe UI" panose="020B0502040204020203" pitchFamily="34" charset="0"/>
              </a:rPr>
              <a:t>) {</a:t>
            </a:r>
            <a:br>
              <a:rPr lang="en-US" sz="1400" dirty="0">
                <a:solidFill>
                  <a:srgbClr val="000000"/>
                </a:solidFill>
                <a:latin typeface="Segoe UI" panose="020B0502040204020203" pitchFamily="34" charset="0"/>
              </a:rPr>
            </a:br>
            <a:r>
              <a:rPr lang="en-US" sz="1400" dirty="0">
                <a:solidFill>
                  <a:srgbClr val="000000"/>
                </a:solidFill>
                <a:latin typeface="Segoe UI" panose="020B0502040204020203" pitchFamily="34" charset="0"/>
              </a:rPr>
              <a:t>$(</a:t>
            </a:r>
            <a:r>
              <a:rPr lang="en-US" sz="1400" dirty="0">
                <a:solidFill>
                  <a:srgbClr val="A31515"/>
                </a:solidFill>
                <a:latin typeface="Segoe UI" panose="020B0502040204020203" pitchFamily="34" charset="0"/>
              </a:rPr>
              <a:t>'#Chats'</a:t>
            </a:r>
            <a:r>
              <a:rPr lang="en-US" sz="1400" dirty="0">
                <a:solidFill>
                  <a:srgbClr val="000000"/>
                </a:solidFill>
                <a:latin typeface="Segoe UI" panose="020B0502040204020203" pitchFamily="34" charset="0"/>
              </a:rPr>
              <a:t>).append(</a:t>
            </a:r>
            <a:r>
              <a:rPr lang="en-US" sz="1400" dirty="0">
                <a:solidFill>
                  <a:srgbClr val="A31515"/>
                </a:solidFill>
                <a:latin typeface="Segoe UI" panose="020B0502040204020203" pitchFamily="34" charset="0"/>
              </a:rPr>
              <a:t>'&lt;li&gt;&lt;strong&gt;' </a:t>
            </a:r>
            <a:r>
              <a:rPr lang="en-US" sz="1400" dirty="0">
                <a:solidFill>
                  <a:srgbClr val="000000"/>
                </a:solidFill>
                <a:latin typeface="Segoe UI" panose="020B0502040204020203" pitchFamily="34" charset="0"/>
              </a:rPr>
              <a:t>+ </a:t>
            </a:r>
            <a:r>
              <a:rPr lang="en-US" sz="1400" dirty="0" err="1">
                <a:solidFill>
                  <a:srgbClr val="000000"/>
                </a:solidFill>
                <a:latin typeface="Segoe UI" panose="020B0502040204020203" pitchFamily="34" charset="0"/>
              </a:rPr>
              <a:t>htmlEncode</a:t>
            </a:r>
            <a:r>
              <a:rPr lang="en-US" sz="1400" dirty="0">
                <a:solidFill>
                  <a:srgbClr val="000000"/>
                </a:solidFill>
                <a:latin typeface="Segoe UI" panose="020B0502040204020203" pitchFamily="34" charset="0"/>
              </a:rPr>
              <a:t>(</a:t>
            </a:r>
            <a:r>
              <a:rPr lang="en-US" sz="1400" dirty="0" err="1">
                <a:solidFill>
                  <a:srgbClr val="000000"/>
                </a:solidFill>
                <a:latin typeface="Segoe UI" panose="020B0502040204020203" pitchFamily="34" charset="0"/>
              </a:rPr>
              <a:t>Cl_Name</a:t>
            </a:r>
            <a:r>
              <a:rPr lang="en-US" sz="1400" dirty="0">
                <a:solidFill>
                  <a:srgbClr val="000000"/>
                </a:solidFill>
                <a:latin typeface="Segoe UI" panose="020B0502040204020203" pitchFamily="34" charset="0"/>
              </a:rPr>
              <a:t>)</a:t>
            </a:r>
            <a:br>
              <a:rPr lang="en-US" sz="1400" dirty="0">
                <a:solidFill>
                  <a:srgbClr val="000000"/>
                </a:solidFill>
                <a:latin typeface="Segoe UI" panose="020B0502040204020203" pitchFamily="34" charset="0"/>
              </a:rPr>
            </a:br>
            <a:r>
              <a:rPr lang="en-US" sz="1400" dirty="0">
                <a:solidFill>
                  <a:srgbClr val="000000"/>
                </a:solidFill>
                <a:latin typeface="Segoe UI" panose="020B0502040204020203" pitchFamily="34" charset="0"/>
              </a:rPr>
              <a:t>+ </a:t>
            </a:r>
            <a:r>
              <a:rPr lang="en-US" sz="1400" dirty="0">
                <a:solidFill>
                  <a:srgbClr val="A31515"/>
                </a:solidFill>
                <a:latin typeface="Segoe UI" panose="020B0502040204020203" pitchFamily="34" charset="0"/>
              </a:rPr>
              <a:t>'&lt;/strong&gt;: ' </a:t>
            </a:r>
            <a:r>
              <a:rPr lang="en-US" sz="1400" dirty="0">
                <a:solidFill>
                  <a:srgbClr val="000000"/>
                </a:solidFill>
                <a:latin typeface="Segoe UI" panose="020B0502040204020203" pitchFamily="34" charset="0"/>
              </a:rPr>
              <a:t>+ </a:t>
            </a:r>
            <a:r>
              <a:rPr lang="en-US" sz="1400" dirty="0" err="1">
                <a:solidFill>
                  <a:srgbClr val="000000"/>
                </a:solidFill>
                <a:latin typeface="Segoe UI" panose="020B0502040204020203" pitchFamily="34" charset="0"/>
              </a:rPr>
              <a:t>htmlEncode</a:t>
            </a:r>
            <a:r>
              <a:rPr lang="en-US" sz="1400" dirty="0">
                <a:solidFill>
                  <a:srgbClr val="000000"/>
                </a:solidFill>
                <a:latin typeface="Segoe UI" panose="020B0502040204020203" pitchFamily="34" charset="0"/>
              </a:rPr>
              <a:t>(</a:t>
            </a:r>
            <a:r>
              <a:rPr lang="en-US" sz="1400" dirty="0" err="1">
                <a:solidFill>
                  <a:srgbClr val="000000"/>
                </a:solidFill>
                <a:latin typeface="Segoe UI" panose="020B0502040204020203" pitchFamily="34" charset="0"/>
              </a:rPr>
              <a:t>Cl_Message</a:t>
            </a:r>
            <a:r>
              <a:rPr lang="en-US" sz="1400" dirty="0">
                <a:solidFill>
                  <a:srgbClr val="000000"/>
                </a:solidFill>
                <a:latin typeface="Segoe UI" panose="020B0502040204020203" pitchFamily="34" charset="0"/>
              </a:rPr>
              <a:t>) + </a:t>
            </a:r>
            <a:r>
              <a:rPr lang="en-US" sz="1400" dirty="0">
                <a:solidFill>
                  <a:srgbClr val="A31515"/>
                </a:solidFill>
                <a:latin typeface="Segoe UI" panose="020B0502040204020203" pitchFamily="34" charset="0"/>
              </a:rPr>
              <a:t>'&lt;/li&gt;'</a:t>
            </a:r>
            <a:r>
              <a:rPr lang="en-US" sz="1400" dirty="0">
                <a:solidFill>
                  <a:srgbClr val="000000"/>
                </a:solidFill>
                <a:latin typeface="Segoe UI" panose="020B0502040204020203" pitchFamily="34" charset="0"/>
              </a:rPr>
              <a:t>);</a:t>
            </a:r>
            <a:br>
              <a:rPr lang="en-US" sz="1400" dirty="0">
                <a:solidFill>
                  <a:srgbClr val="000000"/>
                </a:solidFill>
                <a:latin typeface="Segoe UI" panose="020B0502040204020203" pitchFamily="34" charset="0"/>
              </a:rPr>
            </a:br>
            <a:r>
              <a:rPr lang="en-US" sz="1400" dirty="0">
                <a:solidFill>
                  <a:srgbClr val="000000"/>
                </a:solidFill>
                <a:latin typeface="Segoe UI" panose="020B0502040204020203" pitchFamily="34" charset="0"/>
              </a:rPr>
              <a:t>};</a:t>
            </a:r>
            <a:br>
              <a:rPr lang="en-US" sz="1400" dirty="0">
                <a:solidFill>
                  <a:srgbClr val="000000"/>
                </a:solidFill>
                <a:latin typeface="Segoe UI" panose="020B0502040204020203" pitchFamily="34" charset="0"/>
              </a:rPr>
            </a:br>
            <a:r>
              <a:rPr lang="en-US" sz="1400" dirty="0">
                <a:solidFill>
                  <a:srgbClr val="000000"/>
                </a:solidFill>
                <a:latin typeface="Segoe UI" panose="020B0502040204020203" pitchFamily="34" charset="0"/>
              </a:rPr>
              <a:t>$(</a:t>
            </a:r>
            <a:r>
              <a:rPr lang="en-US" sz="1400" dirty="0">
                <a:solidFill>
                  <a:srgbClr val="A31515"/>
                </a:solidFill>
                <a:latin typeface="Segoe UI" panose="020B0502040204020203" pitchFamily="34" charset="0"/>
              </a:rPr>
              <a:t>'#</a:t>
            </a:r>
            <a:r>
              <a:rPr lang="en-US" sz="1400" dirty="0" err="1">
                <a:solidFill>
                  <a:srgbClr val="A31515"/>
                </a:solidFill>
                <a:latin typeface="Segoe UI" panose="020B0502040204020203" pitchFamily="34" charset="0"/>
              </a:rPr>
              <a:t>UserName</a:t>
            </a:r>
            <a:r>
              <a:rPr lang="en-US" sz="1400" dirty="0">
                <a:solidFill>
                  <a:srgbClr val="A31515"/>
                </a:solidFill>
                <a:latin typeface="Segoe UI" panose="020B0502040204020203" pitchFamily="34" charset="0"/>
              </a:rPr>
              <a:t>'</a:t>
            </a:r>
            <a:r>
              <a:rPr lang="en-US" sz="1400" dirty="0">
                <a:solidFill>
                  <a:srgbClr val="000000"/>
                </a:solidFill>
                <a:latin typeface="Segoe UI" panose="020B0502040204020203" pitchFamily="34" charset="0"/>
              </a:rPr>
              <a:t>).</a:t>
            </a:r>
            <a:r>
              <a:rPr lang="en-US" sz="1400" dirty="0" err="1">
                <a:solidFill>
                  <a:srgbClr val="000000"/>
                </a:solidFill>
                <a:latin typeface="Segoe UI" panose="020B0502040204020203" pitchFamily="34" charset="0"/>
              </a:rPr>
              <a:t>val</a:t>
            </a:r>
            <a:r>
              <a:rPr lang="en-US" sz="1400" dirty="0">
                <a:solidFill>
                  <a:srgbClr val="000000"/>
                </a:solidFill>
                <a:latin typeface="Segoe UI" panose="020B0502040204020203" pitchFamily="34" charset="0"/>
              </a:rPr>
              <a:t>(prompt(</a:t>
            </a:r>
            <a:r>
              <a:rPr lang="en-US" sz="1400" dirty="0">
                <a:solidFill>
                  <a:srgbClr val="A31515"/>
                </a:solidFill>
                <a:latin typeface="Segoe UI" panose="020B0502040204020203" pitchFamily="34" charset="0"/>
              </a:rPr>
              <a:t>'Please Enter Your Name:'</a:t>
            </a:r>
            <a:r>
              <a:rPr lang="en-US" sz="1400" dirty="0">
                <a:solidFill>
                  <a:srgbClr val="000000"/>
                </a:solidFill>
                <a:latin typeface="Segoe UI" panose="020B0502040204020203" pitchFamily="34" charset="0"/>
              </a:rPr>
              <a:t>, </a:t>
            </a:r>
            <a:r>
              <a:rPr lang="en-US" sz="1400" dirty="0">
                <a:solidFill>
                  <a:srgbClr val="A31515"/>
                </a:solidFill>
                <a:latin typeface="Segoe UI" panose="020B0502040204020203" pitchFamily="34" charset="0"/>
              </a:rPr>
              <a:t>''</a:t>
            </a:r>
            <a:r>
              <a:rPr lang="en-US" sz="1400" dirty="0">
                <a:solidFill>
                  <a:srgbClr val="000000"/>
                </a:solidFill>
                <a:latin typeface="Segoe UI" panose="020B0502040204020203" pitchFamily="34" charset="0"/>
              </a:rPr>
              <a:t>));</a:t>
            </a:r>
            <a:r>
              <a:rPr lang="en-US" sz="1400" dirty="0"/>
              <a:t> </a:t>
            </a:r>
            <a:br>
              <a:rPr lang="en-US" sz="1400" dirty="0"/>
            </a:br>
            <a:endParaRPr lang="en-US" sz="1400" dirty="0"/>
          </a:p>
        </p:txBody>
      </p:sp>
      <p:sp>
        <p:nvSpPr>
          <p:cNvPr id="6" name="Rectangle 5">
            <a:extLst>
              <a:ext uri="{FF2B5EF4-FFF2-40B4-BE49-F238E27FC236}">
                <a16:creationId xmlns:a16="http://schemas.microsoft.com/office/drawing/2014/main" id="{3426A043-0FCE-412C-A734-174B74D6E28F}"/>
              </a:ext>
            </a:extLst>
          </p:cNvPr>
          <p:cNvSpPr/>
          <p:nvPr/>
        </p:nvSpPr>
        <p:spPr>
          <a:xfrm>
            <a:off x="4832252" y="2462270"/>
            <a:ext cx="4572000" cy="3539430"/>
          </a:xfrm>
          <a:prstGeom prst="rect">
            <a:avLst/>
          </a:prstGeom>
        </p:spPr>
        <p:txBody>
          <a:bodyPr>
            <a:spAutoFit/>
          </a:bodyPr>
          <a:lstStyle/>
          <a:p>
            <a:r>
              <a:rPr lang="en-US" sz="1400" dirty="0">
                <a:solidFill>
                  <a:srgbClr val="000000"/>
                </a:solidFill>
                <a:latin typeface="Segoe UI" panose="020B0502040204020203" pitchFamily="34" charset="0"/>
              </a:rPr>
              <a:t>$(</a:t>
            </a:r>
            <a:r>
              <a:rPr lang="en-US" sz="1400" dirty="0">
                <a:solidFill>
                  <a:srgbClr val="A31515"/>
                </a:solidFill>
                <a:latin typeface="Segoe UI" panose="020B0502040204020203" pitchFamily="34" charset="0"/>
              </a:rPr>
              <a:t>'#</a:t>
            </a:r>
            <a:r>
              <a:rPr lang="en-US" sz="1400" dirty="0" err="1">
                <a:solidFill>
                  <a:srgbClr val="A31515"/>
                </a:solidFill>
                <a:latin typeface="Segoe UI" panose="020B0502040204020203" pitchFamily="34" charset="0"/>
              </a:rPr>
              <a:t>TxtMessage</a:t>
            </a:r>
            <a:r>
              <a:rPr lang="en-US" sz="1400" dirty="0">
                <a:solidFill>
                  <a:srgbClr val="A31515"/>
                </a:solidFill>
                <a:latin typeface="Segoe UI" panose="020B0502040204020203" pitchFamily="34" charset="0"/>
              </a:rPr>
              <a:t>'</a:t>
            </a:r>
            <a:r>
              <a:rPr lang="en-US" sz="1400" dirty="0">
                <a:solidFill>
                  <a:srgbClr val="000000"/>
                </a:solidFill>
                <a:latin typeface="Segoe UI" panose="020B0502040204020203" pitchFamily="34" charset="0"/>
              </a:rPr>
              <a:t>).focus();</a:t>
            </a:r>
            <a:br>
              <a:rPr lang="en-US" sz="1400" dirty="0">
                <a:solidFill>
                  <a:srgbClr val="000000"/>
                </a:solidFill>
                <a:latin typeface="Segoe UI" panose="020B0502040204020203" pitchFamily="34" charset="0"/>
              </a:rPr>
            </a:br>
            <a:r>
              <a:rPr lang="en-US" sz="1400" dirty="0">
                <a:solidFill>
                  <a:srgbClr val="000000"/>
                </a:solidFill>
                <a:latin typeface="Segoe UI" panose="020B0502040204020203" pitchFamily="34" charset="0"/>
              </a:rPr>
              <a:t>$.</a:t>
            </a:r>
            <a:r>
              <a:rPr lang="en-US" sz="1400" dirty="0" err="1">
                <a:solidFill>
                  <a:srgbClr val="000000"/>
                </a:solidFill>
                <a:latin typeface="Segoe UI" panose="020B0502040204020203" pitchFamily="34" charset="0"/>
              </a:rPr>
              <a:t>connection.hub.start</a:t>
            </a:r>
            <a:r>
              <a:rPr lang="en-US" sz="1400" dirty="0">
                <a:solidFill>
                  <a:srgbClr val="000000"/>
                </a:solidFill>
                <a:latin typeface="Segoe UI" panose="020B0502040204020203" pitchFamily="34" charset="0"/>
              </a:rPr>
              <a:t>().done(</a:t>
            </a:r>
            <a:r>
              <a:rPr lang="en-US" sz="1400" dirty="0">
                <a:solidFill>
                  <a:srgbClr val="0000FF"/>
                </a:solidFill>
                <a:latin typeface="Segoe UI" panose="020B0502040204020203" pitchFamily="34" charset="0"/>
              </a:rPr>
              <a:t>function </a:t>
            </a:r>
            <a:r>
              <a:rPr lang="en-US" sz="1400" dirty="0">
                <a:solidFill>
                  <a:srgbClr val="000000"/>
                </a:solidFill>
                <a:latin typeface="Segoe UI" panose="020B0502040204020203" pitchFamily="34" charset="0"/>
              </a:rPr>
              <a:t>() {</a:t>
            </a:r>
            <a:br>
              <a:rPr lang="en-US" sz="1400" dirty="0">
                <a:solidFill>
                  <a:srgbClr val="000000"/>
                </a:solidFill>
                <a:latin typeface="Segoe UI" panose="020B0502040204020203" pitchFamily="34" charset="0"/>
              </a:rPr>
            </a:br>
            <a:r>
              <a:rPr lang="en-US" sz="1400" dirty="0">
                <a:solidFill>
                  <a:srgbClr val="000000"/>
                </a:solidFill>
                <a:latin typeface="Segoe UI" panose="020B0502040204020203" pitchFamily="34" charset="0"/>
              </a:rPr>
              <a:t>$(</a:t>
            </a:r>
            <a:r>
              <a:rPr lang="en-US" sz="1400" dirty="0">
                <a:solidFill>
                  <a:srgbClr val="A31515"/>
                </a:solidFill>
                <a:latin typeface="Segoe UI" panose="020B0502040204020203" pitchFamily="34" charset="0"/>
              </a:rPr>
              <a:t>'#</a:t>
            </a:r>
            <a:r>
              <a:rPr lang="en-US" sz="1400" dirty="0" err="1">
                <a:solidFill>
                  <a:srgbClr val="A31515"/>
                </a:solidFill>
                <a:latin typeface="Segoe UI" panose="020B0502040204020203" pitchFamily="34" charset="0"/>
              </a:rPr>
              <a:t>BtnSend</a:t>
            </a:r>
            <a:r>
              <a:rPr lang="en-US" sz="1400" dirty="0">
                <a:solidFill>
                  <a:srgbClr val="A31515"/>
                </a:solidFill>
                <a:latin typeface="Segoe UI" panose="020B0502040204020203" pitchFamily="34" charset="0"/>
              </a:rPr>
              <a:t>'</a:t>
            </a:r>
            <a:r>
              <a:rPr lang="en-US" sz="1400" dirty="0">
                <a:solidFill>
                  <a:srgbClr val="000000"/>
                </a:solidFill>
                <a:latin typeface="Segoe UI" panose="020B0502040204020203" pitchFamily="34" charset="0"/>
              </a:rPr>
              <a:t>).click(</a:t>
            </a:r>
            <a:r>
              <a:rPr lang="en-US" sz="1400" dirty="0">
                <a:solidFill>
                  <a:srgbClr val="0000FF"/>
                </a:solidFill>
                <a:latin typeface="Segoe UI" panose="020B0502040204020203" pitchFamily="34" charset="0"/>
              </a:rPr>
              <a:t>function </a:t>
            </a:r>
            <a:r>
              <a:rPr lang="en-US" sz="1400" dirty="0">
                <a:solidFill>
                  <a:srgbClr val="000000"/>
                </a:solidFill>
                <a:latin typeface="Segoe UI" panose="020B0502040204020203" pitchFamily="34" charset="0"/>
              </a:rPr>
              <a:t>() {</a:t>
            </a:r>
            <a:br>
              <a:rPr lang="en-US" sz="1400" dirty="0">
                <a:solidFill>
                  <a:srgbClr val="000000"/>
                </a:solidFill>
                <a:latin typeface="Segoe UI" panose="020B0502040204020203" pitchFamily="34" charset="0"/>
              </a:rPr>
            </a:br>
            <a:r>
              <a:rPr lang="en-US" sz="1400" dirty="0" err="1">
                <a:solidFill>
                  <a:srgbClr val="000000"/>
                </a:solidFill>
                <a:latin typeface="Segoe UI" panose="020B0502040204020203" pitchFamily="34" charset="0"/>
              </a:rPr>
              <a:t>chat.server.LetsChat</a:t>
            </a:r>
            <a:r>
              <a:rPr lang="en-US" sz="1400" dirty="0">
                <a:solidFill>
                  <a:srgbClr val="000000"/>
                </a:solidFill>
                <a:latin typeface="Segoe UI" panose="020B0502040204020203" pitchFamily="34" charset="0"/>
              </a:rPr>
              <a:t>($(</a:t>
            </a:r>
            <a:r>
              <a:rPr lang="en-US" sz="1400" dirty="0">
                <a:solidFill>
                  <a:srgbClr val="A31515"/>
                </a:solidFill>
                <a:latin typeface="Segoe UI" panose="020B0502040204020203" pitchFamily="34" charset="0"/>
              </a:rPr>
              <a:t>'#</a:t>
            </a:r>
            <a:r>
              <a:rPr lang="en-US" sz="1400" dirty="0" err="1">
                <a:solidFill>
                  <a:srgbClr val="A31515"/>
                </a:solidFill>
                <a:latin typeface="Segoe UI" panose="020B0502040204020203" pitchFamily="34" charset="0"/>
              </a:rPr>
              <a:t>UserName</a:t>
            </a:r>
            <a:r>
              <a:rPr lang="en-US" sz="1400" dirty="0">
                <a:solidFill>
                  <a:srgbClr val="A31515"/>
                </a:solidFill>
                <a:latin typeface="Segoe UI" panose="020B0502040204020203" pitchFamily="34" charset="0"/>
              </a:rPr>
              <a:t>'</a:t>
            </a:r>
            <a:r>
              <a:rPr lang="en-US" sz="1400" dirty="0">
                <a:solidFill>
                  <a:srgbClr val="000000"/>
                </a:solidFill>
                <a:latin typeface="Segoe UI" panose="020B0502040204020203" pitchFamily="34" charset="0"/>
              </a:rPr>
              <a:t>).</a:t>
            </a:r>
            <a:r>
              <a:rPr lang="en-US" sz="1400" dirty="0" err="1">
                <a:solidFill>
                  <a:srgbClr val="000000"/>
                </a:solidFill>
                <a:latin typeface="Segoe UI" panose="020B0502040204020203" pitchFamily="34" charset="0"/>
              </a:rPr>
              <a:t>val</a:t>
            </a:r>
            <a:r>
              <a:rPr lang="en-US" sz="1400" dirty="0">
                <a:solidFill>
                  <a:srgbClr val="000000"/>
                </a:solidFill>
                <a:latin typeface="Segoe UI" panose="020B0502040204020203" pitchFamily="34" charset="0"/>
              </a:rPr>
              <a:t>(), $(</a:t>
            </a:r>
            <a:r>
              <a:rPr lang="en-US" sz="1400" dirty="0">
                <a:solidFill>
                  <a:srgbClr val="A31515"/>
                </a:solidFill>
                <a:latin typeface="Segoe UI" panose="020B0502040204020203" pitchFamily="34" charset="0"/>
              </a:rPr>
              <a:t>'#</a:t>
            </a:r>
            <a:r>
              <a:rPr lang="en-US" sz="1400" dirty="0" err="1">
                <a:solidFill>
                  <a:srgbClr val="A31515"/>
                </a:solidFill>
                <a:latin typeface="Segoe UI" panose="020B0502040204020203" pitchFamily="34" charset="0"/>
              </a:rPr>
              <a:t>TxtMessage</a:t>
            </a:r>
            <a:r>
              <a:rPr lang="en-US" sz="1400" dirty="0">
                <a:solidFill>
                  <a:srgbClr val="A31515"/>
                </a:solidFill>
                <a:latin typeface="Segoe UI" panose="020B0502040204020203" pitchFamily="34" charset="0"/>
              </a:rPr>
              <a:t>'</a:t>
            </a:r>
            <a:r>
              <a:rPr lang="en-US" sz="1400" dirty="0">
                <a:solidFill>
                  <a:srgbClr val="000000"/>
                </a:solidFill>
                <a:latin typeface="Segoe UI" panose="020B0502040204020203" pitchFamily="34" charset="0"/>
              </a:rPr>
              <a:t>).</a:t>
            </a:r>
            <a:r>
              <a:rPr lang="en-US" sz="1400" dirty="0" err="1">
                <a:solidFill>
                  <a:srgbClr val="000000"/>
                </a:solidFill>
                <a:latin typeface="Segoe UI" panose="020B0502040204020203" pitchFamily="34" charset="0"/>
              </a:rPr>
              <a:t>val</a:t>
            </a:r>
            <a:r>
              <a:rPr lang="en-US" sz="1400" dirty="0">
                <a:solidFill>
                  <a:srgbClr val="000000"/>
                </a:solidFill>
                <a:latin typeface="Segoe UI" panose="020B0502040204020203" pitchFamily="34" charset="0"/>
              </a:rPr>
              <a:t>());</a:t>
            </a:r>
            <a:br>
              <a:rPr lang="en-US" sz="1400" dirty="0">
                <a:solidFill>
                  <a:srgbClr val="000000"/>
                </a:solidFill>
                <a:latin typeface="Segoe UI" panose="020B0502040204020203" pitchFamily="34" charset="0"/>
              </a:rPr>
            </a:br>
            <a:r>
              <a:rPr lang="en-US" sz="1400" dirty="0">
                <a:solidFill>
                  <a:srgbClr val="000000"/>
                </a:solidFill>
                <a:latin typeface="Segoe UI" panose="020B0502040204020203" pitchFamily="34" charset="0"/>
              </a:rPr>
              <a:t>$(</a:t>
            </a:r>
            <a:r>
              <a:rPr lang="en-US" sz="1400" dirty="0">
                <a:solidFill>
                  <a:srgbClr val="A31515"/>
                </a:solidFill>
                <a:latin typeface="Segoe UI" panose="020B0502040204020203" pitchFamily="34" charset="0"/>
              </a:rPr>
              <a:t>'#</a:t>
            </a:r>
            <a:r>
              <a:rPr lang="en-US" sz="1400" dirty="0" err="1">
                <a:solidFill>
                  <a:srgbClr val="A31515"/>
                </a:solidFill>
                <a:latin typeface="Segoe UI" panose="020B0502040204020203" pitchFamily="34" charset="0"/>
              </a:rPr>
              <a:t>TxtMessage</a:t>
            </a:r>
            <a:r>
              <a:rPr lang="en-US" sz="1400" dirty="0">
                <a:solidFill>
                  <a:srgbClr val="A31515"/>
                </a:solidFill>
                <a:latin typeface="Segoe UI" panose="020B0502040204020203" pitchFamily="34" charset="0"/>
              </a:rPr>
              <a:t>'</a:t>
            </a:r>
            <a:r>
              <a:rPr lang="en-US" sz="1400" dirty="0">
                <a:solidFill>
                  <a:srgbClr val="000000"/>
                </a:solidFill>
                <a:latin typeface="Segoe UI" panose="020B0502040204020203" pitchFamily="34" charset="0"/>
              </a:rPr>
              <a:t>).</a:t>
            </a:r>
            <a:r>
              <a:rPr lang="en-US" sz="1400" dirty="0" err="1">
                <a:solidFill>
                  <a:srgbClr val="000000"/>
                </a:solidFill>
                <a:latin typeface="Segoe UI" panose="020B0502040204020203" pitchFamily="34" charset="0"/>
              </a:rPr>
              <a:t>val</a:t>
            </a:r>
            <a:r>
              <a:rPr lang="en-US" sz="1400" dirty="0">
                <a:solidFill>
                  <a:srgbClr val="000000"/>
                </a:solidFill>
                <a:latin typeface="Segoe UI" panose="020B0502040204020203" pitchFamily="34" charset="0"/>
              </a:rPr>
              <a:t>(</a:t>
            </a:r>
            <a:r>
              <a:rPr lang="en-US" sz="1400" dirty="0">
                <a:solidFill>
                  <a:srgbClr val="A31515"/>
                </a:solidFill>
                <a:latin typeface="Segoe UI" panose="020B0502040204020203" pitchFamily="34" charset="0"/>
              </a:rPr>
              <a:t>''</a:t>
            </a:r>
            <a:r>
              <a:rPr lang="en-US" sz="1400" dirty="0">
                <a:solidFill>
                  <a:srgbClr val="000000"/>
                </a:solidFill>
                <a:latin typeface="Segoe UI" panose="020B0502040204020203" pitchFamily="34" charset="0"/>
              </a:rPr>
              <a:t>).focus();</a:t>
            </a:r>
            <a:br>
              <a:rPr lang="en-US" sz="1400" dirty="0">
                <a:solidFill>
                  <a:srgbClr val="000000"/>
                </a:solidFill>
                <a:latin typeface="Segoe UI" panose="020B0502040204020203" pitchFamily="34" charset="0"/>
              </a:rPr>
            </a:br>
            <a:r>
              <a:rPr lang="en-US" sz="1400" dirty="0">
                <a:solidFill>
                  <a:srgbClr val="000000"/>
                </a:solidFill>
                <a:latin typeface="Segoe UI" panose="020B0502040204020203" pitchFamily="34" charset="0"/>
              </a:rPr>
              <a:t>});</a:t>
            </a:r>
            <a:br>
              <a:rPr lang="en-US" sz="1400" dirty="0">
                <a:solidFill>
                  <a:srgbClr val="000000"/>
                </a:solidFill>
                <a:latin typeface="Segoe UI" panose="020B0502040204020203" pitchFamily="34" charset="0"/>
              </a:rPr>
            </a:br>
            <a:r>
              <a:rPr lang="en-US" sz="1400" dirty="0">
                <a:solidFill>
                  <a:srgbClr val="000000"/>
                </a:solidFill>
                <a:latin typeface="Segoe UI" panose="020B0502040204020203" pitchFamily="34" charset="0"/>
              </a:rPr>
              <a:t>});</a:t>
            </a:r>
            <a:br>
              <a:rPr lang="en-US" sz="1400" dirty="0">
                <a:solidFill>
                  <a:srgbClr val="000000"/>
                </a:solidFill>
                <a:latin typeface="Segoe UI" panose="020B0502040204020203" pitchFamily="34" charset="0"/>
              </a:rPr>
            </a:br>
            <a:r>
              <a:rPr lang="en-US" sz="1400" dirty="0">
                <a:solidFill>
                  <a:srgbClr val="000000"/>
                </a:solidFill>
                <a:latin typeface="Segoe UI" panose="020B0502040204020203" pitchFamily="34" charset="0"/>
              </a:rPr>
              <a:t>});</a:t>
            </a:r>
            <a:br>
              <a:rPr lang="en-US" sz="1400" dirty="0">
                <a:solidFill>
                  <a:srgbClr val="000000"/>
                </a:solidFill>
                <a:latin typeface="Segoe UI" panose="020B0502040204020203" pitchFamily="34" charset="0"/>
              </a:rPr>
            </a:br>
            <a:r>
              <a:rPr lang="en-US" sz="1400" dirty="0">
                <a:solidFill>
                  <a:srgbClr val="0000FF"/>
                </a:solidFill>
                <a:latin typeface="Segoe UI" panose="020B0502040204020203" pitchFamily="34" charset="0"/>
              </a:rPr>
              <a:t>function </a:t>
            </a:r>
            <a:r>
              <a:rPr lang="en-US" sz="1400" dirty="0" err="1">
                <a:solidFill>
                  <a:srgbClr val="000000"/>
                </a:solidFill>
                <a:latin typeface="Segoe UI" panose="020B0502040204020203" pitchFamily="34" charset="0"/>
              </a:rPr>
              <a:t>htmlEncode</a:t>
            </a:r>
            <a:r>
              <a:rPr lang="en-US" sz="1400" dirty="0">
                <a:solidFill>
                  <a:srgbClr val="000000"/>
                </a:solidFill>
                <a:latin typeface="Segoe UI" panose="020B0502040204020203" pitchFamily="34" charset="0"/>
              </a:rPr>
              <a:t>(value) {</a:t>
            </a:r>
            <a:br>
              <a:rPr lang="en-US" sz="1400" dirty="0">
                <a:solidFill>
                  <a:srgbClr val="000000"/>
                </a:solidFill>
                <a:latin typeface="Segoe UI" panose="020B0502040204020203" pitchFamily="34" charset="0"/>
              </a:rPr>
            </a:br>
            <a:r>
              <a:rPr lang="en-US" sz="1400" dirty="0">
                <a:solidFill>
                  <a:srgbClr val="0000FF"/>
                </a:solidFill>
                <a:latin typeface="Segoe UI" panose="020B0502040204020203" pitchFamily="34" charset="0"/>
              </a:rPr>
              <a:t>var </a:t>
            </a:r>
            <a:r>
              <a:rPr lang="en-US" sz="1400" dirty="0" err="1">
                <a:solidFill>
                  <a:srgbClr val="000000"/>
                </a:solidFill>
                <a:latin typeface="Segoe UI" panose="020B0502040204020203" pitchFamily="34" charset="0"/>
              </a:rPr>
              <a:t>encodedValue</a:t>
            </a:r>
            <a:r>
              <a:rPr lang="en-US" sz="1400" dirty="0">
                <a:solidFill>
                  <a:srgbClr val="000000"/>
                </a:solidFill>
                <a:latin typeface="Segoe UI" panose="020B0502040204020203" pitchFamily="34" charset="0"/>
              </a:rPr>
              <a:t> = $(</a:t>
            </a:r>
            <a:r>
              <a:rPr lang="en-US" sz="1400" dirty="0">
                <a:solidFill>
                  <a:srgbClr val="A31515"/>
                </a:solidFill>
                <a:latin typeface="Segoe UI" panose="020B0502040204020203" pitchFamily="34" charset="0"/>
              </a:rPr>
              <a:t>'&lt;div /&gt;'</a:t>
            </a:r>
            <a:r>
              <a:rPr lang="en-US" sz="1400" dirty="0">
                <a:solidFill>
                  <a:srgbClr val="000000"/>
                </a:solidFill>
                <a:latin typeface="Segoe UI" panose="020B0502040204020203" pitchFamily="34" charset="0"/>
              </a:rPr>
              <a:t>).text(value).html();</a:t>
            </a:r>
            <a:br>
              <a:rPr lang="en-US" sz="1400" dirty="0">
                <a:solidFill>
                  <a:srgbClr val="000000"/>
                </a:solidFill>
                <a:latin typeface="Segoe UI" panose="020B0502040204020203" pitchFamily="34" charset="0"/>
              </a:rPr>
            </a:br>
            <a:r>
              <a:rPr lang="en-US" sz="1400" dirty="0">
                <a:solidFill>
                  <a:srgbClr val="0000FF"/>
                </a:solidFill>
                <a:latin typeface="Segoe UI" panose="020B0502040204020203" pitchFamily="34" charset="0"/>
              </a:rPr>
              <a:t>return </a:t>
            </a:r>
            <a:r>
              <a:rPr lang="en-US" sz="1400" dirty="0" err="1">
                <a:solidFill>
                  <a:srgbClr val="000000"/>
                </a:solidFill>
                <a:latin typeface="Segoe UI" panose="020B0502040204020203" pitchFamily="34" charset="0"/>
              </a:rPr>
              <a:t>encodedValue</a:t>
            </a:r>
            <a:r>
              <a:rPr lang="en-US" sz="1400" dirty="0">
                <a:solidFill>
                  <a:srgbClr val="000000"/>
                </a:solidFill>
                <a:latin typeface="Segoe UI" panose="020B0502040204020203" pitchFamily="34" charset="0"/>
              </a:rPr>
              <a:t>;</a:t>
            </a:r>
            <a:br>
              <a:rPr lang="en-US" sz="1400" dirty="0">
                <a:solidFill>
                  <a:srgbClr val="000000"/>
                </a:solidFill>
                <a:latin typeface="Segoe UI" panose="020B0502040204020203" pitchFamily="34" charset="0"/>
              </a:rPr>
            </a:br>
            <a:r>
              <a:rPr lang="en-US" sz="1400" dirty="0">
                <a:solidFill>
                  <a:srgbClr val="000000"/>
                </a:solidFill>
                <a:latin typeface="Segoe UI" panose="020B0502040204020203" pitchFamily="34" charset="0"/>
              </a:rPr>
              <a:t>}</a:t>
            </a:r>
            <a:br>
              <a:rPr lang="en-US" sz="1400" dirty="0">
                <a:solidFill>
                  <a:srgbClr val="000000"/>
                </a:solidFill>
                <a:latin typeface="Segoe UI" panose="020B0502040204020203" pitchFamily="34" charset="0"/>
              </a:rPr>
            </a:br>
            <a:r>
              <a:rPr lang="en-US" sz="1400" dirty="0">
                <a:solidFill>
                  <a:srgbClr val="0000FF"/>
                </a:solidFill>
                <a:latin typeface="Segoe UI" panose="020B0502040204020203" pitchFamily="34" charset="0"/>
              </a:rPr>
              <a:t>&lt;/</a:t>
            </a:r>
            <a:r>
              <a:rPr lang="en-US" sz="1400" dirty="0">
                <a:solidFill>
                  <a:srgbClr val="800000"/>
                </a:solidFill>
                <a:latin typeface="Segoe UI" panose="020B0502040204020203" pitchFamily="34" charset="0"/>
              </a:rPr>
              <a:t>script</a:t>
            </a:r>
            <a:r>
              <a:rPr lang="en-US" sz="1400" dirty="0">
                <a:solidFill>
                  <a:srgbClr val="0000FF"/>
                </a:solidFill>
                <a:latin typeface="Segoe UI" panose="020B0502040204020203" pitchFamily="34" charset="0"/>
              </a:rPr>
              <a:t>&gt;</a:t>
            </a:r>
            <a:br>
              <a:rPr lang="en-US" sz="1400" dirty="0">
                <a:solidFill>
                  <a:srgbClr val="0000FF"/>
                </a:solidFill>
                <a:latin typeface="Segoe UI" panose="020B0502040204020203" pitchFamily="34" charset="0"/>
              </a:rPr>
            </a:br>
            <a:r>
              <a:rPr lang="en-US" sz="1400" dirty="0">
                <a:solidFill>
                  <a:srgbClr val="000000"/>
                </a:solidFill>
                <a:latin typeface="Segoe UI" panose="020B0502040204020203" pitchFamily="34" charset="0"/>
              </a:rPr>
              <a:t>}</a:t>
            </a:r>
            <a:r>
              <a:rPr lang="en-US" sz="1400" dirty="0"/>
              <a:t> </a:t>
            </a:r>
            <a:br>
              <a:rPr lang="en-US" sz="1400" dirty="0"/>
            </a:br>
            <a:endParaRPr lang="en-US" sz="1400" dirty="0"/>
          </a:p>
        </p:txBody>
      </p:sp>
    </p:spTree>
    <p:extLst>
      <p:ext uri="{BB962C8B-B14F-4D97-AF65-F5344CB8AC3E}">
        <p14:creationId xmlns:p14="http://schemas.microsoft.com/office/powerpoint/2010/main" val="8280568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t>Code Execution</a:t>
            </a:r>
          </a:p>
        </p:txBody>
      </p:sp>
      <p:sp>
        <p:nvSpPr>
          <p:cNvPr id="3" name="Rectangle 2">
            <a:extLst>
              <a:ext uri="{FF2B5EF4-FFF2-40B4-BE49-F238E27FC236}">
                <a16:creationId xmlns:a16="http://schemas.microsoft.com/office/drawing/2014/main" id="{EA60565E-DC6B-48DF-8F98-1BD784D4BE46}"/>
              </a:ext>
            </a:extLst>
          </p:cNvPr>
          <p:cNvSpPr/>
          <p:nvPr/>
        </p:nvSpPr>
        <p:spPr>
          <a:xfrm>
            <a:off x="266700" y="2095500"/>
            <a:ext cx="8572500" cy="1477328"/>
          </a:xfrm>
          <a:prstGeom prst="rect">
            <a:avLst/>
          </a:prstGeom>
        </p:spPr>
        <p:txBody>
          <a:bodyPr wrap="square">
            <a:spAutoFit/>
          </a:bodyPr>
          <a:lstStyle/>
          <a:p>
            <a:r>
              <a:rPr lang="en-US" dirty="0"/>
              <a:t>Save all your application and debug the application. Use the following procedure.</a:t>
            </a:r>
            <a:br>
              <a:rPr lang="en-US" dirty="0"/>
            </a:br>
            <a:r>
              <a:rPr lang="en-US" b="1" dirty="0"/>
              <a:t>Step 1: </a:t>
            </a:r>
            <a:r>
              <a:rPr lang="en-US" dirty="0"/>
              <a:t>Debug your application. Open /Home/Chat in your browser like: http://localhost:12345/Home/Chat</a:t>
            </a:r>
            <a:br>
              <a:rPr lang="en-US" dirty="0"/>
            </a:br>
            <a:r>
              <a:rPr lang="en-US" b="1" dirty="0"/>
              <a:t>Step 2: </a:t>
            </a:r>
            <a:r>
              <a:rPr lang="en-US" dirty="0"/>
              <a:t>Enter your name in the </a:t>
            </a:r>
            <a:r>
              <a:rPr lang="en-US" dirty="0" err="1"/>
              <a:t>promp</a:t>
            </a:r>
            <a:r>
              <a:rPr lang="en-US" dirty="0"/>
              <a:t> </a:t>
            </a:r>
            <a:br>
              <a:rPr lang="en-US" dirty="0"/>
            </a:br>
            <a:endParaRPr lang="en-US" dirty="0"/>
          </a:p>
        </p:txBody>
      </p:sp>
      <p:pic>
        <p:nvPicPr>
          <p:cNvPr id="5" name="Picture 4">
            <a:extLst>
              <a:ext uri="{FF2B5EF4-FFF2-40B4-BE49-F238E27FC236}">
                <a16:creationId xmlns:a16="http://schemas.microsoft.com/office/drawing/2014/main" id="{A8EED300-A462-4910-9E33-42DDDD0C247F}"/>
              </a:ext>
            </a:extLst>
          </p:cNvPr>
          <p:cNvPicPr>
            <a:picLocks noChangeAspect="1"/>
          </p:cNvPicPr>
          <p:nvPr/>
        </p:nvPicPr>
        <p:blipFill>
          <a:blip r:embed="rId2"/>
          <a:stretch>
            <a:fillRect/>
          </a:stretch>
        </p:blipFill>
        <p:spPr>
          <a:xfrm>
            <a:off x="2015160" y="3337549"/>
            <a:ext cx="5113680" cy="2746055"/>
          </a:xfrm>
          <a:prstGeom prst="rect">
            <a:avLst/>
          </a:prstGeom>
        </p:spPr>
      </p:pic>
    </p:spTree>
    <p:extLst>
      <p:ext uri="{BB962C8B-B14F-4D97-AF65-F5344CB8AC3E}">
        <p14:creationId xmlns:p14="http://schemas.microsoft.com/office/powerpoint/2010/main" val="2427190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t>Code Execution</a:t>
            </a:r>
          </a:p>
        </p:txBody>
      </p:sp>
      <p:sp>
        <p:nvSpPr>
          <p:cNvPr id="3" name="Rectangle 2">
            <a:extLst>
              <a:ext uri="{FF2B5EF4-FFF2-40B4-BE49-F238E27FC236}">
                <a16:creationId xmlns:a16="http://schemas.microsoft.com/office/drawing/2014/main" id="{EA60565E-DC6B-48DF-8F98-1BD784D4BE46}"/>
              </a:ext>
            </a:extLst>
          </p:cNvPr>
          <p:cNvSpPr/>
          <p:nvPr/>
        </p:nvSpPr>
        <p:spPr>
          <a:xfrm>
            <a:off x="266700" y="2095500"/>
            <a:ext cx="8572500" cy="646331"/>
          </a:xfrm>
          <a:prstGeom prst="rect">
            <a:avLst/>
          </a:prstGeom>
        </p:spPr>
        <p:txBody>
          <a:bodyPr wrap="square">
            <a:spAutoFit/>
          </a:bodyPr>
          <a:lstStyle/>
          <a:p>
            <a:r>
              <a:rPr lang="en-US" b="1" dirty="0"/>
              <a:t>Step 3: </a:t>
            </a:r>
            <a:r>
              <a:rPr lang="en-US" dirty="0"/>
              <a:t>Enter message and send </a:t>
            </a:r>
            <a:br>
              <a:rPr lang="en-US" dirty="0"/>
            </a:br>
            <a:endParaRPr lang="en-US" dirty="0"/>
          </a:p>
        </p:txBody>
      </p:sp>
      <p:pic>
        <p:nvPicPr>
          <p:cNvPr id="4" name="Picture 3">
            <a:extLst>
              <a:ext uri="{FF2B5EF4-FFF2-40B4-BE49-F238E27FC236}">
                <a16:creationId xmlns:a16="http://schemas.microsoft.com/office/drawing/2014/main" id="{A50530AC-7F7D-48B4-970C-C4E450D2EE3E}"/>
              </a:ext>
            </a:extLst>
          </p:cNvPr>
          <p:cNvPicPr>
            <a:picLocks noChangeAspect="1"/>
          </p:cNvPicPr>
          <p:nvPr/>
        </p:nvPicPr>
        <p:blipFill>
          <a:blip r:embed="rId2"/>
          <a:stretch>
            <a:fillRect/>
          </a:stretch>
        </p:blipFill>
        <p:spPr>
          <a:xfrm>
            <a:off x="1529495" y="2418665"/>
            <a:ext cx="6085010" cy="3816961"/>
          </a:xfrm>
          <a:prstGeom prst="rect">
            <a:avLst/>
          </a:prstGeom>
        </p:spPr>
      </p:pic>
    </p:spTree>
    <p:extLst>
      <p:ext uri="{BB962C8B-B14F-4D97-AF65-F5344CB8AC3E}">
        <p14:creationId xmlns:p14="http://schemas.microsoft.com/office/powerpoint/2010/main" val="750444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err="1">
                <a:solidFill>
                  <a:srgbClr val="FFFFFF"/>
                </a:solidFill>
              </a:rPr>
              <a:t>SignalR</a:t>
            </a:r>
            <a:r>
              <a:rPr lang="en-US" b="1" dirty="0">
                <a:solidFill>
                  <a:srgbClr val="FFFFFF"/>
                </a:solidFill>
              </a:rPr>
              <a:t>..</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53046" y="2029266"/>
            <a:ext cx="8637907" cy="1237810"/>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lgn="just">
              <a:buClr>
                <a:schemeClr val="tx1"/>
              </a:buClr>
              <a:buFont typeface="Wingdings" panose="05000000000000000000" pitchFamily="2" charset="2"/>
              <a:buChar char="Ø"/>
            </a:pPr>
            <a:r>
              <a:rPr lang="en-US" dirty="0" err="1">
                <a:solidFill>
                  <a:schemeClr val="tx1"/>
                </a:solidFill>
              </a:rPr>
              <a:t>SignalR</a:t>
            </a:r>
            <a:r>
              <a:rPr lang="en-US" dirty="0">
                <a:solidFill>
                  <a:schemeClr val="tx1"/>
                </a:solidFill>
              </a:rPr>
              <a:t> provides a simple API for creating server-to-client remote procedure calls (RPC) that call JavaScript functions in client browsers (and other client platforms) from server-side .NET code. </a:t>
            </a:r>
            <a:r>
              <a:rPr lang="en-US" dirty="0" err="1">
                <a:solidFill>
                  <a:schemeClr val="tx1"/>
                </a:solidFill>
              </a:rPr>
              <a:t>SignalR</a:t>
            </a:r>
            <a:r>
              <a:rPr lang="en-US" dirty="0">
                <a:solidFill>
                  <a:schemeClr val="tx1"/>
                </a:solidFill>
              </a:rPr>
              <a:t> also includes API for connection management (for instance, connect and disconnect events), and grouping connections.</a:t>
            </a:r>
          </a:p>
        </p:txBody>
      </p:sp>
      <p:pic>
        <p:nvPicPr>
          <p:cNvPr id="3" name="Picture 2">
            <a:extLst>
              <a:ext uri="{FF2B5EF4-FFF2-40B4-BE49-F238E27FC236}">
                <a16:creationId xmlns:a16="http://schemas.microsoft.com/office/drawing/2014/main" id="{715B6ADA-6EF1-44A4-AE49-E68AE5EEA0BC}"/>
              </a:ext>
            </a:extLst>
          </p:cNvPr>
          <p:cNvPicPr>
            <a:picLocks noChangeAspect="1"/>
          </p:cNvPicPr>
          <p:nvPr/>
        </p:nvPicPr>
        <p:blipFill>
          <a:blip r:embed="rId2"/>
          <a:stretch>
            <a:fillRect/>
          </a:stretch>
        </p:blipFill>
        <p:spPr>
          <a:xfrm>
            <a:off x="2033054" y="3267076"/>
            <a:ext cx="5338762" cy="2930524"/>
          </a:xfrm>
          <a:prstGeom prst="rect">
            <a:avLst/>
          </a:prstGeom>
        </p:spPr>
      </p:pic>
    </p:spTree>
    <p:extLst>
      <p:ext uri="{BB962C8B-B14F-4D97-AF65-F5344CB8AC3E}">
        <p14:creationId xmlns:p14="http://schemas.microsoft.com/office/powerpoint/2010/main" val="18962472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t>Code Execution</a:t>
            </a:r>
          </a:p>
        </p:txBody>
      </p:sp>
      <p:sp>
        <p:nvSpPr>
          <p:cNvPr id="3" name="Rectangle 2">
            <a:extLst>
              <a:ext uri="{FF2B5EF4-FFF2-40B4-BE49-F238E27FC236}">
                <a16:creationId xmlns:a16="http://schemas.microsoft.com/office/drawing/2014/main" id="{EA60565E-DC6B-48DF-8F98-1BD784D4BE46}"/>
              </a:ext>
            </a:extLst>
          </p:cNvPr>
          <p:cNvSpPr/>
          <p:nvPr/>
        </p:nvSpPr>
        <p:spPr>
          <a:xfrm>
            <a:off x="266700" y="2095500"/>
            <a:ext cx="8572500" cy="646331"/>
          </a:xfrm>
          <a:prstGeom prst="rect">
            <a:avLst/>
          </a:prstGeom>
        </p:spPr>
        <p:txBody>
          <a:bodyPr wrap="square">
            <a:spAutoFit/>
          </a:bodyPr>
          <a:lstStyle/>
          <a:p>
            <a:r>
              <a:rPr lang="en-US" dirty="0"/>
              <a:t>After clicking on Send: </a:t>
            </a:r>
            <a:br>
              <a:rPr lang="en-US" dirty="0"/>
            </a:br>
            <a:endParaRPr lang="en-US" dirty="0"/>
          </a:p>
        </p:txBody>
      </p:sp>
      <p:pic>
        <p:nvPicPr>
          <p:cNvPr id="5" name="Picture 4">
            <a:extLst>
              <a:ext uri="{FF2B5EF4-FFF2-40B4-BE49-F238E27FC236}">
                <a16:creationId xmlns:a16="http://schemas.microsoft.com/office/drawing/2014/main" id="{02A28D0D-F511-4299-8AAD-0CF58F1B26A6}"/>
              </a:ext>
            </a:extLst>
          </p:cNvPr>
          <p:cNvPicPr>
            <a:picLocks noChangeAspect="1"/>
          </p:cNvPicPr>
          <p:nvPr/>
        </p:nvPicPr>
        <p:blipFill>
          <a:blip r:embed="rId2"/>
          <a:stretch>
            <a:fillRect/>
          </a:stretch>
        </p:blipFill>
        <p:spPr>
          <a:xfrm>
            <a:off x="1870658" y="2471843"/>
            <a:ext cx="5754031" cy="3611761"/>
          </a:xfrm>
          <a:prstGeom prst="rect">
            <a:avLst/>
          </a:prstGeom>
        </p:spPr>
      </p:pic>
    </p:spTree>
    <p:extLst>
      <p:ext uri="{BB962C8B-B14F-4D97-AF65-F5344CB8AC3E}">
        <p14:creationId xmlns:p14="http://schemas.microsoft.com/office/powerpoint/2010/main" val="35848187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t>Code Execution</a:t>
            </a:r>
          </a:p>
        </p:txBody>
      </p:sp>
      <p:sp>
        <p:nvSpPr>
          <p:cNvPr id="3" name="Rectangle 2">
            <a:extLst>
              <a:ext uri="{FF2B5EF4-FFF2-40B4-BE49-F238E27FC236}">
                <a16:creationId xmlns:a16="http://schemas.microsoft.com/office/drawing/2014/main" id="{EA60565E-DC6B-48DF-8F98-1BD784D4BE46}"/>
              </a:ext>
            </a:extLst>
          </p:cNvPr>
          <p:cNvSpPr/>
          <p:nvPr/>
        </p:nvSpPr>
        <p:spPr>
          <a:xfrm>
            <a:off x="266700" y="2095500"/>
            <a:ext cx="8572500" cy="923330"/>
          </a:xfrm>
          <a:prstGeom prst="rect">
            <a:avLst/>
          </a:prstGeom>
        </p:spPr>
        <p:txBody>
          <a:bodyPr wrap="square">
            <a:spAutoFit/>
          </a:bodyPr>
          <a:lstStyle/>
          <a:p>
            <a:r>
              <a:rPr lang="en-US" b="1" dirty="0"/>
              <a:t>Step 4: </a:t>
            </a:r>
            <a:r>
              <a:rPr lang="en-US" dirty="0"/>
              <a:t>Copy the browser URL and open more browsers, paste the URL in the address bar and do the same thing as above. </a:t>
            </a:r>
            <a:br>
              <a:rPr lang="en-US" dirty="0"/>
            </a:br>
            <a:endParaRPr lang="en-US" dirty="0"/>
          </a:p>
        </p:txBody>
      </p:sp>
      <p:pic>
        <p:nvPicPr>
          <p:cNvPr id="4" name="Picture 3">
            <a:extLst>
              <a:ext uri="{FF2B5EF4-FFF2-40B4-BE49-F238E27FC236}">
                <a16:creationId xmlns:a16="http://schemas.microsoft.com/office/drawing/2014/main" id="{02DD92AE-5BEF-414D-92B7-A148A5FE2D68}"/>
              </a:ext>
            </a:extLst>
          </p:cNvPr>
          <p:cNvPicPr>
            <a:picLocks noChangeAspect="1"/>
          </p:cNvPicPr>
          <p:nvPr/>
        </p:nvPicPr>
        <p:blipFill>
          <a:blip r:embed="rId2"/>
          <a:stretch>
            <a:fillRect/>
          </a:stretch>
        </p:blipFill>
        <p:spPr>
          <a:xfrm>
            <a:off x="2401289" y="2757268"/>
            <a:ext cx="4303321" cy="3398446"/>
          </a:xfrm>
          <a:prstGeom prst="rect">
            <a:avLst/>
          </a:prstGeom>
        </p:spPr>
      </p:pic>
    </p:spTree>
    <p:extLst>
      <p:ext uri="{BB962C8B-B14F-4D97-AF65-F5344CB8AC3E}">
        <p14:creationId xmlns:p14="http://schemas.microsoft.com/office/powerpoint/2010/main" val="2213462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335494" y="1835732"/>
            <a:ext cx="8133257" cy="1200329"/>
          </a:xfrm>
          <a:prstGeom prst="rect">
            <a:avLst/>
          </a:prstGeom>
          <a:noFill/>
        </p:spPr>
        <p:txBody>
          <a:bodyPr wrap="square" rtlCol="0">
            <a:spAutoFit/>
          </a:bodyPr>
          <a:lstStyle/>
          <a:p>
            <a:pPr marL="342900" indent="-342900">
              <a:buClr>
                <a:schemeClr val="tx1"/>
              </a:buClr>
              <a:buFont typeface="+mj-lt"/>
              <a:buAutoNum type="arabicPeriod"/>
            </a:pPr>
            <a:r>
              <a:rPr lang="en-US" dirty="0"/>
              <a:t>Pro ASP.NET Web API: HTTP Web Services in ASP.NET -by </a:t>
            </a:r>
            <a:r>
              <a:rPr lang="en-US" dirty="0" err="1"/>
              <a:t>Tugberk</a:t>
            </a:r>
            <a:r>
              <a:rPr lang="en-US" dirty="0"/>
              <a:t>  </a:t>
            </a:r>
            <a:r>
              <a:rPr lang="en-US" dirty="0" err="1"/>
              <a:t>Ugurlu</a:t>
            </a:r>
            <a:r>
              <a:rPr lang="en-US" dirty="0"/>
              <a:t>, Alexander Zeitler, Ali </a:t>
            </a:r>
            <a:r>
              <a:rPr lang="en-US" dirty="0" err="1"/>
              <a:t>Kheyrollahi</a:t>
            </a:r>
            <a:endParaRPr lang="en-US" dirty="0"/>
          </a:p>
          <a:p>
            <a:pPr marL="342900" indent="-342900">
              <a:buClr>
                <a:schemeClr val="tx1"/>
              </a:buClr>
              <a:buFont typeface="+mj-lt"/>
              <a:buAutoNum type="arabicPeriod"/>
            </a:pPr>
            <a:endParaRPr lang="en-US" dirty="0"/>
          </a:p>
          <a:p>
            <a:pPr marL="342900" indent="-342900">
              <a:buClr>
                <a:schemeClr val="tx1"/>
              </a:buClr>
              <a:buFont typeface="+mj-lt"/>
              <a:buAutoNum type="arabicPeriod"/>
            </a:pPr>
            <a:r>
              <a:rPr lang="en-US" dirty="0"/>
              <a:t>Programming ASP </a:t>
            </a:r>
            <a:r>
              <a:rPr lang="en-US" dirty="0" err="1"/>
              <a:t>.Net</a:t>
            </a:r>
            <a:r>
              <a:rPr lang="en-US" dirty="0"/>
              <a:t> MVC 5 – by </a:t>
            </a:r>
            <a:r>
              <a:rPr lang="en-US" dirty="0" err="1"/>
              <a:t>Nimit</a:t>
            </a:r>
            <a:r>
              <a:rPr lang="en-US" dirty="0"/>
              <a:t> Joshi</a:t>
            </a:r>
          </a:p>
        </p:txBody>
      </p:sp>
    </p:spTree>
    <p:extLst>
      <p:ext uri="{BB962C8B-B14F-4D97-AF65-F5344CB8AC3E}">
        <p14:creationId xmlns:p14="http://schemas.microsoft.com/office/powerpoint/2010/main" val="19233823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5266442" cy="923330"/>
          </a:xfrm>
          <a:prstGeom prst="rect">
            <a:avLst/>
          </a:prstGeom>
          <a:noFill/>
        </p:spPr>
        <p:txBody>
          <a:bodyPr wrap="none" rtlCol="0">
            <a:spAutoFit/>
          </a:bodyPr>
          <a:lstStyle/>
          <a:p>
            <a:pPr marL="342900" indent="-342900">
              <a:buFont typeface="+mj-lt"/>
              <a:buAutoNum type="arabicPeriod"/>
            </a:pPr>
            <a:r>
              <a:rPr lang="en-US" dirty="0">
                <a:hlinkClick r:id="rId2"/>
              </a:rPr>
              <a:t>https://www.tutorialsteacher.com</a:t>
            </a:r>
            <a:endParaRPr lang="en-US" dirty="0"/>
          </a:p>
          <a:p>
            <a:pPr marL="342900" indent="-342900">
              <a:buFont typeface="+mj-lt"/>
              <a:buAutoNum type="arabicPeriod"/>
            </a:pPr>
            <a:r>
              <a:rPr lang="en-US" dirty="0">
                <a:hlinkClick r:id="rId3"/>
              </a:rPr>
              <a:t>https://docs.microsoft.com/en-us/aspnet/web-api</a:t>
            </a:r>
            <a:endParaRPr lang="en-US" dirty="0"/>
          </a:p>
          <a:p>
            <a:pPr marL="342900" indent="-342900">
              <a:buFont typeface="+mj-lt"/>
              <a:buAutoNum type="arabicPeriod"/>
            </a:pPr>
            <a:endParaRPr lang="en-FI" dirty="0"/>
          </a:p>
        </p:txBody>
      </p:sp>
    </p:spTree>
    <p:extLst>
      <p:ext uri="{BB962C8B-B14F-4D97-AF65-F5344CB8AC3E}">
        <p14:creationId xmlns:p14="http://schemas.microsoft.com/office/powerpoint/2010/main" val="322496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err="1">
                <a:solidFill>
                  <a:srgbClr val="FFFFFF"/>
                </a:solidFill>
              </a:rPr>
              <a:t>SignalR</a:t>
            </a:r>
            <a:r>
              <a:rPr lang="en-US" b="1" dirty="0">
                <a:solidFill>
                  <a:srgbClr val="FFFFFF"/>
                </a:solidFill>
              </a:rPr>
              <a:t>..</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53046" y="2029266"/>
            <a:ext cx="8637907" cy="4054338"/>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lgn="just">
              <a:buClr>
                <a:schemeClr val="tx1"/>
              </a:buClr>
              <a:buFont typeface="Wingdings" panose="05000000000000000000" pitchFamily="2" charset="2"/>
              <a:buChar char="Ø"/>
            </a:pPr>
            <a:r>
              <a:rPr lang="en-US" dirty="0" err="1">
                <a:solidFill>
                  <a:schemeClr val="tx1"/>
                </a:solidFill>
              </a:rPr>
              <a:t>SignalR</a:t>
            </a:r>
            <a:r>
              <a:rPr lang="en-US" dirty="0">
                <a:solidFill>
                  <a:schemeClr val="tx1"/>
                </a:solidFill>
              </a:rPr>
              <a:t> handles connection management automatically, and lets you broadcast messages to all connected clients simultaneously, like a chat room. You can also send messages to specific clients. The connection between the client and server is persistent, unlike a classic HTTP connection, which is re-established for each communication.</a:t>
            </a:r>
          </a:p>
          <a:p>
            <a:pPr marL="285750" indent="-285750" algn="just">
              <a:buClr>
                <a:schemeClr val="tx1"/>
              </a:buClr>
              <a:buFont typeface="Wingdings" panose="05000000000000000000" pitchFamily="2" charset="2"/>
              <a:buChar char="Ø"/>
            </a:pPr>
            <a:endParaRPr lang="en-US" dirty="0">
              <a:solidFill>
                <a:schemeClr val="tx1"/>
              </a:solidFill>
            </a:endParaRPr>
          </a:p>
          <a:p>
            <a:pPr marL="285750" indent="-285750" algn="just">
              <a:buClr>
                <a:schemeClr val="tx1"/>
              </a:buClr>
              <a:buFont typeface="Wingdings" panose="05000000000000000000" pitchFamily="2" charset="2"/>
              <a:buChar char="Ø"/>
            </a:pPr>
            <a:r>
              <a:rPr lang="en-US" dirty="0" err="1">
                <a:solidFill>
                  <a:schemeClr val="tx1"/>
                </a:solidFill>
              </a:rPr>
              <a:t>SignalR</a:t>
            </a:r>
            <a:r>
              <a:rPr lang="en-US" dirty="0">
                <a:solidFill>
                  <a:schemeClr val="tx1"/>
                </a:solidFill>
              </a:rPr>
              <a:t> supports "server push" functionality, in which server code can call out to client code in the browser using Remote Procedure Calls (RPC), rather than the request-response model common on the web today. </a:t>
            </a:r>
            <a:r>
              <a:rPr lang="en-US" dirty="0" err="1">
                <a:solidFill>
                  <a:schemeClr val="tx1"/>
                </a:solidFill>
              </a:rPr>
              <a:t>SignalR</a:t>
            </a:r>
            <a:r>
              <a:rPr lang="en-US" dirty="0">
                <a:solidFill>
                  <a:schemeClr val="tx1"/>
                </a:solidFill>
              </a:rPr>
              <a:t> applications can scale out to thousands of clients using built-in, and third-party scale-out providers.</a:t>
            </a:r>
          </a:p>
        </p:txBody>
      </p:sp>
    </p:spTree>
    <p:extLst>
      <p:ext uri="{BB962C8B-B14F-4D97-AF65-F5344CB8AC3E}">
        <p14:creationId xmlns:p14="http://schemas.microsoft.com/office/powerpoint/2010/main" val="1391706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err="1">
                <a:solidFill>
                  <a:srgbClr val="FFFFFF"/>
                </a:solidFill>
              </a:rPr>
              <a:t>SignalR</a:t>
            </a:r>
            <a:r>
              <a:rPr lang="en-US" b="1" dirty="0">
                <a:solidFill>
                  <a:srgbClr val="FFFFFF"/>
                </a:solidFill>
              </a:rPr>
              <a:t>..</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53046" y="2029266"/>
            <a:ext cx="8637907" cy="4054338"/>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buClr>
                <a:schemeClr val="tx1"/>
              </a:buClr>
            </a:pPr>
            <a:r>
              <a:rPr lang="en-US" dirty="0">
                <a:solidFill>
                  <a:schemeClr val="tx1"/>
                </a:solidFill>
              </a:rPr>
              <a:t>Built-in providers include:</a:t>
            </a:r>
          </a:p>
          <a:p>
            <a:pPr marL="285750" indent="-285750" algn="just">
              <a:buClr>
                <a:schemeClr val="tx1"/>
              </a:buClr>
              <a:buFont typeface="Wingdings" panose="05000000000000000000" pitchFamily="2" charset="2"/>
              <a:buChar char="Ø"/>
            </a:pPr>
            <a:r>
              <a:rPr lang="en-US" dirty="0">
                <a:solidFill>
                  <a:schemeClr val="tx1"/>
                </a:solidFill>
              </a:rPr>
              <a:t>Service Bus</a:t>
            </a:r>
          </a:p>
          <a:p>
            <a:pPr marL="285750" indent="-285750" algn="just">
              <a:buClr>
                <a:schemeClr val="tx1"/>
              </a:buClr>
              <a:buFont typeface="Wingdings" panose="05000000000000000000" pitchFamily="2" charset="2"/>
              <a:buChar char="Ø"/>
            </a:pPr>
            <a:r>
              <a:rPr lang="en-US" dirty="0">
                <a:solidFill>
                  <a:schemeClr val="tx1"/>
                </a:solidFill>
              </a:rPr>
              <a:t>SQL Server</a:t>
            </a:r>
          </a:p>
          <a:p>
            <a:pPr marL="285750" indent="-285750" algn="just">
              <a:buClr>
                <a:schemeClr val="tx1"/>
              </a:buClr>
              <a:buFont typeface="Wingdings" panose="05000000000000000000" pitchFamily="2" charset="2"/>
              <a:buChar char="Ø"/>
            </a:pPr>
            <a:r>
              <a:rPr lang="en-US" dirty="0">
                <a:solidFill>
                  <a:schemeClr val="tx1"/>
                </a:solidFill>
              </a:rPr>
              <a:t>Redis</a:t>
            </a:r>
          </a:p>
          <a:p>
            <a:pPr marL="285750" indent="-285750" algn="just">
              <a:buClr>
                <a:schemeClr val="tx1"/>
              </a:buClr>
              <a:buFont typeface="Wingdings" panose="05000000000000000000" pitchFamily="2" charset="2"/>
              <a:buChar char="Ø"/>
            </a:pPr>
            <a:endParaRPr lang="en-US" dirty="0">
              <a:solidFill>
                <a:schemeClr val="tx1"/>
              </a:solidFill>
            </a:endParaRPr>
          </a:p>
          <a:p>
            <a:pPr algn="just">
              <a:buClr>
                <a:schemeClr val="tx1"/>
              </a:buClr>
            </a:pPr>
            <a:r>
              <a:rPr lang="en-US" dirty="0">
                <a:solidFill>
                  <a:schemeClr val="tx1"/>
                </a:solidFill>
              </a:rPr>
              <a:t>Third-party providers include:</a:t>
            </a:r>
          </a:p>
          <a:p>
            <a:pPr marL="285750" indent="-285750" algn="just">
              <a:buClr>
                <a:schemeClr val="tx1"/>
              </a:buClr>
              <a:buFont typeface="Wingdings" panose="05000000000000000000" pitchFamily="2" charset="2"/>
              <a:buChar char="Ø"/>
            </a:pPr>
            <a:r>
              <a:rPr lang="en-US" dirty="0" err="1">
                <a:solidFill>
                  <a:schemeClr val="tx1"/>
                </a:solidFill>
              </a:rPr>
              <a:t>NCache</a:t>
            </a:r>
            <a:r>
              <a:rPr lang="en-US" dirty="0">
                <a:solidFill>
                  <a:schemeClr val="tx1"/>
                </a:solidFill>
              </a:rPr>
              <a:t>.</a:t>
            </a:r>
          </a:p>
          <a:p>
            <a:pPr algn="just">
              <a:buClr>
                <a:schemeClr val="tx1"/>
              </a:buClr>
            </a:pPr>
            <a:endParaRPr lang="en-US" dirty="0">
              <a:solidFill>
                <a:schemeClr val="tx1"/>
              </a:solidFill>
            </a:endParaRPr>
          </a:p>
          <a:p>
            <a:pPr algn="just">
              <a:buClr>
                <a:schemeClr val="tx1"/>
              </a:buClr>
            </a:pPr>
            <a:endParaRPr lang="en-US" dirty="0">
              <a:solidFill>
                <a:schemeClr val="tx1"/>
              </a:solidFill>
            </a:endParaRPr>
          </a:p>
          <a:p>
            <a:pPr algn="just">
              <a:buClr>
                <a:schemeClr val="tx1"/>
              </a:buClr>
            </a:pPr>
            <a:r>
              <a:rPr lang="en-US" dirty="0" err="1">
                <a:solidFill>
                  <a:schemeClr val="tx1"/>
                </a:solidFill>
              </a:rPr>
              <a:t>SignalR</a:t>
            </a:r>
            <a:r>
              <a:rPr lang="en-US" dirty="0">
                <a:solidFill>
                  <a:schemeClr val="tx1"/>
                </a:solidFill>
              </a:rPr>
              <a:t> is open-source, accessible through GitHub.</a:t>
            </a:r>
          </a:p>
        </p:txBody>
      </p:sp>
    </p:spTree>
    <p:extLst>
      <p:ext uri="{BB962C8B-B14F-4D97-AF65-F5344CB8AC3E}">
        <p14:creationId xmlns:p14="http://schemas.microsoft.com/office/powerpoint/2010/main" val="2833912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err="1">
                <a:solidFill>
                  <a:srgbClr val="FFFFFF"/>
                </a:solidFill>
              </a:rPr>
              <a:t>SignalR</a:t>
            </a:r>
            <a:r>
              <a:rPr lang="en-US" b="1" dirty="0">
                <a:solidFill>
                  <a:srgbClr val="FFFFFF"/>
                </a:solidFill>
              </a:rPr>
              <a:t> and WebSocket</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53046" y="2029266"/>
            <a:ext cx="8637907" cy="4054338"/>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lgn="just">
              <a:buClr>
                <a:schemeClr val="tx1"/>
              </a:buClr>
              <a:buFont typeface="Wingdings" panose="05000000000000000000" pitchFamily="2" charset="2"/>
              <a:buChar char="Ø"/>
            </a:pPr>
            <a:r>
              <a:rPr lang="en-US" dirty="0" err="1">
                <a:solidFill>
                  <a:schemeClr val="tx1"/>
                </a:solidFill>
              </a:rPr>
              <a:t>SignalR</a:t>
            </a:r>
            <a:r>
              <a:rPr lang="en-US" dirty="0">
                <a:solidFill>
                  <a:schemeClr val="tx1"/>
                </a:solidFill>
              </a:rPr>
              <a:t> uses the new WebSocket transport where available and falls back to older transports where necessary. While you could certainly write your app using WebSocket directly, using </a:t>
            </a:r>
            <a:r>
              <a:rPr lang="en-US" dirty="0" err="1">
                <a:solidFill>
                  <a:schemeClr val="tx1"/>
                </a:solidFill>
              </a:rPr>
              <a:t>SignalR</a:t>
            </a:r>
            <a:r>
              <a:rPr lang="en-US" dirty="0">
                <a:solidFill>
                  <a:schemeClr val="tx1"/>
                </a:solidFill>
              </a:rPr>
              <a:t> means that a lot of the extra functionality you would need to implement is already done for you. </a:t>
            </a:r>
          </a:p>
          <a:p>
            <a:pPr marL="285750" indent="-285750" algn="just">
              <a:buClr>
                <a:schemeClr val="tx1"/>
              </a:buClr>
              <a:buFont typeface="Wingdings" panose="05000000000000000000" pitchFamily="2" charset="2"/>
              <a:buChar char="Ø"/>
            </a:pPr>
            <a:endParaRPr lang="en-US" dirty="0">
              <a:solidFill>
                <a:schemeClr val="tx1"/>
              </a:solidFill>
            </a:endParaRPr>
          </a:p>
          <a:p>
            <a:pPr marL="285750" indent="-285750" algn="just">
              <a:buClr>
                <a:schemeClr val="tx1"/>
              </a:buClr>
              <a:buFont typeface="Wingdings" panose="05000000000000000000" pitchFamily="2" charset="2"/>
              <a:buChar char="Ø"/>
            </a:pPr>
            <a:r>
              <a:rPr lang="en-US" dirty="0">
                <a:solidFill>
                  <a:schemeClr val="tx1"/>
                </a:solidFill>
              </a:rPr>
              <a:t>Most importantly, this means that you can code your app to take advantage of WebSocket without having to worry about creating a separate code path for older clients. </a:t>
            </a:r>
            <a:r>
              <a:rPr lang="en-US" dirty="0" err="1">
                <a:solidFill>
                  <a:schemeClr val="tx1"/>
                </a:solidFill>
              </a:rPr>
              <a:t>SignalR</a:t>
            </a:r>
            <a:r>
              <a:rPr lang="en-US" dirty="0">
                <a:solidFill>
                  <a:schemeClr val="tx1"/>
                </a:solidFill>
              </a:rPr>
              <a:t> also shields you from having to worry about updates to WebSocket, since </a:t>
            </a:r>
            <a:r>
              <a:rPr lang="en-US" dirty="0" err="1">
                <a:solidFill>
                  <a:schemeClr val="tx1"/>
                </a:solidFill>
              </a:rPr>
              <a:t>SignalR</a:t>
            </a:r>
            <a:r>
              <a:rPr lang="en-US" dirty="0">
                <a:solidFill>
                  <a:schemeClr val="tx1"/>
                </a:solidFill>
              </a:rPr>
              <a:t> is updated to support changes in the underlying transport, providing your application a consistent interface across versions of WebSocket.</a:t>
            </a:r>
          </a:p>
        </p:txBody>
      </p:sp>
    </p:spTree>
    <p:extLst>
      <p:ext uri="{BB962C8B-B14F-4D97-AF65-F5344CB8AC3E}">
        <p14:creationId xmlns:p14="http://schemas.microsoft.com/office/powerpoint/2010/main" val="214482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solidFill>
                  <a:srgbClr val="FFFFFF"/>
                </a:solidFill>
              </a:rPr>
              <a:t>Transports and fallbacks</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53046" y="2029266"/>
            <a:ext cx="8637907" cy="4054338"/>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lgn="just">
              <a:buClr>
                <a:schemeClr val="tx1"/>
              </a:buClr>
              <a:buFont typeface="Wingdings" panose="05000000000000000000" pitchFamily="2" charset="2"/>
              <a:buChar char="Ø"/>
            </a:pPr>
            <a:r>
              <a:rPr lang="en-US" dirty="0" err="1">
                <a:solidFill>
                  <a:schemeClr val="tx1"/>
                </a:solidFill>
              </a:rPr>
              <a:t>SignalR</a:t>
            </a:r>
            <a:r>
              <a:rPr lang="en-US" dirty="0">
                <a:solidFill>
                  <a:schemeClr val="tx1"/>
                </a:solidFill>
              </a:rPr>
              <a:t> is an abstraction over some of the transports that are required to do real-time work between client and server. A </a:t>
            </a:r>
            <a:r>
              <a:rPr lang="en-US" dirty="0" err="1">
                <a:solidFill>
                  <a:schemeClr val="tx1"/>
                </a:solidFill>
              </a:rPr>
              <a:t>SignalR</a:t>
            </a:r>
            <a:r>
              <a:rPr lang="en-US" dirty="0">
                <a:solidFill>
                  <a:schemeClr val="tx1"/>
                </a:solidFill>
              </a:rPr>
              <a:t> connection starts as HTTP, and is then promoted to a WebSocket connection if it is available. </a:t>
            </a:r>
          </a:p>
          <a:p>
            <a:pPr marL="285750" indent="-285750" algn="just">
              <a:buClr>
                <a:schemeClr val="tx1"/>
              </a:buClr>
              <a:buFont typeface="Wingdings" panose="05000000000000000000" pitchFamily="2" charset="2"/>
              <a:buChar char="Ø"/>
            </a:pPr>
            <a:endParaRPr lang="en-US" dirty="0">
              <a:solidFill>
                <a:schemeClr val="tx1"/>
              </a:solidFill>
            </a:endParaRPr>
          </a:p>
          <a:p>
            <a:pPr marL="285750" indent="-285750" algn="just">
              <a:buClr>
                <a:schemeClr val="tx1"/>
              </a:buClr>
              <a:buFont typeface="Wingdings" panose="05000000000000000000" pitchFamily="2" charset="2"/>
              <a:buChar char="Ø"/>
            </a:pPr>
            <a:r>
              <a:rPr lang="en-US" dirty="0">
                <a:solidFill>
                  <a:schemeClr val="tx1"/>
                </a:solidFill>
              </a:rPr>
              <a:t>WebSocket is the ideal transport for </a:t>
            </a:r>
            <a:r>
              <a:rPr lang="en-US" dirty="0" err="1">
                <a:solidFill>
                  <a:schemeClr val="tx1"/>
                </a:solidFill>
              </a:rPr>
              <a:t>SignalR</a:t>
            </a:r>
            <a:r>
              <a:rPr lang="en-US" dirty="0">
                <a:solidFill>
                  <a:schemeClr val="tx1"/>
                </a:solidFill>
              </a:rPr>
              <a:t>, since it makes the most efficient use of server memory, has the lowest latency, and has the most underlying features (such as full duplex communication between client and server), but it also has the most stringent requirements: WebSocket requires the server to be using Windows Server 2012 or Windows 8, and .NET Framework 4.5. </a:t>
            </a:r>
          </a:p>
          <a:p>
            <a:pPr marL="285750" indent="-285750" algn="just">
              <a:buClr>
                <a:schemeClr val="tx1"/>
              </a:buClr>
              <a:buFont typeface="Wingdings" panose="05000000000000000000" pitchFamily="2" charset="2"/>
              <a:buChar char="Ø"/>
            </a:pPr>
            <a:endParaRPr lang="en-US" dirty="0">
              <a:solidFill>
                <a:schemeClr val="tx1"/>
              </a:solidFill>
            </a:endParaRPr>
          </a:p>
          <a:p>
            <a:pPr marL="285750" indent="-285750" algn="just">
              <a:buClr>
                <a:schemeClr val="tx1"/>
              </a:buClr>
              <a:buFont typeface="Wingdings" panose="05000000000000000000" pitchFamily="2" charset="2"/>
              <a:buChar char="Ø"/>
            </a:pPr>
            <a:r>
              <a:rPr lang="en-US" dirty="0">
                <a:solidFill>
                  <a:schemeClr val="tx1"/>
                </a:solidFill>
              </a:rPr>
              <a:t>If these requirements are not met, </a:t>
            </a:r>
            <a:r>
              <a:rPr lang="en-US" dirty="0" err="1">
                <a:solidFill>
                  <a:schemeClr val="tx1"/>
                </a:solidFill>
              </a:rPr>
              <a:t>SignalR</a:t>
            </a:r>
            <a:r>
              <a:rPr lang="en-US" dirty="0">
                <a:solidFill>
                  <a:schemeClr val="tx1"/>
                </a:solidFill>
              </a:rPr>
              <a:t> will attempt to use other transports to make its connections</a:t>
            </a:r>
          </a:p>
        </p:txBody>
      </p:sp>
    </p:spTree>
    <p:extLst>
      <p:ext uri="{BB962C8B-B14F-4D97-AF65-F5344CB8AC3E}">
        <p14:creationId xmlns:p14="http://schemas.microsoft.com/office/powerpoint/2010/main" val="3846953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t>HTML 5 transports</a:t>
            </a:r>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53046" y="2029266"/>
            <a:ext cx="8637907" cy="4054338"/>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lgn="just">
              <a:buClr>
                <a:schemeClr val="tx1"/>
              </a:buClr>
              <a:buFont typeface="Wingdings" panose="05000000000000000000" pitchFamily="2" charset="2"/>
              <a:buChar char="Ø"/>
            </a:pPr>
            <a:r>
              <a:rPr lang="en-US" dirty="0">
                <a:solidFill>
                  <a:schemeClr val="tx1"/>
                </a:solidFill>
              </a:rPr>
              <a:t>These transports depend on support for HTML 5. If the client browser does not support the HTML 5 standard, older transports will be used.</a:t>
            </a:r>
          </a:p>
          <a:p>
            <a:pPr marL="285750" indent="-285750" algn="just">
              <a:buClr>
                <a:schemeClr val="tx1"/>
              </a:buClr>
              <a:buFont typeface="Wingdings" panose="05000000000000000000" pitchFamily="2" charset="2"/>
              <a:buChar char="Ø"/>
            </a:pPr>
            <a:endParaRPr lang="en-US" dirty="0">
              <a:solidFill>
                <a:schemeClr val="tx1"/>
              </a:solidFill>
            </a:endParaRPr>
          </a:p>
          <a:p>
            <a:pPr marL="285750" indent="-285750" algn="just">
              <a:buClr>
                <a:schemeClr val="tx1"/>
              </a:buClr>
              <a:buFont typeface="Wingdings" panose="05000000000000000000" pitchFamily="2" charset="2"/>
              <a:buChar char="Ø"/>
            </a:pPr>
            <a:r>
              <a:rPr lang="en-US" b="1" i="1" dirty="0">
                <a:solidFill>
                  <a:schemeClr val="tx1"/>
                </a:solidFill>
              </a:rPr>
              <a:t>WebSocket</a:t>
            </a:r>
            <a:r>
              <a:rPr lang="en-US" dirty="0">
                <a:solidFill>
                  <a:schemeClr val="tx1"/>
                </a:solidFill>
              </a:rPr>
              <a:t> (if both the server and browser indicate they can support </a:t>
            </a:r>
            <a:r>
              <a:rPr lang="en-US" dirty="0" err="1">
                <a:solidFill>
                  <a:schemeClr val="tx1"/>
                </a:solidFill>
              </a:rPr>
              <a:t>Websocket</a:t>
            </a:r>
            <a:r>
              <a:rPr lang="en-US" dirty="0">
                <a:solidFill>
                  <a:schemeClr val="tx1"/>
                </a:solidFill>
              </a:rPr>
              <a:t>). WebSocket is the only transport that establishes a true persistent, two-way connection between client and server. However, WebSocket also has the most stringent requirements; it is fully supported only in the latest versions of Microsoft Internet Explorer, Google Chrome, and Mozilla Firefox, and only has a partial implementation in other browsers such as Opera and Safari.</a:t>
            </a:r>
          </a:p>
          <a:p>
            <a:pPr marL="285750" indent="-285750" algn="just">
              <a:buClr>
                <a:schemeClr val="tx1"/>
              </a:buClr>
              <a:buFont typeface="Wingdings" panose="05000000000000000000" pitchFamily="2" charset="2"/>
              <a:buChar char="Ø"/>
            </a:pPr>
            <a:endParaRPr lang="en-US" dirty="0">
              <a:solidFill>
                <a:schemeClr val="tx1"/>
              </a:solidFill>
            </a:endParaRPr>
          </a:p>
          <a:p>
            <a:pPr marL="285750" indent="-285750" algn="just">
              <a:buClr>
                <a:schemeClr val="tx1"/>
              </a:buClr>
              <a:buFont typeface="Wingdings" panose="05000000000000000000" pitchFamily="2" charset="2"/>
              <a:buChar char="Ø"/>
            </a:pPr>
            <a:r>
              <a:rPr lang="en-US" b="1" i="1" dirty="0">
                <a:solidFill>
                  <a:schemeClr val="tx1"/>
                </a:solidFill>
              </a:rPr>
              <a:t>Server Sent Events</a:t>
            </a:r>
            <a:r>
              <a:rPr lang="en-US" dirty="0">
                <a:solidFill>
                  <a:schemeClr val="tx1"/>
                </a:solidFill>
              </a:rPr>
              <a:t>, also known as </a:t>
            </a:r>
            <a:r>
              <a:rPr lang="en-US" dirty="0" err="1">
                <a:solidFill>
                  <a:schemeClr val="tx1"/>
                </a:solidFill>
              </a:rPr>
              <a:t>EventSource</a:t>
            </a:r>
            <a:r>
              <a:rPr lang="en-US" dirty="0">
                <a:solidFill>
                  <a:schemeClr val="tx1"/>
                </a:solidFill>
              </a:rPr>
              <a:t> (if the browser supports Server Sent Events, which is basically all browsers except Internet Explorer.)</a:t>
            </a:r>
          </a:p>
        </p:txBody>
      </p:sp>
    </p:spTree>
    <p:extLst>
      <p:ext uri="{BB962C8B-B14F-4D97-AF65-F5344CB8AC3E}">
        <p14:creationId xmlns:p14="http://schemas.microsoft.com/office/powerpoint/2010/main" val="2857992609"/>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560</TotalTime>
  <Words>3136</Words>
  <Application>Microsoft Office PowerPoint</Application>
  <PresentationFormat>On-screen Show (4:3)</PresentationFormat>
  <Paragraphs>182</Paragraphs>
  <Slides>43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Calibri</vt:lpstr>
      <vt:lpstr>ConsolasRegular</vt:lpstr>
      <vt:lpstr>Corbel</vt:lpstr>
      <vt:lpstr>Segoe UI</vt:lpstr>
      <vt:lpstr>SegoeUIRegular</vt:lpstr>
      <vt:lpstr>Times New Roman</vt:lpstr>
      <vt:lpstr>Wingdings</vt:lpstr>
      <vt:lpstr>Spectrum</vt:lpstr>
      <vt:lpstr>Real-Time Web Functionality</vt:lpstr>
      <vt:lpstr>Lecture Outline</vt:lpstr>
      <vt:lpstr>What is SignalR?</vt:lpstr>
      <vt:lpstr>SignalR..</vt:lpstr>
      <vt:lpstr>SignalR..</vt:lpstr>
      <vt:lpstr>SignalR..</vt:lpstr>
      <vt:lpstr>SignalR and WebSocket</vt:lpstr>
      <vt:lpstr>Transports and fallbacks</vt:lpstr>
      <vt:lpstr>HTML 5 transports</vt:lpstr>
      <vt:lpstr>Comet transports</vt:lpstr>
      <vt:lpstr>Transport selection process</vt:lpstr>
      <vt:lpstr>Monitoring transports </vt:lpstr>
      <vt:lpstr>Monitoring transports </vt:lpstr>
      <vt:lpstr>Monitoring transports </vt:lpstr>
      <vt:lpstr>Specifying a transport</vt:lpstr>
      <vt:lpstr>Specifying a transport</vt:lpstr>
      <vt:lpstr>Connections and Hubs</vt:lpstr>
      <vt:lpstr>Architecture diagram</vt:lpstr>
      <vt:lpstr>How Hubs work</vt:lpstr>
      <vt:lpstr>How Hubs work</vt:lpstr>
      <vt:lpstr>Choosing a communication model</vt:lpstr>
      <vt:lpstr>Demonstration of SignalR</vt:lpstr>
      <vt:lpstr>Introduction of ASP.NET SignalR</vt:lpstr>
      <vt:lpstr>MVC 5 Application </vt:lpstr>
      <vt:lpstr>MVC 5 Application </vt:lpstr>
      <vt:lpstr>MVC 5 Application </vt:lpstr>
      <vt:lpstr>MVC 5 Application </vt:lpstr>
      <vt:lpstr>MVC 5 Application </vt:lpstr>
      <vt:lpstr>MVC 5 Application </vt:lpstr>
      <vt:lpstr>MVC 5 Application </vt:lpstr>
      <vt:lpstr>MVC 5 Application </vt:lpstr>
      <vt:lpstr>MVC 5 Application </vt:lpstr>
      <vt:lpstr>MVC 5 Application </vt:lpstr>
      <vt:lpstr>MVC 5 Application </vt:lpstr>
      <vt:lpstr>MVC 5 Application </vt:lpstr>
      <vt:lpstr>MVC 5 Application </vt:lpstr>
      <vt:lpstr>MVC 5 Application </vt:lpstr>
      <vt:lpstr>Code Execution</vt:lpstr>
      <vt:lpstr>Code Execution</vt:lpstr>
      <vt:lpstr>Code Execution</vt:lpstr>
      <vt:lpstr>Code Execution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 API</dc:title>
  <dc:creator>Victor Stany Rozario</dc:creator>
  <cp:lastModifiedBy>Victor Stany Rozario</cp:lastModifiedBy>
  <cp:revision>1</cp:revision>
  <dcterms:created xsi:type="dcterms:W3CDTF">2020-04-23T16:05:18Z</dcterms:created>
  <dcterms:modified xsi:type="dcterms:W3CDTF">2020-05-30T18:08:34Z</dcterms:modified>
</cp:coreProperties>
</file>