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66" r:id="rId4"/>
    <p:sldId id="268" r:id="rId5"/>
    <p:sldId id="290" r:id="rId6"/>
    <p:sldId id="291" r:id="rId7"/>
    <p:sldId id="292" r:id="rId8"/>
    <p:sldId id="293" r:id="rId9"/>
    <p:sldId id="294" r:id="rId10"/>
    <p:sldId id="295" r:id="rId11"/>
    <p:sldId id="305" r:id="rId12"/>
    <p:sldId id="306" r:id="rId13"/>
    <p:sldId id="269" r:id="rId14"/>
    <p:sldId id="270" r:id="rId15"/>
    <p:sldId id="271" r:id="rId16"/>
    <p:sldId id="272" r:id="rId17"/>
    <p:sldId id="299" r:id="rId18"/>
    <p:sldId id="297" r:id="rId19"/>
    <p:sldId id="273" r:id="rId20"/>
    <p:sldId id="274" r:id="rId21"/>
    <p:sldId id="298" r:id="rId22"/>
    <p:sldId id="275" r:id="rId23"/>
    <p:sldId id="300" r:id="rId24"/>
    <p:sldId id="301" r:id="rId25"/>
    <p:sldId id="302" r:id="rId26"/>
    <p:sldId id="307" r:id="rId27"/>
    <p:sldId id="308" r:id="rId28"/>
    <p:sldId id="303" r:id="rId29"/>
    <p:sldId id="264" r:id="rId30"/>
    <p:sldId id="26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7F057111-521B-47CA-A505-E441F039F623}"/>
    <pc:docChg chg="modSld">
      <pc:chgData name="Victor Stany Rozario" userId="dbb37ec6-3e12-44d7-b04d-09b867830cae" providerId="ADAL" clId="{7F057111-521B-47CA-A505-E441F039F623}" dt="2020-04-28T14:26:56.196" v="5" actId="20577"/>
      <pc:docMkLst>
        <pc:docMk/>
      </pc:docMkLst>
      <pc:sldChg chg="modSp mod">
        <pc:chgData name="Victor Stany Rozario" userId="dbb37ec6-3e12-44d7-b04d-09b867830cae" providerId="ADAL" clId="{7F057111-521B-47CA-A505-E441F039F623}" dt="2020-04-28T14:26:56.196" v="5" actId="20577"/>
        <pc:sldMkLst>
          <pc:docMk/>
          <pc:sldMk cId="700707328" sldId="256"/>
        </pc:sldMkLst>
        <pc:graphicFrameChg chg="modGraphic">
          <ac:chgData name="Victor Stany Rozario" userId="dbb37ec6-3e12-44d7-b04d-09b867830cae" providerId="ADAL" clId="{7F057111-521B-47CA-A505-E441F039F623}" dt="2020-04-28T14:26:56.196" v="5" actId="20577"/>
          <ac:graphicFrameMkLst>
            <pc:docMk/>
            <pc:sldMk cId="700707328" sldId="256"/>
            <ac:graphicFrameMk id="7" creationId="{29FF08AD-7519-4C4A-8E0D-640DF5BB5E58}"/>
          </ac:graphicFrameMkLst>
        </pc:graphicFrameChg>
      </pc:sldChg>
    </pc:docChg>
  </pc:docChgLst>
  <pc:docChgLst>
    <pc:chgData name="Victor Stany Rozario" userId="dbb37ec6-3e12-44d7-b04d-09b867830cae" providerId="ADAL" clId="{D9EE0670-8AB6-4DD2-BE73-99C366EC76A8}"/>
    <pc:docChg chg="modSld">
      <pc:chgData name="Victor Stany Rozario" userId="dbb37ec6-3e12-44d7-b04d-09b867830cae" providerId="ADAL" clId="{D9EE0670-8AB6-4DD2-BE73-99C366EC76A8}" dt="2020-12-05T05:29:58.350" v="9" actId="20577"/>
      <pc:docMkLst>
        <pc:docMk/>
      </pc:docMkLst>
      <pc:sldChg chg="modSp mod">
        <pc:chgData name="Victor Stany Rozario" userId="dbb37ec6-3e12-44d7-b04d-09b867830cae" providerId="ADAL" clId="{D9EE0670-8AB6-4DD2-BE73-99C366EC76A8}" dt="2020-12-05T05:29:58.350" v="9" actId="20577"/>
        <pc:sldMkLst>
          <pc:docMk/>
          <pc:sldMk cId="700707328" sldId="256"/>
        </pc:sldMkLst>
        <pc:graphicFrameChg chg="modGraphic">
          <ac:chgData name="Victor Stany Rozario" userId="dbb37ec6-3e12-44d7-b04d-09b867830cae" providerId="ADAL" clId="{D9EE0670-8AB6-4DD2-BE73-99C366EC76A8}" dt="2020-12-05T05:29:58.350" v="9" actId="20577"/>
          <ac:graphicFrameMkLst>
            <pc:docMk/>
            <pc:sldMk cId="700707328" sldId="256"/>
            <ac:graphicFrameMk id="7" creationId="{29FF08AD-7519-4C4A-8E0D-640DF5BB5E58}"/>
          </ac:graphicFrameMkLst>
        </pc:graphicFrameChg>
      </pc:sldChg>
    </pc:docChg>
  </pc:docChgLst>
  <pc:docChgLst>
    <pc:chgData name="Victor Stany Rozario" userId="dbb37ec6-3e12-44d7-b04d-09b867830cae" providerId="ADAL" clId="{8FFA7B61-51A8-4894-B9C0-ED9821FD9646}"/>
    <pc:docChg chg="undo redo custSel mod addSld delSld modSld sldOrd">
      <pc:chgData name="Victor Stany Rozario" userId="dbb37ec6-3e12-44d7-b04d-09b867830cae" providerId="ADAL" clId="{8FFA7B61-51A8-4894-B9C0-ED9821FD9646}" dt="2020-04-24T15:05:02.483" v="1381" actId="120"/>
      <pc:docMkLst>
        <pc:docMk/>
      </pc:docMkLst>
      <pc:sldChg chg="modSp add del mod ord">
        <pc:chgData name="Victor Stany Rozario" userId="dbb37ec6-3e12-44d7-b04d-09b867830cae" providerId="ADAL" clId="{8FFA7B61-51A8-4894-B9C0-ED9821FD9646}" dt="2020-04-24T13:17:22.606" v="1167" actId="20577"/>
        <pc:sldMkLst>
          <pc:docMk/>
          <pc:sldMk cId="700707328" sldId="256"/>
        </pc:sldMkLst>
        <pc:spChg chg="mod">
          <ac:chgData name="Victor Stany Rozario" userId="dbb37ec6-3e12-44d7-b04d-09b867830cae" providerId="ADAL" clId="{8FFA7B61-51A8-4894-B9C0-ED9821FD9646}" dt="2020-04-23T15:43:57.856" v="19" actId="20577"/>
          <ac:spMkLst>
            <pc:docMk/>
            <pc:sldMk cId="700707328" sldId="256"/>
            <ac:spMk id="2" creationId="{00000000-0000-0000-0000-000000000000}"/>
          </ac:spMkLst>
        </pc:spChg>
        <pc:graphicFrameChg chg="modGraphic">
          <ac:chgData name="Victor Stany Rozario" userId="dbb37ec6-3e12-44d7-b04d-09b867830cae" providerId="ADAL" clId="{8FFA7B61-51A8-4894-B9C0-ED9821FD9646}" dt="2020-04-24T13:17:22.606" v="1167" actId="20577"/>
          <ac:graphicFrameMkLst>
            <pc:docMk/>
            <pc:sldMk cId="700707328" sldId="256"/>
            <ac:graphicFrameMk id="7" creationId="{29FF08AD-7519-4C4A-8E0D-640DF5BB5E58}"/>
          </ac:graphicFrameMkLst>
        </pc:graphicFrameChg>
      </pc:sldChg>
      <pc:sldChg chg="modSp add del mod ord">
        <pc:chgData name="Victor Stany Rozario" userId="dbb37ec6-3e12-44d7-b04d-09b867830cae" providerId="ADAL" clId="{8FFA7B61-51A8-4894-B9C0-ED9821FD9646}" dt="2020-04-23T15:46:14.559" v="42" actId="20577"/>
        <pc:sldMkLst>
          <pc:docMk/>
          <pc:sldMk cId="424874041" sldId="257"/>
        </pc:sldMkLst>
        <pc:spChg chg="mod">
          <ac:chgData name="Victor Stany Rozario" userId="dbb37ec6-3e12-44d7-b04d-09b867830cae" providerId="ADAL" clId="{8FFA7B61-51A8-4894-B9C0-ED9821FD9646}" dt="2020-04-23T15:46:14.559" v="42" actId="20577"/>
          <ac:spMkLst>
            <pc:docMk/>
            <pc:sldMk cId="424874041" sldId="257"/>
            <ac:spMk id="3" creationId="{00000000-0000-0000-0000-000000000000}"/>
          </ac:spMkLst>
        </pc:spChg>
      </pc:sldChg>
      <pc:sldChg chg="add del ord">
        <pc:chgData name="Victor Stany Rozario" userId="dbb37ec6-3e12-44d7-b04d-09b867830cae" providerId="ADAL" clId="{8FFA7B61-51A8-4894-B9C0-ED9821FD9646}" dt="2020-04-23T17:14:23.108" v="857" actId="47"/>
        <pc:sldMkLst>
          <pc:docMk/>
          <pc:sldMk cId="2823762119" sldId="258"/>
        </pc:sldMkLst>
      </pc:sldChg>
      <pc:sldChg chg="modSp mod ord">
        <pc:chgData name="Victor Stany Rozario" userId="dbb37ec6-3e12-44d7-b04d-09b867830cae" providerId="ADAL" clId="{8FFA7B61-51A8-4894-B9C0-ED9821FD9646}" dt="2020-04-24T12:09:49.859" v="1064" actId="5793"/>
        <pc:sldMkLst>
          <pc:docMk/>
          <pc:sldMk cId="1923382373" sldId="264"/>
        </pc:sldMkLst>
        <pc:spChg chg="mod">
          <ac:chgData name="Victor Stany Rozario" userId="dbb37ec6-3e12-44d7-b04d-09b867830cae" providerId="ADAL" clId="{8FFA7B61-51A8-4894-B9C0-ED9821FD9646}" dt="2020-04-24T12:09:49.859" v="1064" actId="5793"/>
          <ac:spMkLst>
            <pc:docMk/>
            <pc:sldMk cId="1923382373" sldId="264"/>
            <ac:spMk id="5" creationId="{F2944A7F-5AE5-EC49-82AF-722C8C8F62C6}"/>
          </ac:spMkLst>
        </pc:spChg>
      </pc:sldChg>
      <pc:sldChg chg="modSp mod">
        <pc:chgData name="Victor Stany Rozario" userId="dbb37ec6-3e12-44d7-b04d-09b867830cae" providerId="ADAL" clId="{8FFA7B61-51A8-4894-B9C0-ED9821FD9646}" dt="2020-04-24T12:17:49.802" v="1088" actId="20577"/>
        <pc:sldMkLst>
          <pc:docMk/>
          <pc:sldMk cId="3224969828" sldId="265"/>
        </pc:sldMkLst>
        <pc:spChg chg="mod">
          <ac:chgData name="Victor Stany Rozario" userId="dbb37ec6-3e12-44d7-b04d-09b867830cae" providerId="ADAL" clId="{8FFA7B61-51A8-4894-B9C0-ED9821FD9646}" dt="2020-04-24T12:17:49.802" v="1088" actId="20577"/>
          <ac:spMkLst>
            <pc:docMk/>
            <pc:sldMk cId="3224969828" sldId="265"/>
            <ac:spMk id="3" creationId="{56CD2EA8-B54C-CE4F-A943-BFB367453E0E}"/>
          </ac:spMkLst>
        </pc:spChg>
      </pc:sldChg>
      <pc:sldChg chg="delSp modSp add del mod ord">
        <pc:chgData name="Victor Stany Rozario" userId="dbb37ec6-3e12-44d7-b04d-09b867830cae" providerId="ADAL" clId="{8FFA7B61-51A8-4894-B9C0-ED9821FD9646}" dt="2020-04-23T15:51:28.141" v="99" actId="478"/>
        <pc:sldMkLst>
          <pc:docMk/>
          <pc:sldMk cId="2134390752" sldId="266"/>
        </pc:sldMkLst>
        <pc:spChg chg="mod">
          <ac:chgData name="Victor Stany Rozario" userId="dbb37ec6-3e12-44d7-b04d-09b867830cae" providerId="ADAL" clId="{8FFA7B61-51A8-4894-B9C0-ED9821FD9646}" dt="2020-04-23T15:51:21.920" v="98" actId="1076"/>
          <ac:spMkLst>
            <pc:docMk/>
            <pc:sldMk cId="2134390752" sldId="266"/>
            <ac:spMk id="2" creationId="{00000000-0000-0000-0000-000000000000}"/>
          </ac:spMkLst>
        </pc:spChg>
        <pc:spChg chg="mod">
          <ac:chgData name="Victor Stany Rozario" userId="dbb37ec6-3e12-44d7-b04d-09b867830cae" providerId="ADAL" clId="{8FFA7B61-51A8-4894-B9C0-ED9821FD9646}" dt="2020-04-23T15:50:39.935" v="97" actId="20577"/>
          <ac:spMkLst>
            <pc:docMk/>
            <pc:sldMk cId="2134390752" sldId="266"/>
            <ac:spMk id="9" creationId="{B133BB3B-BD66-4C13-8798-5F6C89538717}"/>
          </ac:spMkLst>
        </pc:spChg>
        <pc:picChg chg="del">
          <ac:chgData name="Victor Stany Rozario" userId="dbb37ec6-3e12-44d7-b04d-09b867830cae" providerId="ADAL" clId="{8FFA7B61-51A8-4894-B9C0-ED9821FD9646}" dt="2020-04-23T15:51:28.141" v="99" actId="478"/>
          <ac:picMkLst>
            <pc:docMk/>
            <pc:sldMk cId="2134390752" sldId="266"/>
            <ac:picMk id="10" creationId="{A90CF985-C9CE-431C-AEE1-6F89190323E7}"/>
          </ac:picMkLst>
        </pc:picChg>
      </pc:sldChg>
      <pc:sldChg chg="del">
        <pc:chgData name="Victor Stany Rozario" userId="dbb37ec6-3e12-44d7-b04d-09b867830cae" providerId="ADAL" clId="{8FFA7B61-51A8-4894-B9C0-ED9821FD9646}" dt="2020-04-23T15:43:04.042" v="0" actId="47"/>
        <pc:sldMkLst>
          <pc:docMk/>
          <pc:sldMk cId="3132154582" sldId="267"/>
        </pc:sldMkLst>
      </pc:sldChg>
      <pc:sldChg chg="addSp delSp modSp add mod ord">
        <pc:chgData name="Victor Stany Rozario" userId="dbb37ec6-3e12-44d7-b04d-09b867830cae" providerId="ADAL" clId="{8FFA7B61-51A8-4894-B9C0-ED9821FD9646}" dt="2020-04-23T16:16:12.195" v="277" actId="404"/>
        <pc:sldMkLst>
          <pc:docMk/>
          <pc:sldMk cId="70585042" sldId="268"/>
        </pc:sldMkLst>
        <pc:spChg chg="mod">
          <ac:chgData name="Victor Stany Rozario" userId="dbb37ec6-3e12-44d7-b04d-09b867830cae" providerId="ADAL" clId="{8FFA7B61-51A8-4894-B9C0-ED9821FD9646}" dt="2020-04-23T16:15:17.957" v="261"/>
          <ac:spMkLst>
            <pc:docMk/>
            <pc:sldMk cId="70585042" sldId="268"/>
            <ac:spMk id="2" creationId="{00000000-0000-0000-0000-000000000000}"/>
          </ac:spMkLst>
        </pc:spChg>
        <pc:spChg chg="add mod">
          <ac:chgData name="Victor Stany Rozario" userId="dbb37ec6-3e12-44d7-b04d-09b867830cae" providerId="ADAL" clId="{8FFA7B61-51A8-4894-B9C0-ED9821FD9646}" dt="2020-04-23T16:16:12.195" v="277" actId="404"/>
          <ac:spMkLst>
            <pc:docMk/>
            <pc:sldMk cId="70585042" sldId="268"/>
            <ac:spMk id="3" creationId="{A2A8C8C7-64AB-4F44-B806-13B5185FDE3F}"/>
          </ac:spMkLst>
        </pc:spChg>
        <pc:spChg chg="add del mod">
          <ac:chgData name="Victor Stany Rozario" userId="dbb37ec6-3e12-44d7-b04d-09b867830cae" providerId="ADAL" clId="{8FFA7B61-51A8-4894-B9C0-ED9821FD9646}" dt="2020-04-23T16:16:04.289" v="274"/>
          <ac:spMkLst>
            <pc:docMk/>
            <pc:sldMk cId="70585042" sldId="268"/>
            <ac:spMk id="5" creationId="{E1FA24CE-76A2-452B-93E0-8856B71A63D5}"/>
          </ac:spMkLst>
        </pc:spChg>
        <pc:graphicFrameChg chg="del">
          <ac:chgData name="Victor Stany Rozario" userId="dbb37ec6-3e12-44d7-b04d-09b867830cae" providerId="ADAL" clId="{8FFA7B61-51A8-4894-B9C0-ED9821FD9646}" dt="2020-04-23T15:51:37.297" v="100" actId="478"/>
          <ac:graphicFrameMkLst>
            <pc:docMk/>
            <pc:sldMk cId="70585042" sldId="268"/>
            <ac:graphicFrameMk id="10" creationId="{A6260881-897E-4921-9908-DE8C772498F0}"/>
          </ac:graphicFrameMkLst>
        </pc:graphicFrameChg>
      </pc:sldChg>
      <pc:sldChg chg="delSp modSp add mod ord">
        <pc:chgData name="Victor Stany Rozario" userId="dbb37ec6-3e12-44d7-b04d-09b867830cae" providerId="ADAL" clId="{8FFA7B61-51A8-4894-B9C0-ED9821FD9646}" dt="2020-04-23T16:27:15.808" v="353" actId="108"/>
        <pc:sldMkLst>
          <pc:docMk/>
          <pc:sldMk cId="2868380244" sldId="269"/>
        </pc:sldMkLst>
        <pc:spChg chg="mod">
          <ac:chgData name="Victor Stany Rozario" userId="dbb37ec6-3e12-44d7-b04d-09b867830cae" providerId="ADAL" clId="{8FFA7B61-51A8-4894-B9C0-ED9821FD9646}" dt="2020-04-23T16:27:15.808" v="353" actId="108"/>
          <ac:spMkLst>
            <pc:docMk/>
            <pc:sldMk cId="2868380244" sldId="269"/>
            <ac:spMk id="2" creationId="{00000000-0000-0000-0000-000000000000}"/>
          </ac:spMkLst>
        </pc:spChg>
        <pc:spChg chg="mod">
          <ac:chgData name="Victor Stany Rozario" userId="dbb37ec6-3e12-44d7-b04d-09b867830cae" providerId="ADAL" clId="{8FFA7B61-51A8-4894-B9C0-ED9821FD9646}" dt="2020-04-23T15:58:28.035" v="171" actId="20577"/>
          <ac:spMkLst>
            <pc:docMk/>
            <pc:sldMk cId="2868380244" sldId="269"/>
            <ac:spMk id="4" creationId="{3D140D9C-34A5-4996-B23B-4C4340988E3F}"/>
          </ac:spMkLst>
        </pc:spChg>
        <pc:picChg chg="del">
          <ac:chgData name="Victor Stany Rozario" userId="dbb37ec6-3e12-44d7-b04d-09b867830cae" providerId="ADAL" clId="{8FFA7B61-51A8-4894-B9C0-ED9821FD9646}" dt="2020-04-23T15:53:24.858" v="118" actId="478"/>
          <ac:picMkLst>
            <pc:docMk/>
            <pc:sldMk cId="2868380244" sldId="269"/>
            <ac:picMk id="5" creationId="{68B19B2D-BFD8-4095-85DA-B89D76C46F4A}"/>
          </ac:picMkLst>
        </pc:picChg>
      </pc:sldChg>
      <pc:sldChg chg="addSp delSp modSp add mod ord">
        <pc:chgData name="Victor Stany Rozario" userId="dbb37ec6-3e12-44d7-b04d-09b867830cae" providerId="ADAL" clId="{8FFA7B61-51A8-4894-B9C0-ED9821FD9646}" dt="2020-04-23T15:59:14.638" v="176" actId="21"/>
        <pc:sldMkLst>
          <pc:docMk/>
          <pc:sldMk cId="636060090" sldId="270"/>
        </pc:sldMkLst>
        <pc:spChg chg="mod">
          <ac:chgData name="Victor Stany Rozario" userId="dbb37ec6-3e12-44d7-b04d-09b867830cae" providerId="ADAL" clId="{8FFA7B61-51A8-4894-B9C0-ED9821FD9646}" dt="2020-04-23T15:57:03.148" v="149" actId="20577"/>
          <ac:spMkLst>
            <pc:docMk/>
            <pc:sldMk cId="636060090" sldId="270"/>
            <ac:spMk id="2" creationId="{00000000-0000-0000-0000-000000000000}"/>
          </ac:spMkLst>
        </pc:spChg>
        <pc:spChg chg="add mod">
          <ac:chgData name="Victor Stany Rozario" userId="dbb37ec6-3e12-44d7-b04d-09b867830cae" providerId="ADAL" clId="{8FFA7B61-51A8-4894-B9C0-ED9821FD9646}" dt="2020-04-23T15:59:14.638" v="176" actId="21"/>
          <ac:spMkLst>
            <pc:docMk/>
            <pc:sldMk cId="636060090" sldId="270"/>
            <ac:spMk id="3" creationId="{717459BD-4AAA-45EF-B134-910D8CBE7DA4}"/>
          </ac:spMkLst>
        </pc:spChg>
        <pc:graphicFrameChg chg="del">
          <ac:chgData name="Victor Stany Rozario" userId="dbb37ec6-3e12-44d7-b04d-09b867830cae" providerId="ADAL" clId="{8FFA7B61-51A8-4894-B9C0-ED9821FD9646}" dt="2020-04-23T15:56:57.476" v="145" actId="478"/>
          <ac:graphicFrameMkLst>
            <pc:docMk/>
            <pc:sldMk cId="636060090" sldId="270"/>
            <ac:graphicFrameMk id="8" creationId="{F848B3C2-FEAE-4528-B063-738F977EE0F3}"/>
          </ac:graphicFrameMkLst>
        </pc:graphicFrameChg>
      </pc:sldChg>
      <pc:sldChg chg="addSp delSp modSp add mod ord modClrScheme chgLayout">
        <pc:chgData name="Victor Stany Rozario" userId="dbb37ec6-3e12-44d7-b04d-09b867830cae" providerId="ADAL" clId="{8FFA7B61-51A8-4894-B9C0-ED9821FD9646}" dt="2020-04-23T16:05:26.615" v="212" actId="20577"/>
        <pc:sldMkLst>
          <pc:docMk/>
          <pc:sldMk cId="3707414169" sldId="271"/>
        </pc:sldMkLst>
        <pc:spChg chg="mod ord">
          <ac:chgData name="Victor Stany Rozario" userId="dbb37ec6-3e12-44d7-b04d-09b867830cae" providerId="ADAL" clId="{8FFA7B61-51A8-4894-B9C0-ED9821FD9646}" dt="2020-04-23T16:05:18.876" v="208" actId="26606"/>
          <ac:spMkLst>
            <pc:docMk/>
            <pc:sldMk cId="3707414169" sldId="271"/>
            <ac:spMk id="2" creationId="{00000000-0000-0000-0000-000000000000}"/>
          </ac:spMkLst>
        </pc:spChg>
        <pc:spChg chg="add mod ord">
          <ac:chgData name="Victor Stany Rozario" userId="dbb37ec6-3e12-44d7-b04d-09b867830cae" providerId="ADAL" clId="{8FFA7B61-51A8-4894-B9C0-ED9821FD9646}" dt="2020-04-23T16:05:26.615" v="212" actId="20577"/>
          <ac:spMkLst>
            <pc:docMk/>
            <pc:sldMk cId="3707414169" sldId="271"/>
            <ac:spMk id="4" creationId="{62BC0381-D5CB-4A89-9A1C-DD20E32DFCC8}"/>
          </ac:spMkLst>
        </pc:spChg>
        <pc:graphicFrameChg chg="del mod">
          <ac:chgData name="Victor Stany Rozario" userId="dbb37ec6-3e12-44d7-b04d-09b867830cae" providerId="ADAL" clId="{8FFA7B61-51A8-4894-B9C0-ED9821FD9646}" dt="2020-04-23T15:59:30.294" v="179" actId="478"/>
          <ac:graphicFrameMkLst>
            <pc:docMk/>
            <pc:sldMk cId="3707414169" sldId="271"/>
            <ac:graphicFrameMk id="3" creationId="{E0187D27-808B-4325-8049-000FDA97FE64}"/>
          </ac:graphicFrameMkLst>
        </pc:graphicFrameChg>
        <pc:picChg chg="add mod">
          <ac:chgData name="Victor Stany Rozario" userId="dbb37ec6-3e12-44d7-b04d-09b867830cae" providerId="ADAL" clId="{8FFA7B61-51A8-4894-B9C0-ED9821FD9646}" dt="2020-04-23T16:05:18.876" v="208" actId="26606"/>
          <ac:picMkLst>
            <pc:docMk/>
            <pc:sldMk cId="3707414169" sldId="271"/>
            <ac:picMk id="5" creationId="{16B0D8BA-B059-4201-8015-0FD53179E8D6}"/>
          </ac:picMkLst>
        </pc:picChg>
      </pc:sldChg>
      <pc:sldChg chg="addSp delSp modSp add mod ord">
        <pc:chgData name="Victor Stany Rozario" userId="dbb37ec6-3e12-44d7-b04d-09b867830cae" providerId="ADAL" clId="{8FFA7B61-51A8-4894-B9C0-ED9821FD9646}" dt="2020-04-23T16:39:47.149" v="481" actId="20577"/>
        <pc:sldMkLst>
          <pc:docMk/>
          <pc:sldMk cId="2427856683" sldId="272"/>
        </pc:sldMkLst>
        <pc:spChg chg="mod">
          <ac:chgData name="Victor Stany Rozario" userId="dbb37ec6-3e12-44d7-b04d-09b867830cae" providerId="ADAL" clId="{8FFA7B61-51A8-4894-B9C0-ED9821FD9646}" dt="2020-04-23T16:06:43.245" v="213"/>
          <ac:spMkLst>
            <pc:docMk/>
            <pc:sldMk cId="2427856683" sldId="272"/>
            <ac:spMk id="2" creationId="{00000000-0000-0000-0000-000000000000}"/>
          </ac:spMkLst>
        </pc:spChg>
        <pc:spChg chg="del">
          <ac:chgData name="Victor Stany Rozario" userId="dbb37ec6-3e12-44d7-b04d-09b867830cae" providerId="ADAL" clId="{8FFA7B61-51A8-4894-B9C0-ED9821FD9646}" dt="2020-04-23T16:06:53.372" v="214" actId="478"/>
          <ac:spMkLst>
            <pc:docMk/>
            <pc:sldMk cId="2427856683" sldId="272"/>
            <ac:spMk id="3" creationId="{CCCED879-F5B9-4F0F-9A2F-5DBF08609B42}"/>
          </ac:spMkLst>
        </pc:spChg>
        <pc:spChg chg="add del mod">
          <ac:chgData name="Victor Stany Rozario" userId="dbb37ec6-3e12-44d7-b04d-09b867830cae" providerId="ADAL" clId="{8FFA7B61-51A8-4894-B9C0-ED9821FD9646}" dt="2020-04-23T16:06:57.548" v="218"/>
          <ac:spMkLst>
            <pc:docMk/>
            <pc:sldMk cId="2427856683" sldId="272"/>
            <ac:spMk id="4" creationId="{A5BF469A-C4B2-4887-A2FD-F6D834D0FB91}"/>
          </ac:spMkLst>
        </pc:spChg>
        <pc:spChg chg="add mod">
          <ac:chgData name="Victor Stany Rozario" userId="dbb37ec6-3e12-44d7-b04d-09b867830cae" providerId="ADAL" clId="{8FFA7B61-51A8-4894-B9C0-ED9821FD9646}" dt="2020-04-23T16:39:47.149" v="481" actId="20577"/>
          <ac:spMkLst>
            <pc:docMk/>
            <pc:sldMk cId="2427856683" sldId="272"/>
            <ac:spMk id="5" creationId="{38749CCF-3DF5-441A-9BC0-7BD7FAC30CC6}"/>
          </ac:spMkLst>
        </pc:spChg>
      </pc:sldChg>
      <pc:sldChg chg="addSp delSp modSp add mod ord">
        <pc:chgData name="Victor Stany Rozario" userId="dbb37ec6-3e12-44d7-b04d-09b867830cae" providerId="ADAL" clId="{8FFA7B61-51A8-4894-B9C0-ED9821FD9646}" dt="2020-04-23T16:44:56.318" v="563" actId="1076"/>
        <pc:sldMkLst>
          <pc:docMk/>
          <pc:sldMk cId="382033663" sldId="273"/>
        </pc:sldMkLst>
        <pc:spChg chg="mod">
          <ac:chgData name="Victor Stany Rozario" userId="dbb37ec6-3e12-44d7-b04d-09b867830cae" providerId="ADAL" clId="{8FFA7B61-51A8-4894-B9C0-ED9821FD9646}" dt="2020-04-23T16:43:44.021" v="548"/>
          <ac:spMkLst>
            <pc:docMk/>
            <pc:sldMk cId="382033663" sldId="273"/>
            <ac:spMk id="2" creationId="{00000000-0000-0000-0000-000000000000}"/>
          </ac:spMkLst>
        </pc:spChg>
        <pc:spChg chg="add mod">
          <ac:chgData name="Victor Stany Rozario" userId="dbb37ec6-3e12-44d7-b04d-09b867830cae" providerId="ADAL" clId="{8FFA7B61-51A8-4894-B9C0-ED9821FD9646}" dt="2020-04-23T16:44:24.990" v="558" actId="20577"/>
          <ac:spMkLst>
            <pc:docMk/>
            <pc:sldMk cId="382033663" sldId="273"/>
            <ac:spMk id="4" creationId="{05B91EFF-0418-4417-B73F-0D6C1A23B631}"/>
          </ac:spMkLst>
        </pc:spChg>
        <pc:graphicFrameChg chg="del">
          <ac:chgData name="Victor Stany Rozario" userId="dbb37ec6-3e12-44d7-b04d-09b867830cae" providerId="ADAL" clId="{8FFA7B61-51A8-4894-B9C0-ED9821FD9646}" dt="2020-04-23T16:43:49.272" v="549" actId="478"/>
          <ac:graphicFrameMkLst>
            <pc:docMk/>
            <pc:sldMk cId="382033663" sldId="273"/>
            <ac:graphicFrameMk id="3" creationId="{C80FAF28-8741-48EA-90E4-BA469AE48E1F}"/>
          </ac:graphicFrameMkLst>
        </pc:graphicFrameChg>
        <pc:picChg chg="add mod">
          <ac:chgData name="Victor Stany Rozario" userId="dbb37ec6-3e12-44d7-b04d-09b867830cae" providerId="ADAL" clId="{8FFA7B61-51A8-4894-B9C0-ED9821FD9646}" dt="2020-04-23T16:44:56.318" v="563" actId="1076"/>
          <ac:picMkLst>
            <pc:docMk/>
            <pc:sldMk cId="382033663" sldId="273"/>
            <ac:picMk id="5" creationId="{AA723934-5068-4CEB-9CE5-7A6800A44C3C}"/>
          </ac:picMkLst>
        </pc:picChg>
      </pc:sldChg>
      <pc:sldChg chg="modSp add mod ord">
        <pc:chgData name="Victor Stany Rozario" userId="dbb37ec6-3e12-44d7-b04d-09b867830cae" providerId="ADAL" clId="{8FFA7B61-51A8-4894-B9C0-ED9821FD9646}" dt="2020-04-23T16:46:51.740" v="601" actId="27636"/>
        <pc:sldMkLst>
          <pc:docMk/>
          <pc:sldMk cId="739729977" sldId="274"/>
        </pc:sldMkLst>
        <pc:spChg chg="mod">
          <ac:chgData name="Victor Stany Rozario" userId="dbb37ec6-3e12-44d7-b04d-09b867830cae" providerId="ADAL" clId="{8FFA7B61-51A8-4894-B9C0-ED9821FD9646}" dt="2020-04-23T16:45:33.787" v="570"/>
          <ac:spMkLst>
            <pc:docMk/>
            <pc:sldMk cId="739729977" sldId="274"/>
            <ac:spMk id="2" creationId="{00000000-0000-0000-0000-000000000000}"/>
          </ac:spMkLst>
        </pc:spChg>
        <pc:spChg chg="mod">
          <ac:chgData name="Victor Stany Rozario" userId="dbb37ec6-3e12-44d7-b04d-09b867830cae" providerId="ADAL" clId="{8FFA7B61-51A8-4894-B9C0-ED9821FD9646}" dt="2020-04-23T16:46:51.740" v="601" actId="27636"/>
          <ac:spMkLst>
            <pc:docMk/>
            <pc:sldMk cId="739729977" sldId="274"/>
            <ac:spMk id="3" creationId="{2184D2EC-4A1A-4F2A-AE21-53C358060C00}"/>
          </ac:spMkLst>
        </pc:spChg>
      </pc:sldChg>
      <pc:sldChg chg="modSp add mod ord">
        <pc:chgData name="Victor Stany Rozario" userId="dbb37ec6-3e12-44d7-b04d-09b867830cae" providerId="ADAL" clId="{8FFA7B61-51A8-4894-B9C0-ED9821FD9646}" dt="2020-04-23T17:03:36.902" v="663" actId="20577"/>
        <pc:sldMkLst>
          <pc:docMk/>
          <pc:sldMk cId="1939018285" sldId="275"/>
        </pc:sldMkLst>
        <pc:spChg chg="mod">
          <ac:chgData name="Victor Stany Rozario" userId="dbb37ec6-3e12-44d7-b04d-09b867830cae" providerId="ADAL" clId="{8FFA7B61-51A8-4894-B9C0-ED9821FD9646}" dt="2020-04-23T16:56:42.400" v="636" actId="27636"/>
          <ac:spMkLst>
            <pc:docMk/>
            <pc:sldMk cId="1939018285" sldId="275"/>
            <ac:spMk id="2" creationId="{00000000-0000-0000-0000-000000000000}"/>
          </ac:spMkLst>
        </pc:spChg>
        <pc:spChg chg="mod">
          <ac:chgData name="Victor Stany Rozario" userId="dbb37ec6-3e12-44d7-b04d-09b867830cae" providerId="ADAL" clId="{8FFA7B61-51A8-4894-B9C0-ED9821FD9646}" dt="2020-04-23T17:03:36.902" v="663" actId="20577"/>
          <ac:spMkLst>
            <pc:docMk/>
            <pc:sldMk cId="1939018285" sldId="275"/>
            <ac:spMk id="3" creationId="{0958B012-DE7A-4245-841E-4B200C6F2722}"/>
          </ac:spMkLst>
        </pc:spChg>
      </pc:sldChg>
      <pc:sldChg chg="add del ord">
        <pc:chgData name="Victor Stany Rozario" userId="dbb37ec6-3e12-44d7-b04d-09b867830cae" providerId="ADAL" clId="{8FFA7B61-51A8-4894-B9C0-ED9821FD9646}" dt="2020-04-23T17:14:23.108" v="857" actId="47"/>
        <pc:sldMkLst>
          <pc:docMk/>
          <pc:sldMk cId="2295114291" sldId="276"/>
        </pc:sldMkLst>
      </pc:sldChg>
      <pc:sldChg chg="add del ord">
        <pc:chgData name="Victor Stany Rozario" userId="dbb37ec6-3e12-44d7-b04d-09b867830cae" providerId="ADAL" clId="{8FFA7B61-51A8-4894-B9C0-ED9821FD9646}" dt="2020-04-23T17:14:23.108" v="857" actId="47"/>
        <pc:sldMkLst>
          <pc:docMk/>
          <pc:sldMk cId="2492752139" sldId="277"/>
        </pc:sldMkLst>
      </pc:sldChg>
      <pc:sldChg chg="add del ord">
        <pc:chgData name="Victor Stany Rozario" userId="dbb37ec6-3e12-44d7-b04d-09b867830cae" providerId="ADAL" clId="{8FFA7B61-51A8-4894-B9C0-ED9821FD9646}" dt="2020-04-23T17:14:23.108" v="857" actId="47"/>
        <pc:sldMkLst>
          <pc:docMk/>
          <pc:sldMk cId="2346136653" sldId="278"/>
        </pc:sldMkLst>
      </pc:sldChg>
      <pc:sldChg chg="add del ord">
        <pc:chgData name="Victor Stany Rozario" userId="dbb37ec6-3e12-44d7-b04d-09b867830cae" providerId="ADAL" clId="{8FFA7B61-51A8-4894-B9C0-ED9821FD9646}" dt="2020-04-23T17:14:23.108" v="857" actId="47"/>
        <pc:sldMkLst>
          <pc:docMk/>
          <pc:sldMk cId="1536771613" sldId="279"/>
        </pc:sldMkLst>
      </pc:sldChg>
      <pc:sldChg chg="add del ord">
        <pc:chgData name="Victor Stany Rozario" userId="dbb37ec6-3e12-44d7-b04d-09b867830cae" providerId="ADAL" clId="{8FFA7B61-51A8-4894-B9C0-ED9821FD9646}" dt="2020-04-23T17:14:23.108" v="857" actId="47"/>
        <pc:sldMkLst>
          <pc:docMk/>
          <pc:sldMk cId="206245272" sldId="280"/>
        </pc:sldMkLst>
      </pc:sldChg>
      <pc:sldChg chg="add del ord">
        <pc:chgData name="Victor Stany Rozario" userId="dbb37ec6-3e12-44d7-b04d-09b867830cae" providerId="ADAL" clId="{8FFA7B61-51A8-4894-B9C0-ED9821FD9646}" dt="2020-04-23T17:14:23.108" v="857" actId="47"/>
        <pc:sldMkLst>
          <pc:docMk/>
          <pc:sldMk cId="2621991330" sldId="281"/>
        </pc:sldMkLst>
      </pc:sldChg>
      <pc:sldChg chg="add del ord">
        <pc:chgData name="Victor Stany Rozario" userId="dbb37ec6-3e12-44d7-b04d-09b867830cae" providerId="ADAL" clId="{8FFA7B61-51A8-4894-B9C0-ED9821FD9646}" dt="2020-04-23T17:14:23.108" v="857" actId="47"/>
        <pc:sldMkLst>
          <pc:docMk/>
          <pc:sldMk cId="1214117652" sldId="282"/>
        </pc:sldMkLst>
      </pc:sldChg>
      <pc:sldChg chg="add del ord">
        <pc:chgData name="Victor Stany Rozario" userId="dbb37ec6-3e12-44d7-b04d-09b867830cae" providerId="ADAL" clId="{8FFA7B61-51A8-4894-B9C0-ED9821FD9646}" dt="2020-04-23T17:14:23.108" v="857" actId="47"/>
        <pc:sldMkLst>
          <pc:docMk/>
          <pc:sldMk cId="4024448165" sldId="283"/>
        </pc:sldMkLst>
      </pc:sldChg>
      <pc:sldChg chg="add del ord">
        <pc:chgData name="Victor Stany Rozario" userId="dbb37ec6-3e12-44d7-b04d-09b867830cae" providerId="ADAL" clId="{8FFA7B61-51A8-4894-B9C0-ED9821FD9646}" dt="2020-04-23T17:14:23.108" v="857" actId="47"/>
        <pc:sldMkLst>
          <pc:docMk/>
          <pc:sldMk cId="2570263900" sldId="284"/>
        </pc:sldMkLst>
      </pc:sldChg>
      <pc:sldChg chg="add del ord">
        <pc:chgData name="Victor Stany Rozario" userId="dbb37ec6-3e12-44d7-b04d-09b867830cae" providerId="ADAL" clId="{8FFA7B61-51A8-4894-B9C0-ED9821FD9646}" dt="2020-04-23T17:14:23.108" v="857" actId="47"/>
        <pc:sldMkLst>
          <pc:docMk/>
          <pc:sldMk cId="1437318422" sldId="285"/>
        </pc:sldMkLst>
      </pc:sldChg>
      <pc:sldChg chg="add del ord">
        <pc:chgData name="Victor Stany Rozario" userId="dbb37ec6-3e12-44d7-b04d-09b867830cae" providerId="ADAL" clId="{8FFA7B61-51A8-4894-B9C0-ED9821FD9646}" dt="2020-04-23T17:14:23.108" v="857" actId="47"/>
        <pc:sldMkLst>
          <pc:docMk/>
          <pc:sldMk cId="1190532604" sldId="286"/>
        </pc:sldMkLst>
      </pc:sldChg>
      <pc:sldChg chg="add del ord">
        <pc:chgData name="Victor Stany Rozario" userId="dbb37ec6-3e12-44d7-b04d-09b867830cae" providerId="ADAL" clId="{8FFA7B61-51A8-4894-B9C0-ED9821FD9646}" dt="2020-04-23T17:14:23.108" v="857" actId="47"/>
        <pc:sldMkLst>
          <pc:docMk/>
          <pc:sldMk cId="3330325259" sldId="287"/>
        </pc:sldMkLst>
      </pc:sldChg>
      <pc:sldChg chg="add del ord">
        <pc:chgData name="Victor Stany Rozario" userId="dbb37ec6-3e12-44d7-b04d-09b867830cae" providerId="ADAL" clId="{8FFA7B61-51A8-4894-B9C0-ED9821FD9646}" dt="2020-04-23T17:14:23.108" v="857" actId="47"/>
        <pc:sldMkLst>
          <pc:docMk/>
          <pc:sldMk cId="3417142223" sldId="288"/>
        </pc:sldMkLst>
      </pc:sldChg>
      <pc:sldChg chg="add del ord">
        <pc:chgData name="Victor Stany Rozario" userId="dbb37ec6-3e12-44d7-b04d-09b867830cae" providerId="ADAL" clId="{8FFA7B61-51A8-4894-B9C0-ED9821FD9646}" dt="2020-04-23T17:14:23.108" v="857" actId="47"/>
        <pc:sldMkLst>
          <pc:docMk/>
          <pc:sldMk cId="305994238" sldId="289"/>
        </pc:sldMkLst>
      </pc:sldChg>
      <pc:sldChg chg="addSp delSp modSp add mod">
        <pc:chgData name="Victor Stany Rozario" userId="dbb37ec6-3e12-44d7-b04d-09b867830cae" providerId="ADAL" clId="{8FFA7B61-51A8-4894-B9C0-ED9821FD9646}" dt="2020-04-23T16:16:27.336" v="279" actId="14100"/>
        <pc:sldMkLst>
          <pc:docMk/>
          <pc:sldMk cId="509796211" sldId="290"/>
        </pc:sldMkLst>
        <pc:spChg chg="mod">
          <ac:chgData name="Victor Stany Rozario" userId="dbb37ec6-3e12-44d7-b04d-09b867830cae" providerId="ADAL" clId="{8FFA7B61-51A8-4894-B9C0-ED9821FD9646}" dt="2020-04-23T16:12:56.942" v="237"/>
          <ac:spMkLst>
            <pc:docMk/>
            <pc:sldMk cId="509796211" sldId="290"/>
            <ac:spMk id="2" creationId="{00000000-0000-0000-0000-000000000000}"/>
          </ac:spMkLst>
        </pc:spChg>
        <pc:spChg chg="del mod">
          <ac:chgData name="Victor Stany Rozario" userId="dbb37ec6-3e12-44d7-b04d-09b867830cae" providerId="ADAL" clId="{8FFA7B61-51A8-4894-B9C0-ED9821FD9646}" dt="2020-04-23T16:15:25.222" v="262" actId="21"/>
          <ac:spMkLst>
            <pc:docMk/>
            <pc:sldMk cId="509796211" sldId="290"/>
            <ac:spMk id="3" creationId="{A2A8C8C7-64AB-4F44-B806-13B5185FDE3F}"/>
          </ac:spMkLst>
        </pc:spChg>
        <pc:picChg chg="add mod">
          <ac:chgData name="Victor Stany Rozario" userId="dbb37ec6-3e12-44d7-b04d-09b867830cae" providerId="ADAL" clId="{8FFA7B61-51A8-4894-B9C0-ED9821FD9646}" dt="2020-04-23T16:16:27.336" v="279" actId="14100"/>
          <ac:picMkLst>
            <pc:docMk/>
            <pc:sldMk cId="509796211" sldId="290"/>
            <ac:picMk id="4" creationId="{1D04F428-D57B-4BE1-8F97-0B1E3797AEAF}"/>
          </ac:picMkLst>
        </pc:picChg>
      </pc:sldChg>
      <pc:sldChg chg="addSp delSp modSp add mod">
        <pc:chgData name="Victor Stany Rozario" userId="dbb37ec6-3e12-44d7-b04d-09b867830cae" providerId="ADAL" clId="{8FFA7B61-51A8-4894-B9C0-ED9821FD9646}" dt="2020-04-23T16:18:17.285" v="292" actId="11"/>
        <pc:sldMkLst>
          <pc:docMk/>
          <pc:sldMk cId="4034116045" sldId="291"/>
        </pc:sldMkLst>
        <pc:spChg chg="mod">
          <ac:chgData name="Victor Stany Rozario" userId="dbb37ec6-3e12-44d7-b04d-09b867830cae" providerId="ADAL" clId="{8FFA7B61-51A8-4894-B9C0-ED9821FD9646}" dt="2020-04-23T16:17:31.813" v="285" actId="1076"/>
          <ac:spMkLst>
            <pc:docMk/>
            <pc:sldMk cId="4034116045" sldId="291"/>
            <ac:spMk id="2" creationId="{00000000-0000-0000-0000-000000000000}"/>
          </ac:spMkLst>
        </pc:spChg>
        <pc:spChg chg="add del">
          <ac:chgData name="Victor Stany Rozario" userId="dbb37ec6-3e12-44d7-b04d-09b867830cae" providerId="ADAL" clId="{8FFA7B61-51A8-4894-B9C0-ED9821FD9646}" dt="2020-04-23T16:17:44.957" v="288"/>
          <ac:spMkLst>
            <pc:docMk/>
            <pc:sldMk cId="4034116045" sldId="291"/>
            <ac:spMk id="3" creationId="{B8ABA166-16B0-4D0A-BFA6-2126F7570C9E}"/>
          </ac:spMkLst>
        </pc:spChg>
        <pc:spChg chg="add mod">
          <ac:chgData name="Victor Stany Rozario" userId="dbb37ec6-3e12-44d7-b04d-09b867830cae" providerId="ADAL" clId="{8FFA7B61-51A8-4894-B9C0-ED9821FD9646}" dt="2020-04-23T16:18:17.285" v="292" actId="11"/>
          <ac:spMkLst>
            <pc:docMk/>
            <pc:sldMk cId="4034116045" sldId="291"/>
            <ac:spMk id="5" creationId="{1DA42B17-723E-4D07-B720-82E284EE19D0}"/>
          </ac:spMkLst>
        </pc:spChg>
        <pc:picChg chg="del">
          <ac:chgData name="Victor Stany Rozario" userId="dbb37ec6-3e12-44d7-b04d-09b867830cae" providerId="ADAL" clId="{8FFA7B61-51A8-4894-B9C0-ED9821FD9646}" dt="2020-04-23T16:17:34.063" v="286" actId="478"/>
          <ac:picMkLst>
            <pc:docMk/>
            <pc:sldMk cId="4034116045" sldId="291"/>
            <ac:picMk id="4" creationId="{1D04F428-D57B-4BE1-8F97-0B1E3797AEAF}"/>
          </ac:picMkLst>
        </pc:picChg>
      </pc:sldChg>
      <pc:sldChg chg="addSp delSp modSp add mod">
        <pc:chgData name="Victor Stany Rozario" userId="dbb37ec6-3e12-44d7-b04d-09b867830cae" providerId="ADAL" clId="{8FFA7B61-51A8-4894-B9C0-ED9821FD9646}" dt="2020-04-23T16:22:15.892" v="305" actId="14100"/>
        <pc:sldMkLst>
          <pc:docMk/>
          <pc:sldMk cId="2879367636" sldId="292"/>
        </pc:sldMkLst>
        <pc:spChg chg="mod">
          <ac:chgData name="Victor Stany Rozario" userId="dbb37ec6-3e12-44d7-b04d-09b867830cae" providerId="ADAL" clId="{8FFA7B61-51A8-4894-B9C0-ED9821FD9646}" dt="2020-04-23T16:21:45.293" v="299" actId="27636"/>
          <ac:spMkLst>
            <pc:docMk/>
            <pc:sldMk cId="2879367636" sldId="292"/>
            <ac:spMk id="2" creationId="{00000000-0000-0000-0000-000000000000}"/>
          </ac:spMkLst>
        </pc:spChg>
        <pc:spChg chg="del">
          <ac:chgData name="Victor Stany Rozario" userId="dbb37ec6-3e12-44d7-b04d-09b867830cae" providerId="ADAL" clId="{8FFA7B61-51A8-4894-B9C0-ED9821FD9646}" dt="2020-04-23T16:21:49.418" v="300" actId="478"/>
          <ac:spMkLst>
            <pc:docMk/>
            <pc:sldMk cId="2879367636" sldId="292"/>
            <ac:spMk id="5" creationId="{1DA42B17-723E-4D07-B720-82E284EE19D0}"/>
          </ac:spMkLst>
        </pc:spChg>
        <pc:picChg chg="add mod">
          <ac:chgData name="Victor Stany Rozario" userId="dbb37ec6-3e12-44d7-b04d-09b867830cae" providerId="ADAL" clId="{8FFA7B61-51A8-4894-B9C0-ED9821FD9646}" dt="2020-04-23T16:22:15.892" v="305" actId="14100"/>
          <ac:picMkLst>
            <pc:docMk/>
            <pc:sldMk cId="2879367636" sldId="292"/>
            <ac:picMk id="3" creationId="{34E432FB-392E-4087-A965-ECD7EEB2AA5D}"/>
          </ac:picMkLst>
        </pc:picChg>
      </pc:sldChg>
      <pc:sldChg chg="addSp delSp modSp add mod">
        <pc:chgData name="Victor Stany Rozario" userId="dbb37ec6-3e12-44d7-b04d-09b867830cae" providerId="ADAL" clId="{8FFA7B61-51A8-4894-B9C0-ED9821FD9646}" dt="2020-04-23T16:24:47.329" v="321" actId="14100"/>
        <pc:sldMkLst>
          <pc:docMk/>
          <pc:sldMk cId="2591764581" sldId="293"/>
        </pc:sldMkLst>
        <pc:spChg chg="mod">
          <ac:chgData name="Victor Stany Rozario" userId="dbb37ec6-3e12-44d7-b04d-09b867830cae" providerId="ADAL" clId="{8FFA7B61-51A8-4894-B9C0-ED9821FD9646}" dt="2020-04-23T16:22:49.341" v="308"/>
          <ac:spMkLst>
            <pc:docMk/>
            <pc:sldMk cId="2591764581" sldId="293"/>
            <ac:spMk id="2" creationId="{00000000-0000-0000-0000-000000000000}"/>
          </ac:spMkLst>
        </pc:spChg>
        <pc:graphicFrameChg chg="add mod modGraphic">
          <ac:chgData name="Victor Stany Rozario" userId="dbb37ec6-3e12-44d7-b04d-09b867830cae" providerId="ADAL" clId="{8FFA7B61-51A8-4894-B9C0-ED9821FD9646}" dt="2020-04-23T16:24:47.329" v="321" actId="14100"/>
          <ac:graphicFrameMkLst>
            <pc:docMk/>
            <pc:sldMk cId="2591764581" sldId="293"/>
            <ac:graphicFrameMk id="4" creationId="{0C943CD8-5978-41D3-9D91-9CE7FAA8574D}"/>
          </ac:graphicFrameMkLst>
        </pc:graphicFrameChg>
        <pc:picChg chg="del">
          <ac:chgData name="Victor Stany Rozario" userId="dbb37ec6-3e12-44d7-b04d-09b867830cae" providerId="ADAL" clId="{8FFA7B61-51A8-4894-B9C0-ED9821FD9646}" dt="2020-04-23T16:23:04.186" v="309" actId="478"/>
          <ac:picMkLst>
            <pc:docMk/>
            <pc:sldMk cId="2591764581" sldId="293"/>
            <ac:picMk id="3" creationId="{34E432FB-392E-4087-A965-ECD7EEB2AA5D}"/>
          </ac:picMkLst>
        </pc:picChg>
      </pc:sldChg>
      <pc:sldChg chg="addSp delSp modSp add mod">
        <pc:chgData name="Victor Stany Rozario" userId="dbb37ec6-3e12-44d7-b04d-09b867830cae" providerId="ADAL" clId="{8FFA7B61-51A8-4894-B9C0-ED9821FD9646}" dt="2020-04-23T16:25:57.289" v="334" actId="20577"/>
        <pc:sldMkLst>
          <pc:docMk/>
          <pc:sldMk cId="1236683622" sldId="294"/>
        </pc:sldMkLst>
        <pc:spChg chg="mod">
          <ac:chgData name="Victor Stany Rozario" userId="dbb37ec6-3e12-44d7-b04d-09b867830cae" providerId="ADAL" clId="{8FFA7B61-51A8-4894-B9C0-ED9821FD9646}" dt="2020-04-23T16:25:11.171" v="324"/>
          <ac:spMkLst>
            <pc:docMk/>
            <pc:sldMk cId="1236683622" sldId="294"/>
            <ac:spMk id="2" creationId="{00000000-0000-0000-0000-000000000000}"/>
          </ac:spMkLst>
        </pc:spChg>
        <pc:spChg chg="add mod">
          <ac:chgData name="Victor Stany Rozario" userId="dbb37ec6-3e12-44d7-b04d-09b867830cae" providerId="ADAL" clId="{8FFA7B61-51A8-4894-B9C0-ED9821FD9646}" dt="2020-04-23T16:25:57.289" v="334" actId="20577"/>
          <ac:spMkLst>
            <pc:docMk/>
            <pc:sldMk cId="1236683622" sldId="294"/>
            <ac:spMk id="3" creationId="{3111C335-5486-451D-B3D0-2910535E770B}"/>
          </ac:spMkLst>
        </pc:spChg>
        <pc:graphicFrameChg chg="del">
          <ac:chgData name="Victor Stany Rozario" userId="dbb37ec6-3e12-44d7-b04d-09b867830cae" providerId="ADAL" clId="{8FFA7B61-51A8-4894-B9C0-ED9821FD9646}" dt="2020-04-23T16:25:14.765" v="325" actId="478"/>
          <ac:graphicFrameMkLst>
            <pc:docMk/>
            <pc:sldMk cId="1236683622" sldId="294"/>
            <ac:graphicFrameMk id="4" creationId="{0C943CD8-5978-41D3-9D91-9CE7FAA8574D}"/>
          </ac:graphicFrameMkLst>
        </pc:graphicFrameChg>
      </pc:sldChg>
      <pc:sldChg chg="modSp add mod">
        <pc:chgData name="Victor Stany Rozario" userId="dbb37ec6-3e12-44d7-b04d-09b867830cae" providerId="ADAL" clId="{8FFA7B61-51A8-4894-B9C0-ED9821FD9646}" dt="2020-04-23T16:26:49.008" v="352" actId="20577"/>
        <pc:sldMkLst>
          <pc:docMk/>
          <pc:sldMk cId="3412160283" sldId="295"/>
        </pc:sldMkLst>
        <pc:spChg chg="mod">
          <ac:chgData name="Victor Stany Rozario" userId="dbb37ec6-3e12-44d7-b04d-09b867830cae" providerId="ADAL" clId="{8FFA7B61-51A8-4894-B9C0-ED9821FD9646}" dt="2020-04-23T16:26:14.313" v="345" actId="27636"/>
          <ac:spMkLst>
            <pc:docMk/>
            <pc:sldMk cId="3412160283" sldId="295"/>
            <ac:spMk id="2" creationId="{00000000-0000-0000-0000-000000000000}"/>
          </ac:spMkLst>
        </pc:spChg>
        <pc:spChg chg="mod">
          <ac:chgData name="Victor Stany Rozario" userId="dbb37ec6-3e12-44d7-b04d-09b867830cae" providerId="ADAL" clId="{8FFA7B61-51A8-4894-B9C0-ED9821FD9646}" dt="2020-04-23T16:26:49.008" v="352" actId="20577"/>
          <ac:spMkLst>
            <pc:docMk/>
            <pc:sldMk cId="3412160283" sldId="295"/>
            <ac:spMk id="3" creationId="{3111C335-5486-451D-B3D0-2910535E770B}"/>
          </ac:spMkLst>
        </pc:spChg>
      </pc:sldChg>
      <pc:sldChg chg="modSp add mod">
        <pc:chgData name="Victor Stany Rozario" userId="dbb37ec6-3e12-44d7-b04d-09b867830cae" providerId="ADAL" clId="{8FFA7B61-51A8-4894-B9C0-ED9821FD9646}" dt="2020-04-23T16:40:51.109" v="498" actId="403"/>
        <pc:sldMkLst>
          <pc:docMk/>
          <pc:sldMk cId="1779357725" sldId="296"/>
        </pc:sldMkLst>
        <pc:spChg chg="mod">
          <ac:chgData name="Victor Stany Rozario" userId="dbb37ec6-3e12-44d7-b04d-09b867830cae" providerId="ADAL" clId="{8FFA7B61-51A8-4894-B9C0-ED9821FD9646}" dt="2020-04-23T16:40:51.109" v="498" actId="403"/>
          <ac:spMkLst>
            <pc:docMk/>
            <pc:sldMk cId="1779357725" sldId="296"/>
            <ac:spMk id="5" creationId="{38749CCF-3DF5-441A-9BC0-7BD7FAC30CC6}"/>
          </ac:spMkLst>
        </pc:spChg>
      </pc:sldChg>
      <pc:sldChg chg="add del">
        <pc:chgData name="Victor Stany Rozario" userId="dbb37ec6-3e12-44d7-b04d-09b867830cae" providerId="ADAL" clId="{8FFA7B61-51A8-4894-B9C0-ED9821FD9646}" dt="2020-04-23T16:39:21.914" v="468" actId="47"/>
        <pc:sldMkLst>
          <pc:docMk/>
          <pc:sldMk cId="2272138478" sldId="296"/>
        </pc:sldMkLst>
      </pc:sldChg>
      <pc:sldChg chg="modSp add mod">
        <pc:chgData name="Victor Stany Rozario" userId="dbb37ec6-3e12-44d7-b04d-09b867830cae" providerId="ADAL" clId="{8FFA7B61-51A8-4894-B9C0-ED9821FD9646}" dt="2020-04-23T16:42:52.311" v="546" actId="403"/>
        <pc:sldMkLst>
          <pc:docMk/>
          <pc:sldMk cId="3492551710" sldId="297"/>
        </pc:sldMkLst>
        <pc:spChg chg="mod">
          <ac:chgData name="Victor Stany Rozario" userId="dbb37ec6-3e12-44d7-b04d-09b867830cae" providerId="ADAL" clId="{8FFA7B61-51A8-4894-B9C0-ED9821FD9646}" dt="2020-04-23T16:42:52.311" v="546" actId="403"/>
          <ac:spMkLst>
            <pc:docMk/>
            <pc:sldMk cId="3492551710" sldId="297"/>
            <ac:spMk id="5" creationId="{38749CCF-3DF5-441A-9BC0-7BD7FAC30CC6}"/>
          </ac:spMkLst>
        </pc:spChg>
      </pc:sldChg>
      <pc:sldChg chg="modSp add mod">
        <pc:chgData name="Victor Stany Rozario" userId="dbb37ec6-3e12-44d7-b04d-09b867830cae" providerId="ADAL" clId="{8FFA7B61-51A8-4894-B9C0-ED9821FD9646}" dt="2020-04-23T16:48:11.209" v="628" actId="20577"/>
        <pc:sldMkLst>
          <pc:docMk/>
          <pc:sldMk cId="3273637185" sldId="298"/>
        </pc:sldMkLst>
        <pc:spChg chg="mod">
          <ac:chgData name="Victor Stany Rozario" userId="dbb37ec6-3e12-44d7-b04d-09b867830cae" providerId="ADAL" clId="{8FFA7B61-51A8-4894-B9C0-ED9821FD9646}" dt="2020-04-23T16:48:11.209" v="628" actId="20577"/>
          <ac:spMkLst>
            <pc:docMk/>
            <pc:sldMk cId="3273637185" sldId="298"/>
            <ac:spMk id="3" creationId="{2184D2EC-4A1A-4F2A-AE21-53C358060C00}"/>
          </ac:spMkLst>
        </pc:spChg>
      </pc:sldChg>
      <pc:sldChg chg="addSp delSp modSp add mod">
        <pc:chgData name="Victor Stany Rozario" userId="dbb37ec6-3e12-44d7-b04d-09b867830cae" providerId="ADAL" clId="{8FFA7B61-51A8-4894-B9C0-ED9821FD9646}" dt="2020-04-23T17:05:07.183" v="678" actId="1036"/>
        <pc:sldMkLst>
          <pc:docMk/>
          <pc:sldMk cId="2039335981" sldId="300"/>
        </pc:sldMkLst>
        <pc:spChg chg="del">
          <ac:chgData name="Victor Stany Rozario" userId="dbb37ec6-3e12-44d7-b04d-09b867830cae" providerId="ADAL" clId="{8FFA7B61-51A8-4894-B9C0-ED9821FD9646}" dt="2020-04-23T17:04:45.183" v="665" actId="478"/>
          <ac:spMkLst>
            <pc:docMk/>
            <pc:sldMk cId="2039335981" sldId="300"/>
            <ac:spMk id="3" creationId="{0958B012-DE7A-4245-841E-4B200C6F2722}"/>
          </ac:spMkLst>
        </pc:spChg>
        <pc:picChg chg="add mod">
          <ac:chgData name="Victor Stany Rozario" userId="dbb37ec6-3e12-44d7-b04d-09b867830cae" providerId="ADAL" clId="{8FFA7B61-51A8-4894-B9C0-ED9821FD9646}" dt="2020-04-23T17:05:07.183" v="678" actId="1036"/>
          <ac:picMkLst>
            <pc:docMk/>
            <pc:sldMk cId="2039335981" sldId="300"/>
            <ac:picMk id="4" creationId="{82EB0E3F-2507-4900-AEF3-6B0236D59BE1}"/>
          </ac:picMkLst>
        </pc:picChg>
      </pc:sldChg>
      <pc:sldChg chg="addSp delSp modSp add mod">
        <pc:chgData name="Victor Stany Rozario" userId="dbb37ec6-3e12-44d7-b04d-09b867830cae" providerId="ADAL" clId="{8FFA7B61-51A8-4894-B9C0-ED9821FD9646}" dt="2020-04-23T17:07:35.667" v="715" actId="123"/>
        <pc:sldMkLst>
          <pc:docMk/>
          <pc:sldMk cId="3849889281" sldId="301"/>
        </pc:sldMkLst>
        <pc:spChg chg="mod">
          <ac:chgData name="Victor Stany Rozario" userId="dbb37ec6-3e12-44d7-b04d-09b867830cae" providerId="ADAL" clId="{8FFA7B61-51A8-4894-B9C0-ED9821FD9646}" dt="2020-04-23T17:06:05.277" v="683" actId="113"/>
          <ac:spMkLst>
            <pc:docMk/>
            <pc:sldMk cId="3849889281" sldId="301"/>
            <ac:spMk id="2" creationId="{00000000-0000-0000-0000-000000000000}"/>
          </ac:spMkLst>
        </pc:spChg>
        <pc:spChg chg="add del">
          <ac:chgData name="Victor Stany Rozario" userId="dbb37ec6-3e12-44d7-b04d-09b867830cae" providerId="ADAL" clId="{8FFA7B61-51A8-4894-B9C0-ED9821FD9646}" dt="2020-04-23T17:06:16.683" v="687"/>
          <ac:spMkLst>
            <pc:docMk/>
            <pc:sldMk cId="3849889281" sldId="301"/>
            <ac:spMk id="3" creationId="{DA51BCE5-A0C4-488B-A97D-848088B558C8}"/>
          </ac:spMkLst>
        </pc:spChg>
        <pc:spChg chg="add mod">
          <ac:chgData name="Victor Stany Rozario" userId="dbb37ec6-3e12-44d7-b04d-09b867830cae" providerId="ADAL" clId="{8FFA7B61-51A8-4894-B9C0-ED9821FD9646}" dt="2020-04-23T17:07:35.667" v="715" actId="123"/>
          <ac:spMkLst>
            <pc:docMk/>
            <pc:sldMk cId="3849889281" sldId="301"/>
            <ac:spMk id="5" creationId="{DDD7D5C8-B23D-49EA-9917-4A73F1764F08}"/>
          </ac:spMkLst>
        </pc:spChg>
        <pc:picChg chg="del">
          <ac:chgData name="Victor Stany Rozario" userId="dbb37ec6-3e12-44d7-b04d-09b867830cae" providerId="ADAL" clId="{8FFA7B61-51A8-4894-B9C0-ED9821FD9646}" dt="2020-04-23T17:06:01.542" v="682" actId="478"/>
          <ac:picMkLst>
            <pc:docMk/>
            <pc:sldMk cId="3849889281" sldId="301"/>
            <ac:picMk id="4" creationId="{82EB0E3F-2507-4900-AEF3-6B0236D59BE1}"/>
          </ac:picMkLst>
        </pc:picChg>
      </pc:sldChg>
      <pc:sldChg chg="modSp add mod">
        <pc:chgData name="Victor Stany Rozario" userId="dbb37ec6-3e12-44d7-b04d-09b867830cae" providerId="ADAL" clId="{8FFA7B61-51A8-4894-B9C0-ED9821FD9646}" dt="2020-04-23T17:09:21.683" v="736" actId="1076"/>
        <pc:sldMkLst>
          <pc:docMk/>
          <pc:sldMk cId="2191573281" sldId="302"/>
        </pc:sldMkLst>
        <pc:spChg chg="mod">
          <ac:chgData name="Victor Stany Rozario" userId="dbb37ec6-3e12-44d7-b04d-09b867830cae" providerId="ADAL" clId="{8FFA7B61-51A8-4894-B9C0-ED9821FD9646}" dt="2020-04-23T17:07:53.917" v="718"/>
          <ac:spMkLst>
            <pc:docMk/>
            <pc:sldMk cId="2191573281" sldId="302"/>
            <ac:spMk id="2" creationId="{00000000-0000-0000-0000-000000000000}"/>
          </ac:spMkLst>
        </pc:spChg>
        <pc:spChg chg="mod">
          <ac:chgData name="Victor Stany Rozario" userId="dbb37ec6-3e12-44d7-b04d-09b867830cae" providerId="ADAL" clId="{8FFA7B61-51A8-4894-B9C0-ED9821FD9646}" dt="2020-04-23T17:09:21.683" v="736" actId="1076"/>
          <ac:spMkLst>
            <pc:docMk/>
            <pc:sldMk cId="2191573281" sldId="302"/>
            <ac:spMk id="5" creationId="{DDD7D5C8-B23D-49EA-9917-4A73F1764F08}"/>
          </ac:spMkLst>
        </pc:spChg>
      </pc:sldChg>
      <pc:sldChg chg="modSp add mod">
        <pc:chgData name="Victor Stany Rozario" userId="dbb37ec6-3e12-44d7-b04d-09b867830cae" providerId="ADAL" clId="{8FFA7B61-51A8-4894-B9C0-ED9821FD9646}" dt="2020-04-23T17:13:45.937" v="856" actId="14100"/>
        <pc:sldMkLst>
          <pc:docMk/>
          <pc:sldMk cId="1992282473" sldId="303"/>
        </pc:sldMkLst>
        <pc:spChg chg="mod">
          <ac:chgData name="Victor Stany Rozario" userId="dbb37ec6-3e12-44d7-b04d-09b867830cae" providerId="ADAL" clId="{8FFA7B61-51A8-4894-B9C0-ED9821FD9646}" dt="2020-04-23T17:10:38.933" v="760" actId="20577"/>
          <ac:spMkLst>
            <pc:docMk/>
            <pc:sldMk cId="1992282473" sldId="303"/>
            <ac:spMk id="2" creationId="{00000000-0000-0000-0000-000000000000}"/>
          </ac:spMkLst>
        </pc:spChg>
        <pc:spChg chg="mod">
          <ac:chgData name="Victor Stany Rozario" userId="dbb37ec6-3e12-44d7-b04d-09b867830cae" providerId="ADAL" clId="{8FFA7B61-51A8-4894-B9C0-ED9821FD9646}" dt="2020-04-23T17:13:45.937" v="856" actId="14100"/>
          <ac:spMkLst>
            <pc:docMk/>
            <pc:sldMk cId="1992282473" sldId="303"/>
            <ac:spMk id="5" creationId="{DDD7D5C8-B23D-49EA-9917-4A73F1764F08}"/>
          </ac:spMkLst>
        </pc:spChg>
      </pc:sldChg>
      <pc:sldChg chg="add">
        <pc:chgData name="Victor Stany Rozario" userId="dbb37ec6-3e12-44d7-b04d-09b867830cae" providerId="ADAL" clId="{8FFA7B61-51A8-4894-B9C0-ED9821FD9646}" dt="2020-04-23T17:14:28.108" v="858"/>
        <pc:sldMkLst>
          <pc:docMk/>
          <pc:sldMk cId="4118150728" sldId="304"/>
        </pc:sldMkLst>
      </pc:sldChg>
      <pc:sldChg chg="modSp add mod">
        <pc:chgData name="Victor Stany Rozario" userId="dbb37ec6-3e12-44d7-b04d-09b867830cae" providerId="ADAL" clId="{8FFA7B61-51A8-4894-B9C0-ED9821FD9646}" dt="2020-04-24T12:43:25.149" v="1149" actId="20577"/>
        <pc:sldMkLst>
          <pc:docMk/>
          <pc:sldMk cId="3433734784" sldId="305"/>
        </pc:sldMkLst>
        <pc:spChg chg="mod">
          <ac:chgData name="Victor Stany Rozario" userId="dbb37ec6-3e12-44d7-b04d-09b867830cae" providerId="ADAL" clId="{8FFA7B61-51A8-4894-B9C0-ED9821FD9646}" dt="2020-04-24T12:41:46.648" v="1122" actId="20577"/>
          <ac:spMkLst>
            <pc:docMk/>
            <pc:sldMk cId="3433734784" sldId="305"/>
            <ac:spMk id="2" creationId="{00000000-0000-0000-0000-000000000000}"/>
          </ac:spMkLst>
        </pc:spChg>
        <pc:spChg chg="mod">
          <ac:chgData name="Victor Stany Rozario" userId="dbb37ec6-3e12-44d7-b04d-09b867830cae" providerId="ADAL" clId="{8FFA7B61-51A8-4894-B9C0-ED9821FD9646}" dt="2020-04-24T12:43:25.149" v="1149" actId="20577"/>
          <ac:spMkLst>
            <pc:docMk/>
            <pc:sldMk cId="3433734784" sldId="305"/>
            <ac:spMk id="3" creationId="{3111C335-5486-451D-B3D0-2910535E770B}"/>
          </ac:spMkLst>
        </pc:spChg>
      </pc:sldChg>
      <pc:sldChg chg="modSp add mod">
        <pc:chgData name="Victor Stany Rozario" userId="dbb37ec6-3e12-44d7-b04d-09b867830cae" providerId="ADAL" clId="{8FFA7B61-51A8-4894-B9C0-ED9821FD9646}" dt="2020-04-24T12:44:36.230" v="1161" actId="20577"/>
        <pc:sldMkLst>
          <pc:docMk/>
          <pc:sldMk cId="4002493395" sldId="306"/>
        </pc:sldMkLst>
        <pc:spChg chg="mod">
          <ac:chgData name="Victor Stany Rozario" userId="dbb37ec6-3e12-44d7-b04d-09b867830cae" providerId="ADAL" clId="{8FFA7B61-51A8-4894-B9C0-ED9821FD9646}" dt="2020-04-24T12:44:36.230" v="1161" actId="20577"/>
          <ac:spMkLst>
            <pc:docMk/>
            <pc:sldMk cId="4002493395" sldId="306"/>
            <ac:spMk id="3" creationId="{3111C335-5486-451D-B3D0-2910535E770B}"/>
          </ac:spMkLst>
        </pc:spChg>
      </pc:sldChg>
      <pc:sldChg chg="addSp delSp modSp add mod">
        <pc:chgData name="Victor Stany Rozario" userId="dbb37ec6-3e12-44d7-b04d-09b867830cae" providerId="ADAL" clId="{8FFA7B61-51A8-4894-B9C0-ED9821FD9646}" dt="2020-04-24T15:00:54.457" v="1294" actId="207"/>
        <pc:sldMkLst>
          <pc:docMk/>
          <pc:sldMk cId="63669903" sldId="307"/>
        </pc:sldMkLst>
        <pc:spChg chg="mod">
          <ac:chgData name="Victor Stany Rozario" userId="dbb37ec6-3e12-44d7-b04d-09b867830cae" providerId="ADAL" clId="{8FFA7B61-51A8-4894-B9C0-ED9821FD9646}" dt="2020-04-24T14:55:13.486" v="1170"/>
          <ac:spMkLst>
            <pc:docMk/>
            <pc:sldMk cId="63669903" sldId="307"/>
            <ac:spMk id="2" creationId="{00000000-0000-0000-0000-000000000000}"/>
          </ac:spMkLst>
        </pc:spChg>
        <pc:spChg chg="mod">
          <ac:chgData name="Victor Stany Rozario" userId="dbb37ec6-3e12-44d7-b04d-09b867830cae" providerId="ADAL" clId="{8FFA7B61-51A8-4894-B9C0-ED9821FD9646}" dt="2020-04-24T14:58:21.848" v="1219" actId="20577"/>
          <ac:spMkLst>
            <pc:docMk/>
            <pc:sldMk cId="63669903" sldId="307"/>
            <ac:spMk id="5" creationId="{DDD7D5C8-B23D-49EA-9917-4A73F1764F08}"/>
          </ac:spMkLst>
        </pc:spChg>
        <pc:spChg chg="add del mod">
          <ac:chgData name="Victor Stany Rozario" userId="dbb37ec6-3e12-44d7-b04d-09b867830cae" providerId="ADAL" clId="{8FFA7B61-51A8-4894-B9C0-ED9821FD9646}" dt="2020-04-24T14:58:11.708" v="1215"/>
          <ac:spMkLst>
            <pc:docMk/>
            <pc:sldMk cId="63669903" sldId="307"/>
            <ac:spMk id="7" creationId="{0D64BAED-45BC-40FA-AF0E-FE444D5029EE}"/>
          </ac:spMkLst>
        </pc:spChg>
        <pc:spChg chg="add del">
          <ac:chgData name="Victor Stany Rozario" userId="dbb37ec6-3e12-44d7-b04d-09b867830cae" providerId="ADAL" clId="{8FFA7B61-51A8-4894-B9C0-ED9821FD9646}" dt="2020-04-24T14:58:27.504" v="1223"/>
          <ac:spMkLst>
            <pc:docMk/>
            <pc:sldMk cId="63669903" sldId="307"/>
            <ac:spMk id="10" creationId="{61D0370F-0104-4192-9108-AB4F315BAC8C}"/>
          </ac:spMkLst>
        </pc:spChg>
        <pc:spChg chg="add del">
          <ac:chgData name="Victor Stany Rozario" userId="dbb37ec6-3e12-44d7-b04d-09b867830cae" providerId="ADAL" clId="{8FFA7B61-51A8-4894-B9C0-ED9821FD9646}" dt="2020-04-24T14:58:29.379" v="1225"/>
          <ac:spMkLst>
            <pc:docMk/>
            <pc:sldMk cId="63669903" sldId="307"/>
            <ac:spMk id="11" creationId="{98819510-A933-4510-A928-0B8023DC74FB}"/>
          </ac:spMkLst>
        </pc:spChg>
        <pc:spChg chg="add del">
          <ac:chgData name="Victor Stany Rozario" userId="dbb37ec6-3e12-44d7-b04d-09b867830cae" providerId="ADAL" clId="{8FFA7B61-51A8-4894-B9C0-ED9821FD9646}" dt="2020-04-24T14:58:33.135" v="1227"/>
          <ac:spMkLst>
            <pc:docMk/>
            <pc:sldMk cId="63669903" sldId="307"/>
            <ac:spMk id="12" creationId="{69FDFFC1-B7B7-4981-9459-12EF6A4FE227}"/>
          </ac:spMkLst>
        </pc:spChg>
        <pc:graphicFrameChg chg="add del mod modGraphic">
          <ac:chgData name="Victor Stany Rozario" userId="dbb37ec6-3e12-44d7-b04d-09b867830cae" providerId="ADAL" clId="{8FFA7B61-51A8-4894-B9C0-ED9821FD9646}" dt="2020-04-24T14:56:27.332" v="1186"/>
          <ac:graphicFrameMkLst>
            <pc:docMk/>
            <pc:sldMk cId="63669903" sldId="307"/>
            <ac:graphicFrameMk id="3" creationId="{325C0C48-B618-42F8-965B-EC9BB1E56692}"/>
          </ac:graphicFrameMkLst>
        </pc:graphicFrameChg>
        <pc:graphicFrameChg chg="add del">
          <ac:chgData name="Victor Stany Rozario" userId="dbb37ec6-3e12-44d7-b04d-09b867830cae" providerId="ADAL" clId="{8FFA7B61-51A8-4894-B9C0-ED9821FD9646}" dt="2020-04-24T14:56:31.952" v="1188"/>
          <ac:graphicFrameMkLst>
            <pc:docMk/>
            <pc:sldMk cId="63669903" sldId="307"/>
            <ac:graphicFrameMk id="4" creationId="{B87DCB19-4750-4307-839C-49E9AA0F54B5}"/>
          </ac:graphicFrameMkLst>
        </pc:graphicFrameChg>
        <pc:graphicFrameChg chg="add del">
          <ac:chgData name="Victor Stany Rozario" userId="dbb37ec6-3e12-44d7-b04d-09b867830cae" providerId="ADAL" clId="{8FFA7B61-51A8-4894-B9C0-ED9821FD9646}" dt="2020-04-24T14:56:35.115" v="1190"/>
          <ac:graphicFrameMkLst>
            <pc:docMk/>
            <pc:sldMk cId="63669903" sldId="307"/>
            <ac:graphicFrameMk id="6" creationId="{D23BCEC2-E60A-45D7-A8A4-77BDCD2FE560}"/>
          </ac:graphicFrameMkLst>
        </pc:graphicFrameChg>
        <pc:graphicFrameChg chg="add del mod">
          <ac:chgData name="Victor Stany Rozario" userId="dbb37ec6-3e12-44d7-b04d-09b867830cae" providerId="ADAL" clId="{8FFA7B61-51A8-4894-B9C0-ED9821FD9646}" dt="2020-04-24T14:58:06.692" v="1209" actId="3680"/>
          <ac:graphicFrameMkLst>
            <pc:docMk/>
            <pc:sldMk cId="63669903" sldId="307"/>
            <ac:graphicFrameMk id="8" creationId="{8E5A95E0-99EE-4775-90B8-EFF0FC2A5E20}"/>
          </ac:graphicFrameMkLst>
        </pc:graphicFrameChg>
        <pc:graphicFrameChg chg="add mod modGraphic">
          <ac:chgData name="Victor Stany Rozario" userId="dbb37ec6-3e12-44d7-b04d-09b867830cae" providerId="ADAL" clId="{8FFA7B61-51A8-4894-B9C0-ED9821FD9646}" dt="2020-04-24T15:00:54.457" v="1294" actId="207"/>
          <ac:graphicFrameMkLst>
            <pc:docMk/>
            <pc:sldMk cId="63669903" sldId="307"/>
            <ac:graphicFrameMk id="14" creationId="{3DDF26D8-C3F5-4F3A-8162-88A9BDAD6E37}"/>
          </ac:graphicFrameMkLst>
        </pc:graphicFrameChg>
        <pc:picChg chg="add del mod">
          <ac:chgData name="Victor Stany Rozario" userId="dbb37ec6-3e12-44d7-b04d-09b867830cae" providerId="ADAL" clId="{8FFA7B61-51A8-4894-B9C0-ED9821FD9646}" dt="2020-04-24T14:58:49.380" v="1233"/>
          <ac:picMkLst>
            <pc:docMk/>
            <pc:sldMk cId="63669903" sldId="307"/>
            <ac:picMk id="13" creationId="{C1BC036E-DC54-4677-A37A-161555639CCD}"/>
          </ac:picMkLst>
        </pc:picChg>
      </pc:sldChg>
      <pc:sldChg chg="addSp delSp modSp add mod">
        <pc:chgData name="Victor Stany Rozario" userId="dbb37ec6-3e12-44d7-b04d-09b867830cae" providerId="ADAL" clId="{8FFA7B61-51A8-4894-B9C0-ED9821FD9646}" dt="2020-04-24T15:05:02.483" v="1381" actId="120"/>
        <pc:sldMkLst>
          <pc:docMk/>
          <pc:sldMk cId="3551445212" sldId="308"/>
        </pc:sldMkLst>
        <pc:spChg chg="mod">
          <ac:chgData name="Victor Stany Rozario" userId="dbb37ec6-3e12-44d7-b04d-09b867830cae" providerId="ADAL" clId="{8FFA7B61-51A8-4894-B9C0-ED9821FD9646}" dt="2020-04-24T15:01:24.530" v="1310" actId="20577"/>
          <ac:spMkLst>
            <pc:docMk/>
            <pc:sldMk cId="3551445212" sldId="308"/>
            <ac:spMk id="2" creationId="{00000000-0000-0000-0000-000000000000}"/>
          </ac:spMkLst>
        </pc:spChg>
        <pc:spChg chg="add mod">
          <ac:chgData name="Victor Stany Rozario" userId="dbb37ec6-3e12-44d7-b04d-09b867830cae" providerId="ADAL" clId="{8FFA7B61-51A8-4894-B9C0-ED9821FD9646}" dt="2020-04-24T15:05:02.483" v="1381" actId="120"/>
          <ac:spMkLst>
            <pc:docMk/>
            <pc:sldMk cId="3551445212" sldId="308"/>
            <ac:spMk id="3" creationId="{5E00117C-A729-44F2-AED3-FBEEE2DE989C}"/>
          </ac:spMkLst>
        </pc:spChg>
        <pc:spChg chg="del mod">
          <ac:chgData name="Victor Stany Rozario" userId="dbb37ec6-3e12-44d7-b04d-09b867830cae" providerId="ADAL" clId="{8FFA7B61-51A8-4894-B9C0-ED9821FD9646}" dt="2020-04-24T15:01:31.499" v="1312" actId="478"/>
          <ac:spMkLst>
            <pc:docMk/>
            <pc:sldMk cId="3551445212" sldId="308"/>
            <ac:spMk id="5" creationId="{DDD7D5C8-B23D-49EA-9917-4A73F1764F08}"/>
          </ac:spMkLst>
        </pc:spChg>
        <pc:graphicFrameChg chg="del modGraphic">
          <ac:chgData name="Victor Stany Rozario" userId="dbb37ec6-3e12-44d7-b04d-09b867830cae" providerId="ADAL" clId="{8FFA7B61-51A8-4894-B9C0-ED9821FD9646}" dt="2020-04-24T15:01:38.905" v="1314" actId="478"/>
          <ac:graphicFrameMkLst>
            <pc:docMk/>
            <pc:sldMk cId="3551445212" sldId="308"/>
            <ac:graphicFrameMk id="14" creationId="{3DDF26D8-C3F5-4F3A-8162-88A9BDAD6E37}"/>
          </ac:graphicFrameMkLst>
        </pc:graphicFrameChg>
      </pc:sldChg>
    </pc:docChg>
  </pc:docChgLst>
  <pc:docChgLst>
    <pc:chgData name="Tanvir Ahmed" userId="5fa9bf89-1556-4927-a8e9-24c5d464f299" providerId="ADAL" clId="{B066A8D6-8C8B-464E-9DA3-E1293D4E6B82}"/>
    <pc:docChg chg="modSld">
      <pc:chgData name="Tanvir Ahmed" userId="5fa9bf89-1556-4927-a8e9-24c5d464f299" providerId="ADAL" clId="{B066A8D6-8C8B-464E-9DA3-E1293D4E6B82}" dt="2021-07-11T14:18:41.762" v="1" actId="14100"/>
      <pc:docMkLst>
        <pc:docMk/>
      </pc:docMkLst>
      <pc:sldChg chg="modSp mod">
        <pc:chgData name="Tanvir Ahmed" userId="5fa9bf89-1556-4927-a8e9-24c5d464f299" providerId="ADAL" clId="{B066A8D6-8C8B-464E-9DA3-E1293D4E6B82}" dt="2021-07-11T14:18:41.762" v="1" actId="14100"/>
        <pc:sldMkLst>
          <pc:docMk/>
          <pc:sldMk cId="1939018285" sldId="275"/>
        </pc:sldMkLst>
        <pc:spChg chg="mod">
          <ac:chgData name="Tanvir Ahmed" userId="5fa9bf89-1556-4927-a8e9-24c5d464f299" providerId="ADAL" clId="{B066A8D6-8C8B-464E-9DA3-E1293D4E6B82}" dt="2021-07-11T14:18:41.762" v="1" actId="14100"/>
          <ac:spMkLst>
            <pc:docMk/>
            <pc:sldMk cId="1939018285" sldId="275"/>
            <ac:spMk id="3" creationId="{0958B012-DE7A-4245-841E-4B200C6F2722}"/>
          </ac:spMkLst>
        </pc:spChg>
      </pc:sldChg>
    </pc:docChg>
  </pc:docChgLst>
  <pc:docChgLst>
    <pc:chgData name="Victor Stany Rozario" userId="dbb37ec6-3e12-44d7-b04d-09b867830cae" providerId="ADAL" clId="{0E116C84-2FD8-4D6D-91F4-B543646C16B2}"/>
    <pc:docChg chg="delSld modSld">
      <pc:chgData name="Victor Stany Rozario" userId="dbb37ec6-3e12-44d7-b04d-09b867830cae" providerId="ADAL" clId="{0E116C84-2FD8-4D6D-91F4-B543646C16B2}" dt="2020-09-09T10:05:38.886" v="22" actId="20577"/>
      <pc:docMkLst>
        <pc:docMk/>
      </pc:docMkLst>
      <pc:sldChg chg="modSp mod">
        <pc:chgData name="Victor Stany Rozario" userId="dbb37ec6-3e12-44d7-b04d-09b867830cae" providerId="ADAL" clId="{0E116C84-2FD8-4D6D-91F4-B543646C16B2}" dt="2020-09-09T10:05:38.886" v="22" actId="20577"/>
        <pc:sldMkLst>
          <pc:docMk/>
          <pc:sldMk cId="700707328" sldId="256"/>
        </pc:sldMkLst>
        <pc:graphicFrameChg chg="modGraphic">
          <ac:chgData name="Victor Stany Rozario" userId="dbb37ec6-3e12-44d7-b04d-09b867830cae" providerId="ADAL" clId="{0E116C84-2FD8-4D6D-91F4-B543646C16B2}" dt="2020-09-09T10:05:38.886" v="22" actId="20577"/>
          <ac:graphicFrameMkLst>
            <pc:docMk/>
            <pc:sldMk cId="700707328" sldId="256"/>
            <ac:graphicFrameMk id="7" creationId="{29FF08AD-7519-4C4A-8E0D-640DF5BB5E58}"/>
          </ac:graphicFrameMkLst>
        </pc:graphicFrameChg>
      </pc:sldChg>
      <pc:sldChg chg="modSp mod">
        <pc:chgData name="Victor Stany Rozario" userId="dbb37ec6-3e12-44d7-b04d-09b867830cae" providerId="ADAL" clId="{0E116C84-2FD8-4D6D-91F4-B543646C16B2}" dt="2020-08-25T14:49:29.141" v="2" actId="123"/>
        <pc:sldMkLst>
          <pc:docMk/>
          <pc:sldMk cId="2134390752" sldId="266"/>
        </pc:sldMkLst>
        <pc:spChg chg="mod">
          <ac:chgData name="Victor Stany Rozario" userId="dbb37ec6-3e12-44d7-b04d-09b867830cae" providerId="ADAL" clId="{0E116C84-2FD8-4D6D-91F4-B543646C16B2}" dt="2020-08-25T14:49:29.141" v="2" actId="123"/>
          <ac:spMkLst>
            <pc:docMk/>
            <pc:sldMk cId="2134390752" sldId="266"/>
            <ac:spMk id="9" creationId="{B133BB3B-BD66-4C13-8798-5F6C89538717}"/>
          </ac:spMkLst>
        </pc:spChg>
      </pc:sldChg>
      <pc:sldChg chg="modSp mod">
        <pc:chgData name="Victor Stany Rozario" userId="dbb37ec6-3e12-44d7-b04d-09b867830cae" providerId="ADAL" clId="{0E116C84-2FD8-4D6D-91F4-B543646C16B2}" dt="2020-08-25T14:51:43.232" v="5" actId="403"/>
        <pc:sldMkLst>
          <pc:docMk/>
          <pc:sldMk cId="2868380244" sldId="269"/>
        </pc:sldMkLst>
        <pc:spChg chg="mod">
          <ac:chgData name="Victor Stany Rozario" userId="dbb37ec6-3e12-44d7-b04d-09b867830cae" providerId="ADAL" clId="{0E116C84-2FD8-4D6D-91F4-B543646C16B2}" dt="2020-08-25T14:51:43.232" v="5" actId="403"/>
          <ac:spMkLst>
            <pc:docMk/>
            <pc:sldMk cId="2868380244" sldId="269"/>
            <ac:spMk id="4" creationId="{3D140D9C-34A5-4996-B23B-4C4340988E3F}"/>
          </ac:spMkLst>
        </pc:spChg>
      </pc:sldChg>
      <pc:sldChg chg="del">
        <pc:chgData name="Victor Stany Rozario" userId="dbb37ec6-3e12-44d7-b04d-09b867830cae" providerId="ADAL" clId="{0E116C84-2FD8-4D6D-91F4-B543646C16B2}" dt="2020-08-25T17:17:36.931" v="6" actId="47"/>
        <pc:sldMkLst>
          <pc:docMk/>
          <pc:sldMk cId="4118150728" sldId="304"/>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F45DD-1F62-4777-853C-9529268DDCC2}" type="datetimeFigureOut">
              <a:rPr lang="en-US" smtClean="0"/>
              <a:t>11-Jul-21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EB086E-319D-4DD4-BD79-581177D16286}" type="slidenum">
              <a:rPr lang="en-US" smtClean="0"/>
              <a:t>‹#›</a:t>
            </a:fld>
            <a:endParaRPr lang="en-US"/>
          </a:p>
        </p:txBody>
      </p:sp>
    </p:spTree>
    <p:extLst>
      <p:ext uri="{BB962C8B-B14F-4D97-AF65-F5344CB8AC3E}">
        <p14:creationId xmlns:p14="http://schemas.microsoft.com/office/powerpoint/2010/main" val="470325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5CAB34-43CD-47B1-9664-1CC83BA7AB8A}" type="datetime1">
              <a:rPr lang="en-US" smtClean="0"/>
              <a:t>11-Jul-21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033A4DF7-74FA-4C7C-B515-01B1407B7989}" type="datetime1">
              <a:rPr lang="en-US" smtClean="0"/>
              <a:t>11-Jul-21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3F79DBC-5CE8-4765-A695-5C843974FD9C}" type="datetime1">
              <a:rPr lang="en-US" smtClean="0"/>
              <a:t>11-Jul-21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CFD87914-05AE-412C-A88B-5A86EB882040}" type="datetime1">
              <a:rPr lang="en-US" smtClean="0"/>
              <a:t>11-Jul-21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755956E-0447-49FD-BA24-07EC152FD93C}" type="datetime1">
              <a:rPr lang="en-US" smtClean="0"/>
              <a:t>11-Jul-21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A55F88C-BEAA-4FB2-8545-A8705724572F}" type="datetime1">
              <a:rPr lang="en-US" smtClean="0"/>
              <a:t>11-Jul-21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8543E4F0-38F0-4245-B129-3E31BB7CBE52}" type="datetime1">
              <a:rPr lang="en-US" smtClean="0"/>
              <a:t>11-Jul-21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DD3561F0-8030-46D1-85C4-8B854EDE0227}" type="datetime1">
              <a:rPr lang="en-US" smtClean="0"/>
              <a:t>11-Jul-21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503958A6-D673-481D-B789-6DD845C1F18C}" type="datetime1">
              <a:rPr lang="en-US" smtClean="0"/>
              <a:t>11-Jul-21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7127B3B8-4D8F-49BE-AEE1-E108ED117FC5}" type="datetime1">
              <a:rPr lang="en-US" smtClean="0"/>
              <a:t>11-Jul-21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6440D27C-6A35-4986-9FC2-7C652C94E9C3}" type="datetime1">
              <a:rPr lang="en-US" smtClean="0"/>
              <a:t>11-Jul-21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F2DCB3CA-308D-4F61-BA16-23B66362133D}" type="datetime1">
              <a:rPr lang="en-US" smtClean="0"/>
              <a:t>11-Jul-21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F770C82-DF8C-4CC7-AC2F-FEC1A04192E5}" type="datetime1">
              <a:rPr lang="en-US" smtClean="0"/>
              <a:t>11-Jul-21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C182AF2C-E522-4DB6-9224-D255C8A2A4E7}" type="datetime1">
              <a:rPr lang="en-US" smtClean="0"/>
              <a:t>11-Jul-21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70091A6B-93A2-4CA8-A00C-575E5FD46123}" type="datetime1">
              <a:rPr lang="en-US" smtClean="0"/>
              <a:t>11-Jul-21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1EB700-DE1D-4933-99CF-F51BEF72DE2F}" type="datetime1">
              <a:rPr lang="en-US" smtClean="0"/>
              <a:t>11-Jul-21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6FD66EF6-2994-4A8C-8A6F-75162FAAA360}" type="datetime1">
              <a:rPr lang="en-US" smtClean="0"/>
              <a:t>11-Jul-21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restfulapi.net/rest-architectural-constraints/" TargetMode="External"/><Relationship Id="rId2" Type="http://schemas.openxmlformats.org/officeDocument/2006/relationships/hyperlink" Target="https://www.ics.uci.edu/~fielding/pubs/dissertation/rest_arch_style.htm"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restfulapi.net/http-status-201-created/" TargetMode="External"/><Relationship Id="rId2" Type="http://schemas.openxmlformats.org/officeDocument/2006/relationships/hyperlink" Target="https://restfulapi.net/http-status-200-ok/" TargetMode="External"/><Relationship Id="rId1" Type="http://schemas.openxmlformats.org/officeDocument/2006/relationships/slideLayout" Target="../slideLayouts/slideLayout1.xml"/><Relationship Id="rId4" Type="http://schemas.openxmlformats.org/officeDocument/2006/relationships/hyperlink" Target="https://restfulapi.net/http-status-204-no-conten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Interface_(computing)"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n-us/aspnet/web-api" TargetMode="External"/><Relationship Id="rId2" Type="http://schemas.openxmlformats.org/officeDocument/2006/relationships/hyperlink" Target="https://www.tutorialsteacher.com/" TargetMode="Externa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hyperlink" Target="https://en.wikipedia.org/wiki/Server_Application_Programming_Interface" TargetMode="External"/><Relationship Id="rId3" Type="http://schemas.openxmlformats.org/officeDocument/2006/relationships/hyperlink" Target="https://en.wikipedia.org/wiki/Web_server" TargetMode="External"/><Relationship Id="rId7" Type="http://schemas.openxmlformats.org/officeDocument/2006/relationships/hyperlink" Target="https://en.wikipedia.org/wiki/Web_framework" TargetMode="External"/><Relationship Id="rId2" Type="http://schemas.openxmlformats.org/officeDocument/2006/relationships/hyperlink" Target="https://en.wikipedia.org/wiki/Application_programming_interface" TargetMode="External"/><Relationship Id="rId1" Type="http://schemas.openxmlformats.org/officeDocument/2006/relationships/slideLayout" Target="../slideLayouts/slideLayout1.xml"/><Relationship Id="rId6" Type="http://schemas.openxmlformats.org/officeDocument/2006/relationships/hyperlink" Target="https://en.wikipedia.org/wiki/Web_application" TargetMode="External"/><Relationship Id="rId5" Type="http://schemas.openxmlformats.org/officeDocument/2006/relationships/hyperlink" Target="https://en.wikipedia.org/wiki/Web_development" TargetMode="External"/><Relationship Id="rId4" Type="http://schemas.openxmlformats.org/officeDocument/2006/relationships/hyperlink" Target="https://en.wikipedia.org/wiki/Web_browse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354" y="590843"/>
            <a:ext cx="7948963" cy="511886"/>
          </a:xfrm>
        </p:spPr>
        <p:txBody>
          <a:bodyPr>
            <a:noAutofit/>
          </a:bodyPr>
          <a:lstStyle/>
          <a:p>
            <a:pPr>
              <a:lnSpc>
                <a:spcPct val="100000"/>
              </a:lnSpc>
            </a:pPr>
            <a:r>
              <a:rPr lang="en-US" sz="3200" b="1" dirty="0"/>
              <a:t>REST API</a:t>
            </a:r>
          </a:p>
        </p:txBody>
      </p:sp>
      <p:sp>
        <p:nvSpPr>
          <p:cNvPr id="3" name="Subtitle 2"/>
          <p:cNvSpPr>
            <a:spLocks noGrp="1"/>
          </p:cNvSpPr>
          <p:nvPr>
            <p:ph type="subTitle" idx="1"/>
          </p:nvPr>
        </p:nvSpPr>
        <p:spPr>
          <a:xfrm>
            <a:off x="281354" y="1281037"/>
            <a:ext cx="2433712" cy="707886"/>
          </a:xfrm>
        </p:spPr>
        <p:txBody>
          <a:bodyPr/>
          <a:lstStyle/>
          <a:p>
            <a:r>
              <a:rPr lang="en-US" dirty="0"/>
              <a:t> Course Code: CSC 4164</a:t>
            </a:r>
          </a:p>
          <a:p>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19671513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40488">
                  <a:extLst>
                    <a:ext uri="{9D8B030D-6E8A-4147-A177-3AD203B41FA5}">
                      <a16:colId xmlns:a16="http://schemas.microsoft.com/office/drawing/2014/main" val="1762131981"/>
                    </a:ext>
                  </a:extLst>
                </a:gridCol>
                <a:gridCol w="1139483">
                  <a:extLst>
                    <a:ext uri="{9D8B030D-6E8A-4147-A177-3AD203B41FA5}">
                      <a16:colId xmlns:a16="http://schemas.microsoft.com/office/drawing/2014/main" val="445458238"/>
                    </a:ext>
                  </a:extLst>
                </a:gridCol>
                <a:gridCol w="1946969">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a:t>11</a:t>
                      </a:r>
                      <a:endParaRPr lang="en-US" dirty="0"/>
                    </a:p>
                  </a:txBody>
                  <a:tcPr/>
                </a:tc>
                <a:tc>
                  <a:txBody>
                    <a:bodyPr/>
                    <a:lstStyle/>
                    <a:p>
                      <a:r>
                        <a:rPr lang="en-US" dirty="0"/>
                        <a:t>Week No:</a:t>
                      </a:r>
                    </a:p>
                  </a:txBody>
                  <a:tcPr/>
                </a:tc>
                <a:tc>
                  <a:txBody>
                    <a:bodyPr/>
                    <a:lstStyle/>
                    <a:p>
                      <a:r>
                        <a:rPr lang="en-US" dirty="0"/>
                        <a:t>08</a:t>
                      </a:r>
                    </a:p>
                  </a:txBody>
                  <a:tcPr/>
                </a:tc>
                <a:tc>
                  <a:txBody>
                    <a:bodyPr/>
                    <a:lstStyle/>
                    <a:p>
                      <a:r>
                        <a:rPr lang="en-US" dirty="0"/>
                        <a:t>Semester:</a:t>
                      </a:r>
                    </a:p>
                  </a:txBody>
                  <a:tcPr/>
                </a:tc>
                <a:tc>
                  <a:txBody>
                    <a:bodyPr/>
                    <a:lstStyle/>
                    <a:p>
                      <a:r>
                        <a:rPr lang="en-US" dirty="0"/>
                        <a:t>Fall 2020-21</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Victor Stany Rozario, stany@aiub.edu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15066" y="1258002"/>
            <a:ext cx="4769951" cy="70788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a:t>
            </a:r>
            <a:r>
              <a:rPr lang="en-US" sz="1600" dirty="0"/>
              <a:t>ADVANCED PROGRAMMING WITH .NET</a:t>
            </a:r>
            <a:endParaRPr lang="en-US" dirty="0"/>
          </a:p>
        </p:txBody>
      </p:sp>
      <p:sp>
        <p:nvSpPr>
          <p:cNvPr id="5" name="Slide Number Placeholder 4">
            <a:extLst>
              <a:ext uri="{FF2B5EF4-FFF2-40B4-BE49-F238E27FC236}">
                <a16:creationId xmlns:a16="http://schemas.microsoft.com/office/drawing/2014/main" id="{49E36392-163C-4672-9F2E-2ED5BDEE6F79}"/>
              </a:ext>
            </a:extLst>
          </p:cNvPr>
          <p:cNvSpPr>
            <a:spLocks noGrp="1"/>
          </p:cNvSpPr>
          <p:nvPr>
            <p:ph type="sldNum" sz="quarter" idx="12"/>
          </p:nvPr>
        </p:nvSpPr>
        <p:spPr/>
        <p:txBody>
          <a:bodyPr/>
          <a:lstStyle/>
          <a:p>
            <a:fld id="{5FD889E0-CAB2-4699-909D-B9A88D47ACBE}" type="slidenum">
              <a:rPr lang="en-US" smtClean="0"/>
              <a:t>1</a:t>
            </a:fld>
            <a:endParaRPr lang="en-US"/>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831"/>
            <a:ext cx="7019766" cy="1088136"/>
          </a:xfrm>
        </p:spPr>
        <p:txBody>
          <a:bodyPr>
            <a:normAutofit fontScale="90000"/>
          </a:bodyPr>
          <a:lstStyle/>
          <a:p>
            <a:r>
              <a:rPr lang="en-US" b="1" dirty="0">
                <a:solidFill>
                  <a:srgbClr val="FFFFFF"/>
                </a:solidFill>
              </a:rPr>
              <a:t>When to choose ASP.NET Web API?</a:t>
            </a:r>
            <a:endParaRPr lang="en-US" b="1" dirty="0"/>
          </a:p>
        </p:txBody>
      </p:sp>
      <p:sp>
        <p:nvSpPr>
          <p:cNvPr id="3" name="Rectangle 2">
            <a:extLst>
              <a:ext uri="{FF2B5EF4-FFF2-40B4-BE49-F238E27FC236}">
                <a16:creationId xmlns:a16="http://schemas.microsoft.com/office/drawing/2014/main" id="{3111C335-5486-451D-B3D0-2910535E770B}"/>
              </a:ext>
            </a:extLst>
          </p:cNvPr>
          <p:cNvSpPr/>
          <p:nvPr/>
        </p:nvSpPr>
        <p:spPr>
          <a:xfrm>
            <a:off x="309489" y="2278966"/>
            <a:ext cx="8468751" cy="2308324"/>
          </a:xfrm>
          <a:prstGeom prst="rect">
            <a:avLst/>
          </a:prstGeom>
        </p:spPr>
        <p:txBody>
          <a:bodyPr wrap="square">
            <a:spAutoFit/>
          </a:bodyPr>
          <a:lstStyle/>
          <a:p>
            <a:pPr marL="285750" indent="-285750" algn="just">
              <a:buFont typeface="Wingdings" panose="05000000000000000000" pitchFamily="2" charset="2"/>
              <a:buChar char="Ø"/>
            </a:pPr>
            <a:r>
              <a:rPr lang="en-US" dirty="0">
                <a:solidFill>
                  <a:srgbClr val="181717"/>
                </a:solidFill>
                <a:latin typeface="Verdana" panose="020B0604030504040204" pitchFamily="34" charset="0"/>
              </a:rPr>
              <a:t>Choose Web API if you are using .NET framework 4.0 or above.</a:t>
            </a:r>
          </a:p>
          <a:p>
            <a:pPr marL="285750" indent="-285750" algn="just">
              <a:buFont typeface="Wingdings" panose="05000000000000000000" pitchFamily="2" charset="2"/>
              <a:buChar char="Ø"/>
            </a:pPr>
            <a:endParaRPr lang="en-US" dirty="0">
              <a:solidFill>
                <a:srgbClr val="181717"/>
              </a:solidFill>
              <a:latin typeface="Verdana" panose="020B0604030504040204" pitchFamily="34" charset="0"/>
            </a:endParaRPr>
          </a:p>
          <a:p>
            <a:pPr marL="285750" indent="-285750" algn="just">
              <a:buFont typeface="Wingdings" panose="05000000000000000000" pitchFamily="2" charset="2"/>
              <a:buChar char="Ø"/>
            </a:pPr>
            <a:r>
              <a:rPr lang="en-US" dirty="0">
                <a:solidFill>
                  <a:srgbClr val="181717"/>
                </a:solidFill>
                <a:latin typeface="Verdana" panose="020B0604030504040204" pitchFamily="34" charset="0"/>
              </a:rPr>
              <a:t>Choose Web API if you want to build a service that supports only HTTP protocol.</a:t>
            </a:r>
          </a:p>
          <a:p>
            <a:pPr marL="285750" indent="-285750" algn="just">
              <a:buFont typeface="Wingdings" panose="05000000000000000000" pitchFamily="2" charset="2"/>
              <a:buChar char="Ø"/>
            </a:pPr>
            <a:endParaRPr lang="en-US" dirty="0">
              <a:solidFill>
                <a:srgbClr val="181717"/>
              </a:solidFill>
              <a:latin typeface="Verdana" panose="020B0604030504040204" pitchFamily="34" charset="0"/>
            </a:endParaRPr>
          </a:p>
          <a:p>
            <a:pPr marL="285750" indent="-285750" algn="just">
              <a:buFont typeface="Wingdings" panose="05000000000000000000" pitchFamily="2" charset="2"/>
              <a:buChar char="Ø"/>
            </a:pPr>
            <a:r>
              <a:rPr lang="en-US" dirty="0">
                <a:solidFill>
                  <a:srgbClr val="181717"/>
                </a:solidFill>
                <a:latin typeface="Verdana" panose="020B0604030504040204" pitchFamily="34" charset="0"/>
              </a:rPr>
              <a:t>Choose Web API to build RESTful HTTP based services.</a:t>
            </a:r>
          </a:p>
          <a:p>
            <a:pPr marL="285750" indent="-285750" algn="just">
              <a:buFont typeface="Wingdings" panose="05000000000000000000" pitchFamily="2" charset="2"/>
              <a:buChar char="Ø"/>
            </a:pPr>
            <a:endParaRPr lang="en-US" dirty="0">
              <a:solidFill>
                <a:srgbClr val="181717"/>
              </a:solidFill>
              <a:latin typeface="Verdana" panose="020B0604030504040204" pitchFamily="34" charset="0"/>
            </a:endParaRPr>
          </a:p>
          <a:p>
            <a:pPr marL="285750" indent="-285750" algn="just">
              <a:buFont typeface="Wingdings" panose="05000000000000000000" pitchFamily="2" charset="2"/>
              <a:buChar char="Ø"/>
            </a:pPr>
            <a:r>
              <a:rPr lang="en-US" dirty="0">
                <a:solidFill>
                  <a:srgbClr val="181717"/>
                </a:solidFill>
                <a:latin typeface="Verdana" panose="020B0604030504040204" pitchFamily="34" charset="0"/>
              </a:rPr>
              <a:t>Choose Web API if you are familiar with ASP.NET MVC.</a:t>
            </a:r>
          </a:p>
        </p:txBody>
      </p:sp>
      <p:sp>
        <p:nvSpPr>
          <p:cNvPr id="4" name="Slide Number Placeholder 3">
            <a:extLst>
              <a:ext uri="{FF2B5EF4-FFF2-40B4-BE49-F238E27FC236}">
                <a16:creationId xmlns:a16="http://schemas.microsoft.com/office/drawing/2014/main" id="{587A98CA-5268-4800-AE9E-33E1E1477AB3}"/>
              </a:ext>
            </a:extLst>
          </p:cNvPr>
          <p:cNvSpPr>
            <a:spLocks noGrp="1"/>
          </p:cNvSpPr>
          <p:nvPr>
            <p:ph type="sldNum" sz="quarter" idx="12"/>
          </p:nvPr>
        </p:nvSpPr>
        <p:spPr/>
        <p:txBody>
          <a:bodyPr/>
          <a:lstStyle/>
          <a:p>
            <a:fld id="{5FD889E0-CAB2-4699-909D-B9A88D47ACBE}" type="slidenum">
              <a:rPr lang="en-US" smtClean="0"/>
              <a:t>10</a:t>
            </a:fld>
            <a:endParaRPr lang="en-US"/>
          </a:p>
        </p:txBody>
      </p:sp>
    </p:spTree>
    <p:extLst>
      <p:ext uri="{BB962C8B-B14F-4D97-AF65-F5344CB8AC3E}">
        <p14:creationId xmlns:p14="http://schemas.microsoft.com/office/powerpoint/2010/main" val="3412160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831"/>
            <a:ext cx="7019766" cy="1088136"/>
          </a:xfrm>
        </p:spPr>
        <p:txBody>
          <a:bodyPr>
            <a:normAutofit/>
          </a:bodyPr>
          <a:lstStyle/>
          <a:p>
            <a:r>
              <a:rPr lang="en-US" b="1" dirty="0"/>
              <a:t>HTTP Protocol</a:t>
            </a:r>
          </a:p>
        </p:txBody>
      </p:sp>
      <p:sp>
        <p:nvSpPr>
          <p:cNvPr id="3" name="Rectangle 2">
            <a:extLst>
              <a:ext uri="{FF2B5EF4-FFF2-40B4-BE49-F238E27FC236}">
                <a16:creationId xmlns:a16="http://schemas.microsoft.com/office/drawing/2014/main" id="{3111C335-5486-451D-B3D0-2910535E770B}"/>
              </a:ext>
            </a:extLst>
          </p:cNvPr>
          <p:cNvSpPr/>
          <p:nvPr/>
        </p:nvSpPr>
        <p:spPr>
          <a:xfrm>
            <a:off x="309489" y="2096086"/>
            <a:ext cx="8468751" cy="3847207"/>
          </a:xfrm>
          <a:prstGeom prst="rect">
            <a:avLst/>
          </a:prstGeom>
        </p:spPr>
        <p:txBody>
          <a:bodyPr wrap="square">
            <a:spAutoFit/>
          </a:bodyPr>
          <a:lstStyle/>
          <a:p>
            <a:pPr marL="285750" indent="-285750" algn="just">
              <a:buFont typeface="Wingdings" panose="05000000000000000000" pitchFamily="2" charset="2"/>
              <a:buChar char="Ø"/>
            </a:pPr>
            <a:r>
              <a:rPr lang="en-US" sz="1600" dirty="0">
                <a:solidFill>
                  <a:srgbClr val="181717"/>
                </a:solidFill>
                <a:latin typeface="Verdana" panose="020B0604030504040204" pitchFamily="34" charset="0"/>
              </a:rPr>
              <a:t>http is a text-based protocol. In this book, we will be dealing with requests and responses in their raw format, so you need to be familiar with how http requests and responses look. It is likely that you are already familiar with this, however, if you are not, no need to panic because it is very easy to pick up and get started with.</a:t>
            </a:r>
          </a:p>
          <a:p>
            <a:pPr marL="285750" indent="-285750" algn="just">
              <a:buFont typeface="Wingdings" panose="05000000000000000000" pitchFamily="2" charset="2"/>
              <a:buChar char="Ø"/>
            </a:pPr>
            <a:r>
              <a:rPr lang="en-US" sz="1600" dirty="0">
                <a:solidFill>
                  <a:srgbClr val="181717"/>
                </a:solidFill>
                <a:latin typeface="Verdana" panose="020B0604030504040204" pitchFamily="34" charset="0"/>
              </a:rPr>
              <a:t>an http request starts with a first line containing the http verb, </a:t>
            </a:r>
            <a:r>
              <a:rPr lang="en-US" sz="1600" dirty="0" err="1">
                <a:solidFill>
                  <a:srgbClr val="181717"/>
                </a:solidFill>
                <a:latin typeface="Verdana" panose="020B0604030504040204" pitchFamily="34" charset="0"/>
              </a:rPr>
              <a:t>urL</a:t>
            </a:r>
            <a:r>
              <a:rPr lang="en-US" sz="1600" dirty="0">
                <a:solidFill>
                  <a:srgbClr val="181717"/>
                </a:solidFill>
                <a:latin typeface="Verdana" panose="020B0604030504040204" pitchFamily="34" charset="0"/>
              </a:rPr>
              <a:t>, and http version (separated by a space) and then each header in each line (\r\n ends a line). the http header is a name-value field separated by a colon (:).</a:t>
            </a:r>
          </a:p>
          <a:p>
            <a:pPr marL="285750" indent="-285750" algn="just">
              <a:buFont typeface="Wingdings" panose="05000000000000000000" pitchFamily="2" charset="2"/>
              <a:buChar char="Ø"/>
            </a:pPr>
            <a:r>
              <a:rPr lang="en-US" sz="1600" dirty="0">
                <a:solidFill>
                  <a:srgbClr val="181717"/>
                </a:solidFill>
                <a:latin typeface="Verdana" panose="020B0604030504040204" pitchFamily="34" charset="0"/>
              </a:rPr>
              <a:t>after all of the headers, there is a blank line and then the payload (or body or entity) appears if there is one.</a:t>
            </a:r>
          </a:p>
          <a:p>
            <a:pPr marL="285750" indent="-285750" algn="just">
              <a:buFont typeface="Wingdings" panose="05000000000000000000" pitchFamily="2" charset="2"/>
              <a:buChar char="Ø"/>
            </a:pPr>
            <a:r>
              <a:rPr lang="en-US" sz="1600" dirty="0">
                <a:solidFill>
                  <a:srgbClr val="181717"/>
                </a:solidFill>
                <a:latin typeface="Verdana" panose="020B0604030504040204" pitchFamily="34" charset="0"/>
              </a:rPr>
              <a:t>For example:</a:t>
            </a:r>
          </a:p>
          <a:p>
            <a:pPr algn="just"/>
            <a:r>
              <a:rPr lang="en-US" sz="1600" dirty="0">
                <a:solidFill>
                  <a:srgbClr val="181717"/>
                </a:solidFill>
                <a:latin typeface="Verdana" panose="020B0604030504040204" pitchFamily="34" charset="0"/>
              </a:rPr>
              <a:t>	POST /</a:t>
            </a:r>
            <a:r>
              <a:rPr lang="en-US" sz="1600" dirty="0" err="1">
                <a:solidFill>
                  <a:srgbClr val="181717"/>
                </a:solidFill>
                <a:latin typeface="Verdana" panose="020B0604030504040204" pitchFamily="34" charset="0"/>
              </a:rPr>
              <a:t>api</a:t>
            </a:r>
            <a:r>
              <a:rPr lang="en-US" sz="1600" dirty="0">
                <a:solidFill>
                  <a:srgbClr val="181717"/>
                </a:solidFill>
                <a:latin typeface="Verdana" panose="020B0604030504040204" pitchFamily="34" charset="0"/>
              </a:rPr>
              <a:t>/v1/person HTTP/1.1</a:t>
            </a:r>
          </a:p>
          <a:p>
            <a:pPr algn="just"/>
            <a:r>
              <a:rPr lang="en-US" sz="1600" dirty="0">
                <a:solidFill>
                  <a:srgbClr val="181717"/>
                </a:solidFill>
                <a:latin typeface="Verdana" panose="020B0604030504040204" pitchFamily="34" charset="0"/>
              </a:rPr>
              <a:t>	host: example.com</a:t>
            </a:r>
          </a:p>
          <a:p>
            <a:pPr algn="just"/>
            <a:r>
              <a:rPr lang="en-US" sz="1600" dirty="0">
                <a:solidFill>
                  <a:srgbClr val="181717"/>
                </a:solidFill>
                <a:latin typeface="Verdana" panose="020B0604030504040204" pitchFamily="34" charset="0"/>
              </a:rPr>
              <a:t>	Content-Type: x-www-form-</a:t>
            </a:r>
            <a:r>
              <a:rPr lang="en-US" sz="1600" dirty="0" err="1">
                <a:solidFill>
                  <a:srgbClr val="181717"/>
                </a:solidFill>
                <a:latin typeface="Verdana" panose="020B0604030504040204" pitchFamily="34" charset="0"/>
              </a:rPr>
              <a:t>urlencoded</a:t>
            </a:r>
            <a:endParaRPr lang="en-US" sz="1600" dirty="0">
              <a:solidFill>
                <a:srgbClr val="181717"/>
              </a:solidFill>
              <a:latin typeface="Verdana" panose="020B0604030504040204" pitchFamily="34" charset="0"/>
            </a:endParaRPr>
          </a:p>
          <a:p>
            <a:pPr algn="just"/>
            <a:r>
              <a:rPr lang="en-US" sz="1600" dirty="0">
                <a:solidFill>
                  <a:srgbClr val="181717"/>
                </a:solidFill>
                <a:latin typeface="Verdana" panose="020B0604030504040204" pitchFamily="34" charset="0"/>
              </a:rPr>
              <a:t>	name=</a:t>
            </a:r>
            <a:r>
              <a:rPr lang="en-US" sz="1600" dirty="0" err="1">
                <a:solidFill>
                  <a:srgbClr val="181717"/>
                </a:solidFill>
                <a:latin typeface="Verdana" panose="020B0604030504040204" pitchFamily="34" charset="0"/>
              </a:rPr>
              <a:t>joe&amp;surname</a:t>
            </a:r>
            <a:r>
              <a:rPr lang="en-US" sz="1600" dirty="0">
                <a:solidFill>
                  <a:srgbClr val="181717"/>
                </a:solidFill>
                <a:latin typeface="Verdana" panose="020B0604030504040204" pitchFamily="34" charset="0"/>
              </a:rPr>
              <a:t>=</a:t>
            </a:r>
            <a:r>
              <a:rPr lang="en-US" sz="1600" dirty="0" err="1">
                <a:solidFill>
                  <a:srgbClr val="181717"/>
                </a:solidFill>
                <a:latin typeface="Verdana" panose="020B0604030504040204" pitchFamily="34" charset="0"/>
              </a:rPr>
              <a:t>blogg</a:t>
            </a:r>
            <a:endParaRPr lang="en-US" sz="1600" dirty="0">
              <a:solidFill>
                <a:srgbClr val="181717"/>
              </a:solidFill>
              <a:latin typeface="Verdana" panose="020B0604030504040204" pitchFamily="34" charset="0"/>
            </a:endParaRPr>
          </a:p>
        </p:txBody>
      </p:sp>
      <p:sp>
        <p:nvSpPr>
          <p:cNvPr id="4" name="Slide Number Placeholder 3">
            <a:extLst>
              <a:ext uri="{FF2B5EF4-FFF2-40B4-BE49-F238E27FC236}">
                <a16:creationId xmlns:a16="http://schemas.microsoft.com/office/drawing/2014/main" id="{E299D8BB-5785-465A-BBB1-C756E36482D7}"/>
              </a:ext>
            </a:extLst>
          </p:cNvPr>
          <p:cNvSpPr>
            <a:spLocks noGrp="1"/>
          </p:cNvSpPr>
          <p:nvPr>
            <p:ph type="sldNum" sz="quarter" idx="12"/>
          </p:nvPr>
        </p:nvSpPr>
        <p:spPr/>
        <p:txBody>
          <a:bodyPr/>
          <a:lstStyle/>
          <a:p>
            <a:fld id="{5FD889E0-CAB2-4699-909D-B9A88D47ACBE}" type="slidenum">
              <a:rPr lang="en-US" smtClean="0"/>
              <a:t>11</a:t>
            </a:fld>
            <a:endParaRPr lang="en-US"/>
          </a:p>
        </p:txBody>
      </p:sp>
    </p:spTree>
    <p:extLst>
      <p:ext uri="{BB962C8B-B14F-4D97-AF65-F5344CB8AC3E}">
        <p14:creationId xmlns:p14="http://schemas.microsoft.com/office/powerpoint/2010/main" val="3433734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831"/>
            <a:ext cx="7019766" cy="1088136"/>
          </a:xfrm>
        </p:spPr>
        <p:txBody>
          <a:bodyPr>
            <a:normAutofit/>
          </a:bodyPr>
          <a:lstStyle/>
          <a:p>
            <a:r>
              <a:rPr lang="en-US" b="1" dirty="0"/>
              <a:t>HTTP Protocol</a:t>
            </a:r>
          </a:p>
        </p:txBody>
      </p:sp>
      <p:sp>
        <p:nvSpPr>
          <p:cNvPr id="3" name="Rectangle 2">
            <a:extLst>
              <a:ext uri="{FF2B5EF4-FFF2-40B4-BE49-F238E27FC236}">
                <a16:creationId xmlns:a16="http://schemas.microsoft.com/office/drawing/2014/main" id="{3111C335-5486-451D-B3D0-2910535E770B}"/>
              </a:ext>
            </a:extLst>
          </p:cNvPr>
          <p:cNvSpPr/>
          <p:nvPr/>
        </p:nvSpPr>
        <p:spPr>
          <a:xfrm>
            <a:off x="309489" y="2096086"/>
            <a:ext cx="8468751" cy="2308324"/>
          </a:xfrm>
          <a:prstGeom prst="rect">
            <a:avLst/>
          </a:prstGeom>
        </p:spPr>
        <p:txBody>
          <a:bodyPr wrap="square">
            <a:spAutoFit/>
          </a:bodyPr>
          <a:lstStyle/>
          <a:p>
            <a:pPr marL="285750" indent="-285750" algn="just">
              <a:buFont typeface="Wingdings" panose="05000000000000000000" pitchFamily="2" charset="2"/>
              <a:buChar char="Ø"/>
            </a:pPr>
            <a:r>
              <a:rPr lang="en-US" sz="1600" dirty="0">
                <a:solidFill>
                  <a:srgbClr val="181717"/>
                </a:solidFill>
                <a:latin typeface="Verdana" panose="020B0604030504040204" pitchFamily="34" charset="0"/>
              </a:rPr>
              <a:t>an http response starts with the first line containing the status code and description and subsequently with headers, each in one line. then there is a blank line followed by the payload, if there is one. </a:t>
            </a:r>
          </a:p>
          <a:p>
            <a:pPr marL="285750" indent="-285750" algn="just">
              <a:buFont typeface="Wingdings" panose="05000000000000000000" pitchFamily="2" charset="2"/>
              <a:buChar char="Ø"/>
            </a:pPr>
            <a:r>
              <a:rPr lang="en-US" sz="1600" dirty="0">
                <a:solidFill>
                  <a:srgbClr val="181717"/>
                </a:solidFill>
                <a:latin typeface="Verdana" panose="020B0604030504040204" pitchFamily="34" charset="0"/>
              </a:rPr>
              <a:t>For example:</a:t>
            </a:r>
          </a:p>
          <a:p>
            <a:pPr lvl="2" algn="just"/>
            <a:r>
              <a:rPr lang="en-US" sz="1600" dirty="0">
                <a:solidFill>
                  <a:srgbClr val="181717"/>
                </a:solidFill>
                <a:latin typeface="Verdana" panose="020B0604030504040204" pitchFamily="34" charset="0"/>
              </a:rPr>
              <a:t>201 Created</a:t>
            </a:r>
          </a:p>
          <a:p>
            <a:pPr lvl="2" algn="just"/>
            <a:r>
              <a:rPr lang="en-US" sz="1600" dirty="0">
                <a:solidFill>
                  <a:srgbClr val="181717"/>
                </a:solidFill>
                <a:latin typeface="Verdana" panose="020B0604030504040204" pitchFamily="34" charset="0"/>
              </a:rPr>
              <a:t>Content-Type: text/plain</a:t>
            </a:r>
          </a:p>
          <a:p>
            <a:pPr lvl="2" algn="just"/>
            <a:r>
              <a:rPr lang="en-US" sz="1600" dirty="0">
                <a:solidFill>
                  <a:srgbClr val="181717"/>
                </a:solidFill>
                <a:latin typeface="Verdana" panose="020B0604030504040204" pitchFamily="34" charset="0"/>
              </a:rPr>
              <a:t>Location: /</a:t>
            </a:r>
            <a:r>
              <a:rPr lang="en-US" sz="1600" dirty="0" err="1">
                <a:solidFill>
                  <a:srgbClr val="181717"/>
                </a:solidFill>
                <a:latin typeface="Verdana" panose="020B0604030504040204" pitchFamily="34" charset="0"/>
              </a:rPr>
              <a:t>api</a:t>
            </a:r>
            <a:r>
              <a:rPr lang="en-US" sz="1600" dirty="0">
                <a:solidFill>
                  <a:srgbClr val="181717"/>
                </a:solidFill>
                <a:latin typeface="Verdana" panose="020B0604030504040204" pitchFamily="34" charset="0"/>
              </a:rPr>
              <a:t>/v1/person/123</a:t>
            </a:r>
          </a:p>
          <a:p>
            <a:pPr lvl="2" algn="just"/>
            <a:endParaRPr lang="en-US" sz="1600" dirty="0">
              <a:solidFill>
                <a:srgbClr val="181717"/>
              </a:solidFill>
              <a:latin typeface="Verdana" panose="020B0604030504040204" pitchFamily="34" charset="0"/>
            </a:endParaRPr>
          </a:p>
          <a:p>
            <a:pPr lvl="2" algn="just"/>
            <a:r>
              <a:rPr lang="en-US" sz="1600" dirty="0">
                <a:solidFill>
                  <a:srgbClr val="181717"/>
                </a:solidFill>
                <a:latin typeface="Verdana" panose="020B0604030504040204" pitchFamily="34" charset="0"/>
              </a:rPr>
              <a:t>Person was successfully created</a:t>
            </a:r>
          </a:p>
        </p:txBody>
      </p:sp>
      <p:sp>
        <p:nvSpPr>
          <p:cNvPr id="4" name="Slide Number Placeholder 3">
            <a:extLst>
              <a:ext uri="{FF2B5EF4-FFF2-40B4-BE49-F238E27FC236}">
                <a16:creationId xmlns:a16="http://schemas.microsoft.com/office/drawing/2014/main" id="{5E9ABB9C-A6CF-4F12-9257-22386E4F0B24}"/>
              </a:ext>
            </a:extLst>
          </p:cNvPr>
          <p:cNvSpPr>
            <a:spLocks noGrp="1"/>
          </p:cNvSpPr>
          <p:nvPr>
            <p:ph type="sldNum" sz="quarter" idx="12"/>
          </p:nvPr>
        </p:nvSpPr>
        <p:spPr/>
        <p:txBody>
          <a:bodyPr/>
          <a:lstStyle/>
          <a:p>
            <a:fld id="{5FD889E0-CAB2-4699-909D-B9A88D47ACBE}" type="slidenum">
              <a:rPr lang="en-US" smtClean="0"/>
              <a:t>12</a:t>
            </a:fld>
            <a:endParaRPr lang="en-US"/>
          </a:p>
        </p:txBody>
      </p:sp>
    </p:spTree>
    <p:extLst>
      <p:ext uri="{BB962C8B-B14F-4D97-AF65-F5344CB8AC3E}">
        <p14:creationId xmlns:p14="http://schemas.microsoft.com/office/powerpoint/2010/main" val="400249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7808976" cy="1351660"/>
          </a:xfrm>
        </p:spPr>
        <p:txBody>
          <a:bodyPr>
            <a:normAutofit/>
          </a:bodyPr>
          <a:lstStyle/>
          <a:p>
            <a:pPr algn="just"/>
            <a:r>
              <a:rPr lang="en-US" b="1" dirty="0">
                <a:solidFill>
                  <a:srgbClr val="FFFFFF"/>
                </a:solidFill>
              </a:rPr>
              <a:t>What</a:t>
            </a:r>
            <a:r>
              <a:rPr lang="en-US" sz="4400" b="1" dirty="0">
                <a:latin typeface="Cambria" panose="02040503050406030204" pitchFamily="18" charset="0"/>
                <a:ea typeface="Cambria" panose="02040503050406030204" pitchFamily="18" charset="0"/>
              </a:rPr>
              <a:t> is REST</a:t>
            </a:r>
          </a:p>
        </p:txBody>
      </p:sp>
      <p:sp>
        <p:nvSpPr>
          <p:cNvPr id="4" name="Content Placeholder 2">
            <a:extLst>
              <a:ext uri="{FF2B5EF4-FFF2-40B4-BE49-F238E27FC236}">
                <a16:creationId xmlns:a16="http://schemas.microsoft.com/office/drawing/2014/main" id="{3D140D9C-34A5-4996-B23B-4C4340988E3F}"/>
              </a:ext>
            </a:extLst>
          </p:cNvPr>
          <p:cNvSpPr txBox="1">
            <a:spLocks/>
          </p:cNvSpPr>
          <p:nvPr/>
        </p:nvSpPr>
        <p:spPr>
          <a:xfrm>
            <a:off x="309490" y="2293035"/>
            <a:ext cx="8600580" cy="3376246"/>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lvl="0" algn="just">
              <a:lnSpc>
                <a:spcPct val="90000"/>
              </a:lnSpc>
              <a:spcBef>
                <a:spcPts val="1000"/>
              </a:spcBef>
              <a:buClrTx/>
              <a:buSzTx/>
            </a:pPr>
            <a:r>
              <a:rPr lang="en-US" sz="2000" dirty="0">
                <a:solidFill>
                  <a:prstClr val="black"/>
                </a:solidFill>
                <a:latin typeface="Cambria" panose="02040503050406030204" pitchFamily="18" charset="0"/>
                <a:ea typeface="Cambria" panose="02040503050406030204" pitchFamily="18" charset="0"/>
              </a:rPr>
              <a:t>REST is acronym for </a:t>
            </a:r>
            <a:r>
              <a:rPr lang="en-US" sz="2000" b="1" dirty="0" err="1">
                <a:solidFill>
                  <a:prstClr val="black"/>
                </a:solidFill>
                <a:latin typeface="Cambria" panose="02040503050406030204" pitchFamily="18" charset="0"/>
                <a:ea typeface="Cambria" panose="02040503050406030204" pitchFamily="18" charset="0"/>
              </a:rPr>
              <a:t>RE</a:t>
            </a:r>
            <a:r>
              <a:rPr lang="en-US" sz="2000" dirty="0" err="1">
                <a:solidFill>
                  <a:prstClr val="black"/>
                </a:solidFill>
                <a:latin typeface="Cambria" panose="02040503050406030204" pitchFamily="18" charset="0"/>
                <a:ea typeface="Cambria" panose="02040503050406030204" pitchFamily="18" charset="0"/>
              </a:rPr>
              <a:t>presentational</a:t>
            </a:r>
            <a:r>
              <a:rPr lang="en-US" sz="2000" dirty="0">
                <a:solidFill>
                  <a:prstClr val="black"/>
                </a:solidFill>
                <a:latin typeface="Cambria" panose="02040503050406030204" pitchFamily="18" charset="0"/>
                <a:ea typeface="Cambria" panose="02040503050406030204" pitchFamily="18" charset="0"/>
              </a:rPr>
              <a:t> </a:t>
            </a:r>
            <a:r>
              <a:rPr lang="en-US" sz="2000" b="1" dirty="0">
                <a:solidFill>
                  <a:prstClr val="black"/>
                </a:solidFill>
                <a:latin typeface="Cambria" panose="02040503050406030204" pitchFamily="18" charset="0"/>
                <a:ea typeface="Cambria" panose="02040503050406030204" pitchFamily="18" charset="0"/>
              </a:rPr>
              <a:t>S</a:t>
            </a:r>
            <a:r>
              <a:rPr lang="en-US" sz="2000" dirty="0">
                <a:solidFill>
                  <a:prstClr val="black"/>
                </a:solidFill>
                <a:latin typeface="Cambria" panose="02040503050406030204" pitchFamily="18" charset="0"/>
                <a:ea typeface="Cambria" panose="02040503050406030204" pitchFamily="18" charset="0"/>
              </a:rPr>
              <a:t>tate </a:t>
            </a:r>
            <a:r>
              <a:rPr lang="en-US" sz="2000" b="1" dirty="0">
                <a:solidFill>
                  <a:prstClr val="black"/>
                </a:solidFill>
                <a:latin typeface="Cambria" panose="02040503050406030204" pitchFamily="18" charset="0"/>
                <a:ea typeface="Cambria" panose="02040503050406030204" pitchFamily="18" charset="0"/>
              </a:rPr>
              <a:t>T</a:t>
            </a:r>
            <a:r>
              <a:rPr lang="en-US" sz="2000" dirty="0">
                <a:solidFill>
                  <a:prstClr val="black"/>
                </a:solidFill>
                <a:latin typeface="Cambria" panose="02040503050406030204" pitchFamily="18" charset="0"/>
                <a:ea typeface="Cambria" panose="02040503050406030204" pitchFamily="18" charset="0"/>
              </a:rPr>
              <a:t>ransfer. It is architectural style for </a:t>
            </a:r>
            <a:r>
              <a:rPr lang="en-US" sz="2000" b="1" dirty="0">
                <a:solidFill>
                  <a:prstClr val="black"/>
                </a:solidFill>
                <a:latin typeface="Cambria" panose="02040503050406030204" pitchFamily="18" charset="0"/>
                <a:ea typeface="Cambria" panose="02040503050406030204" pitchFamily="18" charset="0"/>
              </a:rPr>
              <a:t>distributed hypermedia systems</a:t>
            </a:r>
            <a:r>
              <a:rPr lang="en-US" sz="2000" dirty="0">
                <a:solidFill>
                  <a:prstClr val="black"/>
                </a:solidFill>
                <a:latin typeface="Cambria" panose="02040503050406030204" pitchFamily="18" charset="0"/>
                <a:ea typeface="Cambria" panose="02040503050406030204" pitchFamily="18" charset="0"/>
              </a:rPr>
              <a:t> and was first presented by Roy Fielding in 2000 in his famous </a:t>
            </a:r>
            <a:r>
              <a:rPr lang="en-US" sz="2000" dirty="0">
                <a:solidFill>
                  <a:prstClr val="black"/>
                </a:solidFill>
                <a:latin typeface="Cambria" panose="02040503050406030204" pitchFamily="18" charset="0"/>
                <a:ea typeface="Cambria" panose="02040503050406030204" pitchFamily="18" charset="0"/>
                <a:hlinkClick r:id="rId2">
                  <a:extLst>
                    <a:ext uri="{A12FA001-AC4F-418D-AE19-62706E023703}">
                      <ahyp:hlinkClr xmlns:ahyp="http://schemas.microsoft.com/office/drawing/2018/hyperlinkcolor" val="tx"/>
                    </a:ext>
                  </a:extLst>
                </a:hlinkClick>
              </a:rPr>
              <a:t>dissertation</a:t>
            </a:r>
            <a:r>
              <a:rPr lang="en-US" sz="2000" dirty="0">
                <a:solidFill>
                  <a:prstClr val="black"/>
                </a:solidFill>
                <a:latin typeface="Cambria" panose="02040503050406030204" pitchFamily="18" charset="0"/>
                <a:ea typeface="Cambria" panose="02040503050406030204" pitchFamily="18" charset="0"/>
              </a:rPr>
              <a:t>. Like any other architectural style, REST also does have it’s own </a:t>
            </a:r>
            <a:r>
              <a:rPr lang="en-US" sz="2000" dirty="0">
                <a:solidFill>
                  <a:prstClr val="black"/>
                </a:solidFill>
                <a:latin typeface="Cambria" panose="02040503050406030204" pitchFamily="18" charset="0"/>
                <a:ea typeface="Cambria" panose="02040503050406030204" pitchFamily="18" charset="0"/>
                <a:hlinkClick r:id="rId3">
                  <a:extLst>
                    <a:ext uri="{A12FA001-AC4F-418D-AE19-62706E023703}">
                      <ahyp:hlinkClr xmlns:ahyp="http://schemas.microsoft.com/office/drawing/2018/hyperlinkcolor" val="tx"/>
                    </a:ext>
                  </a:extLst>
                </a:hlinkClick>
              </a:rPr>
              <a:t>6 guiding constraints</a:t>
            </a:r>
            <a:r>
              <a:rPr lang="en-US" sz="2000" dirty="0">
                <a:solidFill>
                  <a:prstClr val="black"/>
                </a:solidFill>
                <a:latin typeface="Cambria" panose="02040503050406030204" pitchFamily="18" charset="0"/>
                <a:ea typeface="Cambria" panose="02040503050406030204" pitchFamily="18" charset="0"/>
              </a:rPr>
              <a:t> which must be satisfied if an interface needs to be referred as </a:t>
            </a:r>
            <a:r>
              <a:rPr lang="en-US" sz="2000" b="1" dirty="0">
                <a:solidFill>
                  <a:prstClr val="black"/>
                </a:solidFill>
                <a:latin typeface="Cambria" panose="02040503050406030204" pitchFamily="18" charset="0"/>
                <a:ea typeface="Cambria" panose="02040503050406030204" pitchFamily="18" charset="0"/>
              </a:rPr>
              <a:t>RESTful</a:t>
            </a:r>
            <a:r>
              <a:rPr lang="en-US" sz="2000" dirty="0">
                <a:solidFill>
                  <a:prstClr val="black"/>
                </a:solidFill>
                <a:latin typeface="Cambria" panose="02040503050406030204" pitchFamily="18" charset="0"/>
                <a:ea typeface="Cambria" panose="02040503050406030204" pitchFamily="18" charset="0"/>
              </a:rPr>
              <a:t>. These principles are listed below.</a:t>
            </a:r>
          </a:p>
          <a:p>
            <a:pPr lvl="0" algn="just">
              <a:lnSpc>
                <a:spcPct val="90000"/>
              </a:lnSpc>
              <a:spcBef>
                <a:spcPts val="1000"/>
              </a:spcBef>
              <a:buClrTx/>
              <a:buSzTx/>
            </a:pPr>
            <a:r>
              <a:rPr lang="en-US" sz="2000" dirty="0">
                <a:solidFill>
                  <a:prstClr val="black"/>
                </a:solidFill>
                <a:latin typeface="Cambria" panose="02040503050406030204" pitchFamily="18" charset="0"/>
                <a:ea typeface="Cambria" panose="02040503050406030204" pitchFamily="18" charset="0"/>
              </a:rPr>
              <a:t>The architectural style which uses HTTP as an application protocol and hypermedia. REST is constraint driven, whereas other approaches are requirements driven. That means that REST is aware of the eight fallacies of distributed computing; the constraints of REST exist to protect an application from the effects of those fallacies.</a:t>
            </a:r>
          </a:p>
        </p:txBody>
      </p:sp>
      <p:sp>
        <p:nvSpPr>
          <p:cNvPr id="3" name="Slide Number Placeholder 2">
            <a:extLst>
              <a:ext uri="{FF2B5EF4-FFF2-40B4-BE49-F238E27FC236}">
                <a16:creationId xmlns:a16="http://schemas.microsoft.com/office/drawing/2014/main" id="{CEA8A2A9-91BB-45EC-8BF3-97CA9DAA64D3}"/>
              </a:ext>
            </a:extLst>
          </p:cNvPr>
          <p:cNvSpPr>
            <a:spLocks noGrp="1"/>
          </p:cNvSpPr>
          <p:nvPr>
            <p:ph type="sldNum" sz="quarter" idx="12"/>
          </p:nvPr>
        </p:nvSpPr>
        <p:spPr/>
        <p:txBody>
          <a:bodyPr/>
          <a:lstStyle/>
          <a:p>
            <a:fld id="{5FD889E0-CAB2-4699-909D-B9A88D47ACBE}" type="slidenum">
              <a:rPr lang="en-US" smtClean="0"/>
              <a:t>13</a:t>
            </a:fld>
            <a:endParaRPr lang="en-US"/>
          </a:p>
        </p:txBody>
      </p:sp>
    </p:spTree>
    <p:extLst>
      <p:ext uri="{BB962C8B-B14F-4D97-AF65-F5344CB8AC3E}">
        <p14:creationId xmlns:p14="http://schemas.microsoft.com/office/powerpoint/2010/main" val="286838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solidFill>
                  <a:srgbClr val="FFFFFF"/>
                </a:solidFill>
              </a:rPr>
              <a:t>REST</a:t>
            </a:r>
            <a:endParaRPr lang="en-US" b="1" dirty="0"/>
          </a:p>
        </p:txBody>
      </p:sp>
      <p:sp>
        <p:nvSpPr>
          <p:cNvPr id="3" name="Rectangle 2">
            <a:extLst>
              <a:ext uri="{FF2B5EF4-FFF2-40B4-BE49-F238E27FC236}">
                <a16:creationId xmlns:a16="http://schemas.microsoft.com/office/drawing/2014/main" id="{717459BD-4AAA-45EF-B134-910D8CBE7DA4}"/>
              </a:ext>
            </a:extLst>
          </p:cNvPr>
          <p:cNvSpPr/>
          <p:nvPr/>
        </p:nvSpPr>
        <p:spPr>
          <a:xfrm>
            <a:off x="281354" y="2053883"/>
            <a:ext cx="8482818" cy="4238083"/>
          </a:xfrm>
          <a:prstGeom prst="rect">
            <a:avLst/>
          </a:prstGeom>
        </p:spPr>
        <p:txBody>
          <a:bodyPr wrap="square">
            <a:spAutoFit/>
          </a:bodyPr>
          <a:lstStyle/>
          <a:p>
            <a:pPr lvl="0" algn="just">
              <a:spcBef>
                <a:spcPts val="1000"/>
              </a:spcBef>
              <a:buClrTx/>
              <a:buSzTx/>
            </a:pPr>
            <a:r>
              <a:rPr lang="en-US" dirty="0">
                <a:solidFill>
                  <a:prstClr val="black"/>
                </a:solidFill>
                <a:latin typeface="Cambria" panose="02040503050406030204" pitchFamily="18" charset="0"/>
                <a:ea typeface="Cambria" panose="02040503050406030204" pitchFamily="18" charset="0"/>
              </a:rPr>
              <a:t>The eight fallacies of distributed computing are</a:t>
            </a:r>
          </a:p>
          <a:p>
            <a:pPr lvl="0" algn="just">
              <a:spcBef>
                <a:spcPts val="1000"/>
              </a:spcBef>
              <a:buClrTx/>
              <a:buSzTx/>
            </a:pPr>
            <a:r>
              <a:rPr lang="en-US" dirty="0">
                <a:solidFill>
                  <a:prstClr val="black"/>
                </a:solidFill>
                <a:latin typeface="Cambria" panose="02040503050406030204" pitchFamily="18" charset="0"/>
                <a:ea typeface="Cambria" panose="02040503050406030204" pitchFamily="18" charset="0"/>
              </a:rPr>
              <a:t>•	 The network is reliable.</a:t>
            </a:r>
          </a:p>
          <a:p>
            <a:pPr lvl="0" algn="just">
              <a:spcBef>
                <a:spcPts val="1000"/>
              </a:spcBef>
              <a:buClrTx/>
              <a:buSzTx/>
            </a:pPr>
            <a:r>
              <a:rPr lang="en-US" dirty="0">
                <a:solidFill>
                  <a:prstClr val="black"/>
                </a:solidFill>
                <a:latin typeface="Cambria" panose="02040503050406030204" pitchFamily="18" charset="0"/>
                <a:ea typeface="Cambria" panose="02040503050406030204" pitchFamily="18" charset="0"/>
              </a:rPr>
              <a:t>•	 Latency is zero.</a:t>
            </a:r>
          </a:p>
          <a:p>
            <a:pPr lvl="0" algn="just">
              <a:spcBef>
                <a:spcPts val="1000"/>
              </a:spcBef>
              <a:buClrTx/>
              <a:buSzTx/>
            </a:pPr>
            <a:r>
              <a:rPr lang="en-US" dirty="0">
                <a:solidFill>
                  <a:prstClr val="black"/>
                </a:solidFill>
                <a:latin typeface="Cambria" panose="02040503050406030204" pitchFamily="18" charset="0"/>
                <a:ea typeface="Cambria" panose="02040503050406030204" pitchFamily="18" charset="0"/>
              </a:rPr>
              <a:t>•	 Bandwidth is infinite.</a:t>
            </a:r>
          </a:p>
          <a:p>
            <a:pPr lvl="0" algn="just">
              <a:spcBef>
                <a:spcPts val="1000"/>
              </a:spcBef>
              <a:buClrTx/>
              <a:buSzTx/>
            </a:pPr>
            <a:r>
              <a:rPr lang="en-US" dirty="0">
                <a:solidFill>
                  <a:prstClr val="black"/>
                </a:solidFill>
                <a:latin typeface="Cambria" panose="02040503050406030204" pitchFamily="18" charset="0"/>
                <a:ea typeface="Cambria" panose="02040503050406030204" pitchFamily="18" charset="0"/>
              </a:rPr>
              <a:t>•	 The network is secure.</a:t>
            </a:r>
          </a:p>
          <a:p>
            <a:pPr lvl="0" algn="just">
              <a:spcBef>
                <a:spcPts val="1000"/>
              </a:spcBef>
              <a:buClrTx/>
              <a:buSzTx/>
            </a:pPr>
            <a:r>
              <a:rPr lang="en-US" dirty="0">
                <a:solidFill>
                  <a:prstClr val="black"/>
                </a:solidFill>
                <a:latin typeface="Cambria" panose="02040503050406030204" pitchFamily="18" charset="0"/>
                <a:ea typeface="Cambria" panose="02040503050406030204" pitchFamily="18" charset="0"/>
              </a:rPr>
              <a:t>•	 Topology doesn’t change.</a:t>
            </a:r>
          </a:p>
          <a:p>
            <a:pPr lvl="0" algn="just">
              <a:spcBef>
                <a:spcPts val="1000"/>
              </a:spcBef>
              <a:buClrTx/>
              <a:buSzTx/>
            </a:pPr>
            <a:r>
              <a:rPr lang="en-US" dirty="0">
                <a:solidFill>
                  <a:prstClr val="black"/>
                </a:solidFill>
                <a:latin typeface="Cambria" panose="02040503050406030204" pitchFamily="18" charset="0"/>
                <a:ea typeface="Cambria" panose="02040503050406030204" pitchFamily="18" charset="0"/>
              </a:rPr>
              <a:t>•	 There is one administrator.</a:t>
            </a:r>
          </a:p>
          <a:p>
            <a:pPr lvl="0" algn="just">
              <a:spcBef>
                <a:spcPts val="1000"/>
              </a:spcBef>
              <a:buClrTx/>
              <a:buSzTx/>
            </a:pPr>
            <a:r>
              <a:rPr lang="en-US" dirty="0">
                <a:solidFill>
                  <a:prstClr val="black"/>
                </a:solidFill>
                <a:latin typeface="Cambria" panose="02040503050406030204" pitchFamily="18" charset="0"/>
                <a:ea typeface="Cambria" panose="02040503050406030204" pitchFamily="18" charset="0"/>
              </a:rPr>
              <a:t>•	 Transport cost is zero.</a:t>
            </a:r>
          </a:p>
          <a:p>
            <a:pPr lvl="0" algn="just">
              <a:spcBef>
                <a:spcPts val="1000"/>
              </a:spcBef>
              <a:buClrTx/>
              <a:buSzTx/>
            </a:pPr>
            <a:r>
              <a:rPr lang="en-US" dirty="0">
                <a:solidFill>
                  <a:prstClr val="black"/>
                </a:solidFill>
                <a:latin typeface="Cambria" panose="02040503050406030204" pitchFamily="18" charset="0"/>
                <a:ea typeface="Cambria" panose="02040503050406030204" pitchFamily="18" charset="0"/>
              </a:rPr>
              <a:t>•	 The network is homogeneous.</a:t>
            </a:r>
          </a:p>
          <a:p>
            <a:pPr lvl="0" algn="just">
              <a:lnSpc>
                <a:spcPct val="90000"/>
              </a:lnSpc>
              <a:spcBef>
                <a:spcPts val="1000"/>
              </a:spcBef>
              <a:buClrTx/>
              <a:buSzTx/>
            </a:pPr>
            <a:r>
              <a:rPr lang="en-US" dirty="0">
                <a:solidFill>
                  <a:prstClr val="black"/>
                </a:solidFill>
                <a:latin typeface="Cambria" panose="02040503050406030204" pitchFamily="18" charset="0"/>
                <a:ea typeface="Cambria" panose="02040503050406030204" pitchFamily="18" charset="0"/>
              </a:rPr>
              <a:t>REST defines six constraints a RESTful architecture needs to apply to deal with the eight fallacies of distributed computing. </a:t>
            </a:r>
          </a:p>
        </p:txBody>
      </p:sp>
      <p:sp>
        <p:nvSpPr>
          <p:cNvPr id="4" name="Slide Number Placeholder 3">
            <a:extLst>
              <a:ext uri="{FF2B5EF4-FFF2-40B4-BE49-F238E27FC236}">
                <a16:creationId xmlns:a16="http://schemas.microsoft.com/office/drawing/2014/main" id="{510F3672-8403-4F24-819A-86FFC7DB8E33}"/>
              </a:ext>
            </a:extLst>
          </p:cNvPr>
          <p:cNvSpPr>
            <a:spLocks noGrp="1"/>
          </p:cNvSpPr>
          <p:nvPr>
            <p:ph type="sldNum" sz="quarter" idx="12"/>
          </p:nvPr>
        </p:nvSpPr>
        <p:spPr/>
        <p:txBody>
          <a:bodyPr/>
          <a:lstStyle/>
          <a:p>
            <a:fld id="{5FD889E0-CAB2-4699-909D-B9A88D47ACBE}" type="slidenum">
              <a:rPr lang="en-US" smtClean="0"/>
              <a:t>14</a:t>
            </a:fld>
            <a:endParaRPr lang="en-US"/>
          </a:p>
        </p:txBody>
      </p:sp>
    </p:spTree>
    <p:extLst>
      <p:ext uri="{BB962C8B-B14F-4D97-AF65-F5344CB8AC3E}">
        <p14:creationId xmlns:p14="http://schemas.microsoft.com/office/powerpoint/2010/main" val="636060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B0D8BA-B059-4201-8015-0FD53179E8D6}"/>
              </a:ext>
            </a:extLst>
          </p:cNvPr>
          <p:cNvPicPr>
            <a:picLocks noChangeAspect="1"/>
          </p:cNvPicPr>
          <p:nvPr/>
        </p:nvPicPr>
        <p:blipFill>
          <a:blip r:embed="rId2"/>
          <a:stretch>
            <a:fillRect/>
          </a:stretch>
        </p:blipFill>
        <p:spPr>
          <a:xfrm>
            <a:off x="284162" y="2562873"/>
            <a:ext cx="8574087" cy="3285761"/>
          </a:xfrm>
          <a:prstGeom prst="rect">
            <a:avLst/>
          </a:prstGeom>
          <a:noFill/>
        </p:spPr>
      </p:pic>
      <p:sp>
        <p:nvSpPr>
          <p:cNvPr id="4" name="Rectangle 3">
            <a:extLst>
              <a:ext uri="{FF2B5EF4-FFF2-40B4-BE49-F238E27FC236}">
                <a16:creationId xmlns:a16="http://schemas.microsoft.com/office/drawing/2014/main" id="{62BC0381-D5CB-4A89-9A1C-DD20E32DFCC8}"/>
              </a:ext>
            </a:extLst>
          </p:cNvPr>
          <p:cNvSpPr/>
          <p:nvPr/>
        </p:nvSpPr>
        <p:spPr>
          <a:xfrm>
            <a:off x="472420" y="1532965"/>
            <a:ext cx="7754284" cy="484094"/>
          </a:xfrm>
          <a:prstGeom prst="rect">
            <a:avLst/>
          </a:prstGeom>
        </p:spPr>
        <p:txBody>
          <a:bodyPr vert="horz" lIns="91440" tIns="45720" rIns="91440" bIns="45720" rtlCol="0">
            <a:normAutofit/>
          </a:bodyPr>
          <a:lstStyle/>
          <a:p>
            <a:pPr>
              <a:lnSpc>
                <a:spcPct val="90000"/>
              </a:lnSpc>
              <a:spcAft>
                <a:spcPts val="600"/>
              </a:spcAft>
              <a:buClr>
                <a:schemeClr val="bg1">
                  <a:lumMod val="65000"/>
                </a:schemeClr>
              </a:buClr>
              <a:buSzPct val="90000"/>
            </a:pPr>
            <a:r>
              <a:rPr lang="en-US" sz="1500" dirty="0">
                <a:solidFill>
                  <a:schemeClr val="bg1"/>
                </a:solidFill>
              </a:rPr>
              <a:t>Table shows the six constraints and the benefits a RESTful application gains from them.</a:t>
            </a:r>
          </a:p>
        </p:txBody>
      </p:sp>
      <p:sp>
        <p:nvSpPr>
          <p:cNvPr id="2" name="Title 1"/>
          <p:cNvSpPr>
            <a:spLocks noGrp="1"/>
          </p:cNvSpPr>
          <p:nvPr>
            <p:ph type="ctrTitle"/>
          </p:nvPr>
        </p:nvSpPr>
        <p:spPr>
          <a:xfrm>
            <a:off x="418633" y="444728"/>
            <a:ext cx="7810967" cy="1088237"/>
          </a:xfrm>
        </p:spPr>
        <p:txBody>
          <a:bodyPr vert="horz" lIns="91440" tIns="45720" rIns="91440" bIns="45720" rtlCol="0" anchor="b" anchorCtr="0">
            <a:normAutofit/>
          </a:bodyPr>
          <a:lstStyle/>
          <a:p>
            <a:r>
              <a:rPr lang="en-US" b="1" dirty="0"/>
              <a:t>REST</a:t>
            </a:r>
          </a:p>
        </p:txBody>
      </p:sp>
      <p:sp>
        <p:nvSpPr>
          <p:cNvPr id="3" name="Slide Number Placeholder 2">
            <a:extLst>
              <a:ext uri="{FF2B5EF4-FFF2-40B4-BE49-F238E27FC236}">
                <a16:creationId xmlns:a16="http://schemas.microsoft.com/office/drawing/2014/main" id="{572C52D9-BC9B-4AD2-9188-3B8130F05AE0}"/>
              </a:ext>
            </a:extLst>
          </p:cNvPr>
          <p:cNvSpPr>
            <a:spLocks noGrp="1"/>
          </p:cNvSpPr>
          <p:nvPr>
            <p:ph type="sldNum" sz="quarter" idx="12"/>
          </p:nvPr>
        </p:nvSpPr>
        <p:spPr/>
        <p:txBody>
          <a:bodyPr/>
          <a:lstStyle/>
          <a:p>
            <a:fld id="{5FD889E0-CAB2-4699-909D-B9A88D47ACBE}" type="slidenum">
              <a:rPr lang="en-US" smtClean="0"/>
              <a:t>15</a:t>
            </a:fld>
            <a:endParaRPr lang="en-US"/>
          </a:p>
        </p:txBody>
      </p:sp>
    </p:spTree>
    <p:extLst>
      <p:ext uri="{BB962C8B-B14F-4D97-AF65-F5344CB8AC3E}">
        <p14:creationId xmlns:p14="http://schemas.microsoft.com/office/powerpoint/2010/main" val="3707414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latin typeface="Cambria" panose="02040503050406030204" pitchFamily="18" charset="0"/>
                <a:ea typeface="Cambria" panose="02040503050406030204" pitchFamily="18" charset="0"/>
              </a:rPr>
              <a:t>Guiding Principles of REST</a:t>
            </a:r>
            <a:endParaRPr lang="en-US" dirty="0"/>
          </a:p>
        </p:txBody>
      </p:sp>
      <p:sp>
        <p:nvSpPr>
          <p:cNvPr id="5" name="Content Placeholder 2">
            <a:extLst>
              <a:ext uri="{FF2B5EF4-FFF2-40B4-BE49-F238E27FC236}">
                <a16:creationId xmlns:a16="http://schemas.microsoft.com/office/drawing/2014/main" id="{38749CCF-3DF5-441A-9BC0-7BD7FAC30CC6}"/>
              </a:ext>
            </a:extLst>
          </p:cNvPr>
          <p:cNvSpPr txBox="1">
            <a:spLocks/>
          </p:cNvSpPr>
          <p:nvPr/>
        </p:nvSpPr>
        <p:spPr>
          <a:xfrm>
            <a:off x="421341" y="2124222"/>
            <a:ext cx="8441305" cy="399522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b="1" dirty="0">
                <a:latin typeface="Cambria" panose="02040503050406030204" pitchFamily="18" charset="0"/>
                <a:ea typeface="Cambria" panose="02040503050406030204" pitchFamily="18" charset="0"/>
              </a:rPr>
              <a:t>Client–server</a:t>
            </a:r>
            <a:r>
              <a:rPr lang="en-US" sz="1800" dirty="0">
                <a:latin typeface="Cambria" panose="02040503050406030204" pitchFamily="18" charset="0"/>
                <a:ea typeface="Cambria" panose="02040503050406030204" pitchFamily="18" charset="0"/>
              </a:rPr>
              <a:t> – The client/server constraint improves separation of concerns by separating servers from clients. That means, the client doesn’t have to deal with data storage, and so the client is allowed to evolve independent of the server. Moreover it allows the client’s software to be ported to other platforms or programming languages. On the other hand, servers don’t need to care about user interfaces to let them evolve independently. Due to the lack of complicated UI code (besides other client-side aspects), the server-side code is simpler and more scalable.</a:t>
            </a:r>
          </a:p>
          <a:p>
            <a:r>
              <a:rPr lang="en-US" sz="1800" b="1" dirty="0">
                <a:latin typeface="Cambria" panose="02040503050406030204" pitchFamily="18" charset="0"/>
                <a:ea typeface="Cambria" panose="02040503050406030204" pitchFamily="18" charset="0"/>
              </a:rPr>
              <a:t>Stateless</a:t>
            </a:r>
            <a:r>
              <a:rPr lang="en-US" sz="1800" dirty="0">
                <a:latin typeface="Cambria" panose="02040503050406030204" pitchFamily="18" charset="0"/>
                <a:ea typeface="Cambria" panose="02040503050406030204" pitchFamily="18" charset="0"/>
              </a:rPr>
              <a:t> – The stateless constraint ensures that no client context is stored on the server. This constraint requires every request from any client to contain all the information necessary to process the request. All session states need to be stored on the client. The constraint embraces reliability, visibility, and scalability. </a:t>
            </a:r>
          </a:p>
          <a:p>
            <a:pPr algn="just"/>
            <a:r>
              <a:rPr lang="en-US" sz="1800" b="1" dirty="0">
                <a:latin typeface="Cambria" panose="02040503050406030204" pitchFamily="18" charset="0"/>
                <a:ea typeface="Cambria" panose="02040503050406030204" pitchFamily="18" charset="0"/>
              </a:rPr>
              <a:t>Cacheable</a:t>
            </a:r>
            <a:r>
              <a:rPr lang="en-US" sz="1800" dirty="0">
                <a:latin typeface="Cambria" panose="02040503050406030204" pitchFamily="18" charset="0"/>
                <a:ea typeface="Cambria" panose="02040503050406030204" pitchFamily="18" charset="0"/>
              </a:rPr>
              <a:t> –As is known from web browsers, clients can cache responses they receive from the servers. To prevent clients from reusing stale or inappropriate data in response to further requests, servers, implicitly or explicitly, must declare responses cacheable or not. When done right, caching may completely (certainly at least partially) make a lot of client/server interaction obsolete, with improved performance and scalability of the application being the result.</a:t>
            </a:r>
          </a:p>
        </p:txBody>
      </p:sp>
      <p:sp>
        <p:nvSpPr>
          <p:cNvPr id="3" name="Slide Number Placeholder 2">
            <a:extLst>
              <a:ext uri="{FF2B5EF4-FFF2-40B4-BE49-F238E27FC236}">
                <a16:creationId xmlns:a16="http://schemas.microsoft.com/office/drawing/2014/main" id="{D519FF16-C768-4BA1-8E6F-98634B933116}"/>
              </a:ext>
            </a:extLst>
          </p:cNvPr>
          <p:cNvSpPr>
            <a:spLocks noGrp="1"/>
          </p:cNvSpPr>
          <p:nvPr>
            <p:ph type="sldNum" sz="quarter" idx="12"/>
          </p:nvPr>
        </p:nvSpPr>
        <p:spPr/>
        <p:txBody>
          <a:bodyPr/>
          <a:lstStyle/>
          <a:p>
            <a:fld id="{5FD889E0-CAB2-4699-909D-B9A88D47ACBE}" type="slidenum">
              <a:rPr lang="en-US" smtClean="0"/>
              <a:t>16</a:t>
            </a:fld>
            <a:endParaRPr lang="en-US"/>
          </a:p>
        </p:txBody>
      </p:sp>
    </p:spTree>
    <p:extLst>
      <p:ext uri="{BB962C8B-B14F-4D97-AF65-F5344CB8AC3E}">
        <p14:creationId xmlns:p14="http://schemas.microsoft.com/office/powerpoint/2010/main" val="2427856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latin typeface="Cambria" panose="02040503050406030204" pitchFamily="18" charset="0"/>
                <a:ea typeface="Cambria" panose="02040503050406030204" pitchFamily="18" charset="0"/>
              </a:rPr>
              <a:t>Guiding Principles of REST</a:t>
            </a:r>
            <a:endParaRPr lang="en-US" dirty="0"/>
          </a:p>
        </p:txBody>
      </p:sp>
      <p:sp>
        <p:nvSpPr>
          <p:cNvPr id="5" name="Content Placeholder 2">
            <a:extLst>
              <a:ext uri="{FF2B5EF4-FFF2-40B4-BE49-F238E27FC236}">
                <a16:creationId xmlns:a16="http://schemas.microsoft.com/office/drawing/2014/main" id="{38749CCF-3DF5-441A-9BC0-7BD7FAC30CC6}"/>
              </a:ext>
            </a:extLst>
          </p:cNvPr>
          <p:cNvSpPr txBox="1">
            <a:spLocks/>
          </p:cNvSpPr>
          <p:nvPr/>
        </p:nvSpPr>
        <p:spPr>
          <a:xfrm>
            <a:off x="421341" y="2124222"/>
            <a:ext cx="8441305" cy="3995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b="1" dirty="0">
                <a:latin typeface="Cambria" panose="02040503050406030204" pitchFamily="18" charset="0"/>
                <a:ea typeface="Cambria" panose="02040503050406030204" pitchFamily="18" charset="0"/>
              </a:rPr>
              <a:t>Layered system</a:t>
            </a:r>
            <a:r>
              <a:rPr lang="en-US" sz="1600" dirty="0">
                <a:latin typeface="Cambria" panose="02040503050406030204" pitchFamily="18" charset="0"/>
                <a:ea typeface="Cambria" panose="02040503050406030204" pitchFamily="18" charset="0"/>
              </a:rPr>
              <a:t> – Adding intermediary servers, load balancers, or shared caches to the system improves overall scalability. Security might be improved by enforcing security policies. That way clients won’t be able to determine whether they are communicating with the end server.</a:t>
            </a:r>
          </a:p>
          <a:p>
            <a:pPr algn="just"/>
            <a:r>
              <a:rPr lang="en-US" sz="1600" b="1" dirty="0">
                <a:latin typeface="Cambria" panose="02040503050406030204" pitchFamily="18" charset="0"/>
                <a:ea typeface="Cambria" panose="02040503050406030204" pitchFamily="18" charset="0"/>
              </a:rPr>
              <a:t>Code on demand (optional)</a:t>
            </a:r>
            <a:r>
              <a:rPr lang="en-US" sz="1600" dirty="0">
                <a:latin typeface="Cambria" panose="02040503050406030204" pitchFamily="18" charset="0"/>
                <a:ea typeface="Cambria" panose="02040503050406030204" pitchFamily="18" charset="0"/>
              </a:rPr>
              <a:t> – REST allows client functionality to be extended by downloading and executing code in the form of applets or scripts. This simplifies clients by reducing the number of features required to be pre-implemented.</a:t>
            </a:r>
          </a:p>
          <a:p>
            <a:pPr algn="just"/>
            <a:r>
              <a:rPr lang="en-US" sz="1600" b="1" dirty="0">
                <a:latin typeface="Cambria" panose="02040503050406030204" pitchFamily="18" charset="0"/>
                <a:ea typeface="Cambria" panose="02040503050406030204" pitchFamily="18" charset="0"/>
              </a:rPr>
              <a:t>Uniform interface</a:t>
            </a:r>
            <a:r>
              <a:rPr lang="en-US" sz="1600" dirty="0">
                <a:latin typeface="Cambria" panose="02040503050406030204" pitchFamily="18" charset="0"/>
                <a:ea typeface="Cambria" panose="02040503050406030204" pitchFamily="18" charset="0"/>
              </a:rPr>
              <a:t> –The uniform interface was partially dealt with in the “Shifting to a RESTful Architecture” section in this chapter. In theory it consists of four concepts:</a:t>
            </a:r>
          </a:p>
          <a:p>
            <a:pPr marL="0" indent="0" algn="just">
              <a:buNone/>
            </a:pPr>
            <a:r>
              <a:rPr lang="en-US" sz="1600" dirty="0">
                <a:latin typeface="Cambria" panose="02040503050406030204" pitchFamily="18" charset="0"/>
                <a:ea typeface="Cambria" panose="02040503050406030204" pitchFamily="18" charset="0"/>
              </a:rPr>
              <a:t>	• identification of resources</a:t>
            </a:r>
          </a:p>
          <a:p>
            <a:pPr marL="0" indent="0" algn="just">
              <a:buNone/>
            </a:pPr>
            <a:r>
              <a:rPr lang="en-US" sz="1600" dirty="0">
                <a:latin typeface="Cambria" panose="02040503050406030204" pitchFamily="18" charset="0"/>
                <a:ea typeface="Cambria" panose="02040503050406030204" pitchFamily="18" charset="0"/>
              </a:rPr>
              <a:t>	• manipulation of resources through these representations</a:t>
            </a:r>
          </a:p>
          <a:p>
            <a:pPr marL="0" indent="0" algn="just">
              <a:buNone/>
            </a:pPr>
            <a:r>
              <a:rPr lang="en-US" sz="1600" dirty="0">
                <a:latin typeface="Cambria" panose="02040503050406030204" pitchFamily="18" charset="0"/>
                <a:ea typeface="Cambria" panose="02040503050406030204" pitchFamily="18" charset="0"/>
              </a:rPr>
              <a:t>	• self-descriptive messages</a:t>
            </a:r>
          </a:p>
          <a:p>
            <a:pPr marL="0" indent="0" algn="just">
              <a:buNone/>
            </a:pPr>
            <a:r>
              <a:rPr lang="en-US" sz="1600" dirty="0">
                <a:latin typeface="Cambria" panose="02040503050406030204" pitchFamily="18" charset="0"/>
                <a:ea typeface="Cambria" panose="02040503050406030204" pitchFamily="18" charset="0"/>
              </a:rPr>
              <a:t>	• Hypermedia as the engine of application state</a:t>
            </a:r>
          </a:p>
          <a:p>
            <a:pPr algn="just"/>
            <a:endParaRPr lang="en-US" sz="1600" dirty="0">
              <a:latin typeface="Cambria" panose="02040503050406030204" pitchFamily="18" charset="0"/>
              <a:ea typeface="Cambria" panose="02040503050406030204" pitchFamily="18" charset="0"/>
            </a:endParaRPr>
          </a:p>
        </p:txBody>
      </p:sp>
      <p:sp>
        <p:nvSpPr>
          <p:cNvPr id="3" name="Slide Number Placeholder 2">
            <a:extLst>
              <a:ext uri="{FF2B5EF4-FFF2-40B4-BE49-F238E27FC236}">
                <a16:creationId xmlns:a16="http://schemas.microsoft.com/office/drawing/2014/main" id="{7137A292-5CF5-4D35-B999-041469313EB6}"/>
              </a:ext>
            </a:extLst>
          </p:cNvPr>
          <p:cNvSpPr>
            <a:spLocks noGrp="1"/>
          </p:cNvSpPr>
          <p:nvPr>
            <p:ph type="sldNum" sz="quarter" idx="12"/>
          </p:nvPr>
        </p:nvSpPr>
        <p:spPr/>
        <p:txBody>
          <a:bodyPr/>
          <a:lstStyle/>
          <a:p>
            <a:fld id="{5FD889E0-CAB2-4699-909D-B9A88D47ACBE}" type="slidenum">
              <a:rPr lang="en-US" smtClean="0"/>
              <a:t>17</a:t>
            </a:fld>
            <a:endParaRPr lang="en-US"/>
          </a:p>
        </p:txBody>
      </p:sp>
    </p:spTree>
    <p:extLst>
      <p:ext uri="{BB962C8B-B14F-4D97-AF65-F5344CB8AC3E}">
        <p14:creationId xmlns:p14="http://schemas.microsoft.com/office/powerpoint/2010/main" val="1779357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latin typeface="Cambria" panose="02040503050406030204" pitchFamily="18" charset="0"/>
                <a:ea typeface="Cambria" panose="02040503050406030204" pitchFamily="18" charset="0"/>
              </a:rPr>
              <a:t>Guiding Principles of REST</a:t>
            </a:r>
            <a:endParaRPr lang="en-US" dirty="0"/>
          </a:p>
        </p:txBody>
      </p:sp>
      <p:sp>
        <p:nvSpPr>
          <p:cNvPr id="5" name="Content Placeholder 2">
            <a:extLst>
              <a:ext uri="{FF2B5EF4-FFF2-40B4-BE49-F238E27FC236}">
                <a16:creationId xmlns:a16="http://schemas.microsoft.com/office/drawing/2014/main" id="{38749CCF-3DF5-441A-9BC0-7BD7FAC30CC6}"/>
              </a:ext>
            </a:extLst>
          </p:cNvPr>
          <p:cNvSpPr txBox="1">
            <a:spLocks/>
          </p:cNvSpPr>
          <p:nvPr/>
        </p:nvSpPr>
        <p:spPr>
          <a:xfrm>
            <a:off x="421341" y="2124222"/>
            <a:ext cx="8441305" cy="3995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600" dirty="0">
                <a:latin typeface="Cambria" panose="02040503050406030204" pitchFamily="18" charset="0"/>
                <a:ea typeface="Cambria" panose="02040503050406030204" pitchFamily="18" charset="0"/>
              </a:rPr>
              <a:t>Identification of resources means that the resources of your application can be identified by URIs. The resources are separated from their representations, which are sent to the client. This means that the servers sends, for example, an XML or JSON fragment that represents a resource, such as a customer, with its properties.</a:t>
            </a:r>
          </a:p>
          <a:p>
            <a:pPr algn="just"/>
            <a:r>
              <a:rPr lang="en-US" sz="1600" dirty="0">
                <a:latin typeface="Cambria" panose="02040503050406030204" pitchFamily="18" charset="0"/>
                <a:ea typeface="Cambria" panose="02040503050406030204" pitchFamily="18" charset="0"/>
              </a:rPr>
              <a:t>Manipulation of resources through these representations means that if a client holds a representation of a customer including, for example, the metadata and has the appropriate permission, it is able to modify or delete the resource for that representation on the server.</a:t>
            </a:r>
          </a:p>
          <a:p>
            <a:pPr algn="just"/>
            <a:r>
              <a:rPr lang="en-US" sz="1600" dirty="0">
                <a:latin typeface="Cambria" panose="02040503050406030204" pitchFamily="18" charset="0"/>
                <a:ea typeface="Cambria" panose="02040503050406030204" pitchFamily="18" charset="0"/>
              </a:rPr>
              <a:t>Self-descriptive messages means that each message includes enough information to describe how to process the message. For example, the Internet media type tells the client or server how to parse the message. Another example is the indication of </a:t>
            </a:r>
            <a:r>
              <a:rPr lang="en-US" sz="1600" dirty="0" err="1">
                <a:latin typeface="Cambria" panose="02040503050406030204" pitchFamily="18" charset="0"/>
                <a:ea typeface="Cambria" panose="02040503050406030204" pitchFamily="18" charset="0"/>
              </a:rPr>
              <a:t>cacheability</a:t>
            </a:r>
            <a:r>
              <a:rPr lang="en-US" sz="1600" dirty="0">
                <a:latin typeface="Cambria" panose="02040503050406030204" pitchFamily="18" charset="0"/>
                <a:ea typeface="Cambria" panose="02040503050406030204" pitchFamily="18" charset="0"/>
              </a:rPr>
              <a:t> in server-side response (as also shown in the Cacheable constraint).</a:t>
            </a:r>
          </a:p>
          <a:p>
            <a:pPr algn="just"/>
            <a:r>
              <a:rPr lang="en-US" sz="1600" dirty="0">
                <a:latin typeface="Cambria" panose="02040503050406030204" pitchFamily="18" charset="0"/>
                <a:ea typeface="Cambria" panose="02040503050406030204" pitchFamily="18" charset="0"/>
              </a:rPr>
              <a:t>Hypermedia as the engine of application state (HATEOAS) means that after hitting a fixed entry point URI, the client navigates through the application by dynamically generated hypermedia (hypertext with hyperlinks), which the client receives within the representations of the resources from the server.</a:t>
            </a:r>
          </a:p>
        </p:txBody>
      </p:sp>
      <p:sp>
        <p:nvSpPr>
          <p:cNvPr id="3" name="Slide Number Placeholder 2">
            <a:extLst>
              <a:ext uri="{FF2B5EF4-FFF2-40B4-BE49-F238E27FC236}">
                <a16:creationId xmlns:a16="http://schemas.microsoft.com/office/drawing/2014/main" id="{EFE98DD7-F302-4C11-9612-AD4E74672CA6}"/>
              </a:ext>
            </a:extLst>
          </p:cNvPr>
          <p:cNvSpPr>
            <a:spLocks noGrp="1"/>
          </p:cNvSpPr>
          <p:nvPr>
            <p:ph type="sldNum" sz="quarter" idx="12"/>
          </p:nvPr>
        </p:nvSpPr>
        <p:spPr/>
        <p:txBody>
          <a:bodyPr/>
          <a:lstStyle/>
          <a:p>
            <a:fld id="{5FD889E0-CAB2-4699-909D-B9A88D47ACBE}" type="slidenum">
              <a:rPr lang="en-US" smtClean="0"/>
              <a:t>18</a:t>
            </a:fld>
            <a:endParaRPr lang="en-US"/>
          </a:p>
        </p:txBody>
      </p:sp>
    </p:spTree>
    <p:extLst>
      <p:ext uri="{BB962C8B-B14F-4D97-AF65-F5344CB8AC3E}">
        <p14:creationId xmlns:p14="http://schemas.microsoft.com/office/powerpoint/2010/main" val="3492551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sz="4000" b="1" dirty="0">
                <a:solidFill>
                  <a:srgbClr val="FFFFFF"/>
                </a:solidFill>
              </a:rPr>
              <a:t>Richardson Maturity Model</a:t>
            </a:r>
            <a:endParaRPr lang="en-US" b="1" dirty="0"/>
          </a:p>
        </p:txBody>
      </p:sp>
      <p:sp>
        <p:nvSpPr>
          <p:cNvPr id="4" name="Rectangle 3">
            <a:extLst>
              <a:ext uri="{FF2B5EF4-FFF2-40B4-BE49-F238E27FC236}">
                <a16:creationId xmlns:a16="http://schemas.microsoft.com/office/drawing/2014/main" id="{05B91EFF-0418-4417-B73F-0D6C1A23B631}"/>
              </a:ext>
            </a:extLst>
          </p:cNvPr>
          <p:cNvSpPr/>
          <p:nvPr/>
        </p:nvSpPr>
        <p:spPr>
          <a:xfrm>
            <a:off x="279400" y="2082801"/>
            <a:ext cx="8547100" cy="1754326"/>
          </a:xfrm>
          <a:prstGeom prst="rect">
            <a:avLst/>
          </a:prstGeom>
        </p:spPr>
        <p:txBody>
          <a:bodyPr wrap="square">
            <a:spAutoFit/>
          </a:bodyPr>
          <a:lstStyle/>
          <a:p>
            <a:r>
              <a:rPr lang="en-US" dirty="0">
                <a:solidFill>
                  <a:srgbClr val="000000"/>
                </a:solidFill>
                <a:latin typeface="UtopiaStd-Regular"/>
              </a:rPr>
              <a:t>As was seen in the “Shifting to a RESTful Architecture” section, we continuously improved the application from a classical service-oriented architecture using SOAP (also referred to as “plain old XML,” or POX) toward a RESTful one. The path from POX to the use of hypermedia inside the application has been described in a three-step model by Leonard Richardson, the Richardson Maturity Model, shown in Figure</a:t>
            </a:r>
            <a:r>
              <a:rPr lang="en-US" dirty="0"/>
              <a:t> </a:t>
            </a:r>
            <a:br>
              <a:rPr lang="en-US" dirty="0"/>
            </a:br>
            <a:endParaRPr lang="en-US" dirty="0"/>
          </a:p>
        </p:txBody>
      </p:sp>
      <p:pic>
        <p:nvPicPr>
          <p:cNvPr id="5" name="Picture 4">
            <a:extLst>
              <a:ext uri="{FF2B5EF4-FFF2-40B4-BE49-F238E27FC236}">
                <a16:creationId xmlns:a16="http://schemas.microsoft.com/office/drawing/2014/main" id="{AA723934-5068-4CEB-9CE5-7A6800A44C3C}"/>
              </a:ext>
            </a:extLst>
          </p:cNvPr>
          <p:cNvPicPr>
            <a:picLocks noChangeAspect="1"/>
          </p:cNvPicPr>
          <p:nvPr/>
        </p:nvPicPr>
        <p:blipFill>
          <a:blip r:embed="rId2"/>
          <a:stretch>
            <a:fillRect/>
          </a:stretch>
        </p:blipFill>
        <p:spPr>
          <a:xfrm>
            <a:off x="1340555" y="3681412"/>
            <a:ext cx="5616575" cy="1876389"/>
          </a:xfrm>
          <a:prstGeom prst="rect">
            <a:avLst/>
          </a:prstGeom>
        </p:spPr>
      </p:pic>
      <p:sp>
        <p:nvSpPr>
          <p:cNvPr id="3" name="Slide Number Placeholder 2">
            <a:extLst>
              <a:ext uri="{FF2B5EF4-FFF2-40B4-BE49-F238E27FC236}">
                <a16:creationId xmlns:a16="http://schemas.microsoft.com/office/drawing/2014/main" id="{8B78DF0D-23D0-47DC-9F0C-B9E2317129EB}"/>
              </a:ext>
            </a:extLst>
          </p:cNvPr>
          <p:cNvSpPr>
            <a:spLocks noGrp="1"/>
          </p:cNvSpPr>
          <p:nvPr>
            <p:ph type="sldNum" sz="quarter" idx="12"/>
          </p:nvPr>
        </p:nvSpPr>
        <p:spPr/>
        <p:txBody>
          <a:bodyPr/>
          <a:lstStyle/>
          <a:p>
            <a:fld id="{5FD889E0-CAB2-4699-909D-B9A88D47ACBE}" type="slidenum">
              <a:rPr lang="en-US" smtClean="0"/>
              <a:t>19</a:t>
            </a:fld>
            <a:endParaRPr lang="en-US"/>
          </a:p>
        </p:txBody>
      </p:sp>
    </p:spTree>
    <p:extLst>
      <p:ext uri="{BB962C8B-B14F-4D97-AF65-F5344CB8AC3E}">
        <p14:creationId xmlns:p14="http://schemas.microsoft.com/office/powerpoint/2010/main" val="382033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Lecture Outline</a:t>
            </a:r>
          </a:p>
        </p:txBody>
      </p:sp>
      <p:sp>
        <p:nvSpPr>
          <p:cNvPr id="3" name="Subtitle 2"/>
          <p:cNvSpPr>
            <a:spLocks noGrp="1"/>
          </p:cNvSpPr>
          <p:nvPr>
            <p:ph type="subTitle" idx="1"/>
          </p:nvPr>
        </p:nvSpPr>
        <p:spPr>
          <a:xfrm>
            <a:off x="486697" y="2363927"/>
            <a:ext cx="7754112" cy="3446029"/>
          </a:xfrm>
        </p:spPr>
        <p:txBody>
          <a:bodyPr>
            <a:normAutofit/>
          </a:bodyPr>
          <a:lstStyle/>
          <a:p>
            <a:pPr marL="342900" indent="-342900">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Introduction to RESTful API, REST and HTTP</a:t>
            </a:r>
          </a:p>
          <a:p>
            <a:pPr marL="342900" indent="-342900">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Different URIs for REST (resource and collection)</a:t>
            </a:r>
          </a:p>
          <a:p>
            <a:pPr marL="342900" indent="-342900">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Different HTTP methods and their classification (Method Idempotence)</a:t>
            </a:r>
          </a:p>
          <a:p>
            <a:pPr marL="342900" indent="-342900">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HATEOAS (Hypermedia as the Engine of Application State)</a:t>
            </a:r>
          </a:p>
          <a:p>
            <a:pPr marL="342900" indent="-342900">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Different Levels of API (Richardson Maturity Model)</a:t>
            </a:r>
          </a:p>
          <a:p>
            <a:pPr marL="342900" indent="-342900">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Introduction to ASP.NET Web API, Implementing different HTTP methods in Web API, Content Negotiation in Web API, Different media types and status codes, Receiving data from different sources (request body and request </a:t>
            </a:r>
            <a:r>
              <a:rPr lang="en-US" sz="2000" dirty="0" err="1">
                <a:solidFill>
                  <a:srgbClr val="000000"/>
                </a:solidFill>
                <a:latin typeface="Times New Roman" panose="02020603050405020304" pitchFamily="18" charset="0"/>
                <a:ea typeface="Times New Roman" panose="02020603050405020304" pitchFamily="18" charset="0"/>
              </a:rPr>
              <a:t>uri</a:t>
            </a:r>
            <a:r>
              <a:rPr lang="en-US" sz="2000" dirty="0">
                <a:solidFill>
                  <a:srgbClr val="000000"/>
                </a:solidFill>
                <a:latin typeface="Times New Roman" panose="02020603050405020304" pitchFamily="18" charset="0"/>
                <a:ea typeface="Times New Roman" panose="02020603050405020304" pitchFamily="18" charset="0"/>
              </a:rPr>
              <a:t>), Routing in Web API</a:t>
            </a:r>
            <a:endParaRPr lang="en-US" sz="2000" dirty="0">
              <a:solidFill>
                <a:schemeClr val="tx1"/>
              </a:solidFill>
            </a:endParaRPr>
          </a:p>
          <a:p>
            <a:pPr marL="342900" indent="-342900">
              <a:buFont typeface="Arial" panose="020B0604020202020204" pitchFamily="34" charset="0"/>
              <a:buChar char="•"/>
            </a:pPr>
            <a:endParaRPr lang="en-US" dirty="0">
              <a:solidFill>
                <a:schemeClr val="tx1"/>
              </a:solidFill>
            </a:endParaRPr>
          </a:p>
        </p:txBody>
      </p:sp>
      <p:sp>
        <p:nvSpPr>
          <p:cNvPr id="4" name="Slide Number Placeholder 3">
            <a:extLst>
              <a:ext uri="{FF2B5EF4-FFF2-40B4-BE49-F238E27FC236}">
                <a16:creationId xmlns:a16="http://schemas.microsoft.com/office/drawing/2014/main" id="{7AF9ED7D-CE1B-441C-B815-F291F9935781}"/>
              </a:ext>
            </a:extLst>
          </p:cNvPr>
          <p:cNvSpPr>
            <a:spLocks noGrp="1"/>
          </p:cNvSpPr>
          <p:nvPr>
            <p:ph type="sldNum" sz="quarter" idx="12"/>
          </p:nvPr>
        </p:nvSpPr>
        <p:spPr/>
        <p:txBody>
          <a:bodyPr/>
          <a:lstStyle/>
          <a:p>
            <a:fld id="{5FD889E0-CAB2-4699-909D-B9A88D47ACBE}" type="slidenum">
              <a:rPr lang="en-US" smtClean="0"/>
              <a:t>2</a:t>
            </a:fld>
            <a:endParaRPr lang="en-US"/>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sz="4400" b="1" dirty="0">
                <a:solidFill>
                  <a:srgbClr val="FFFFFF"/>
                </a:solidFill>
              </a:rPr>
              <a:t>Richardson Maturity Model</a:t>
            </a:r>
            <a:endParaRPr lang="en-US" dirty="0"/>
          </a:p>
        </p:txBody>
      </p:sp>
      <p:sp>
        <p:nvSpPr>
          <p:cNvPr id="3" name="Content Placeholder 2">
            <a:extLst>
              <a:ext uri="{FF2B5EF4-FFF2-40B4-BE49-F238E27FC236}">
                <a16:creationId xmlns:a16="http://schemas.microsoft.com/office/drawing/2014/main" id="{2184D2EC-4A1A-4F2A-AE21-53C358060C00}"/>
              </a:ext>
            </a:extLst>
          </p:cNvPr>
          <p:cNvSpPr txBox="1">
            <a:spLocks/>
          </p:cNvSpPr>
          <p:nvPr/>
        </p:nvSpPr>
        <p:spPr>
          <a:xfrm>
            <a:off x="281353" y="2067952"/>
            <a:ext cx="8539089" cy="3967088"/>
          </a:xfrm>
          <a:prstGeom prst="rect">
            <a:avLst/>
          </a:prstGeom>
        </p:spPr>
        <p:txBody>
          <a:bodyPr vert="horz" lIns="91440" tIns="45720" rIns="91440" bIns="45720" rtlCol="0">
            <a:normAutofit fontScale="850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tx1"/>
                </a:solidFill>
                <a:latin typeface="Cambria" panose="02040503050406030204" pitchFamily="18" charset="0"/>
                <a:ea typeface="Cambria" panose="02040503050406030204" pitchFamily="18" charset="0"/>
              </a:rPr>
              <a:t>The Richardson Maturity Model describes the levels leading to a RESTful architecture, beginning at level 0, which is XML over HTTP (SOAP). Using the example from the preceding sections, it’s at level 0 because it was the base camp from which we started; it messed up HTTP methods and status codes and made no use of any improvement shown later. Each of the other three levels accounts for a step in the Richardson Maturity Model.</a:t>
            </a:r>
          </a:p>
          <a:p>
            <a:endParaRPr lang="en-US" sz="2400" dirty="0">
              <a:solidFill>
                <a:schemeClr val="tx1"/>
              </a:solidFill>
              <a:latin typeface="Cambria" panose="02040503050406030204" pitchFamily="18" charset="0"/>
              <a:ea typeface="Cambria" panose="02040503050406030204" pitchFamily="18" charset="0"/>
            </a:endParaRPr>
          </a:p>
          <a:p>
            <a:pPr marL="457200" indent="-457200">
              <a:buClr>
                <a:schemeClr val="tx1"/>
              </a:buClr>
              <a:buFont typeface="+mj-lt"/>
              <a:buAutoNum type="arabicParenR"/>
            </a:pPr>
            <a:r>
              <a:rPr lang="en-US" sz="2400" dirty="0">
                <a:solidFill>
                  <a:schemeClr val="tx1"/>
                </a:solidFill>
                <a:latin typeface="Cambria" panose="02040503050406030204" pitchFamily="18" charset="0"/>
                <a:ea typeface="Cambria" panose="02040503050406030204" pitchFamily="18" charset="0"/>
              </a:rPr>
              <a:t>Level 1 embraces the use of Resources, by introducing unambiguous URIs for “customer” and “customers”.</a:t>
            </a:r>
          </a:p>
          <a:p>
            <a:pPr marL="457200" indent="-457200">
              <a:buClr>
                <a:schemeClr val="tx1"/>
              </a:buClr>
              <a:buFont typeface="+mj-lt"/>
              <a:buAutoNum type="arabicParenR"/>
            </a:pPr>
            <a:endParaRPr lang="en-US" sz="2400" dirty="0">
              <a:solidFill>
                <a:schemeClr val="tx1"/>
              </a:solidFill>
              <a:latin typeface="Cambria" panose="02040503050406030204" pitchFamily="18" charset="0"/>
              <a:ea typeface="Cambria" panose="02040503050406030204" pitchFamily="18" charset="0"/>
            </a:endParaRPr>
          </a:p>
          <a:p>
            <a:pPr marL="457200" indent="-457200">
              <a:buClr>
                <a:schemeClr val="tx1"/>
              </a:buClr>
              <a:buFont typeface="+mj-lt"/>
              <a:buAutoNum type="arabicParenR"/>
            </a:pPr>
            <a:r>
              <a:rPr lang="en-US" sz="2400" dirty="0">
                <a:solidFill>
                  <a:schemeClr val="tx1"/>
                </a:solidFill>
                <a:latin typeface="Cambria" panose="02040503050406030204" pitchFamily="18" charset="0"/>
                <a:ea typeface="Cambria" panose="02040503050406030204" pitchFamily="18" charset="0"/>
              </a:rPr>
              <a:t>Level 2 makes proper use of HTTP methods and status codes, both on the client and server.</a:t>
            </a:r>
          </a:p>
          <a:p>
            <a:pPr marL="457200" indent="-457200">
              <a:buClr>
                <a:schemeClr val="tx1"/>
              </a:buClr>
              <a:buFont typeface="+mj-lt"/>
              <a:buAutoNum type="arabicParenR"/>
            </a:pPr>
            <a:endParaRPr lang="en-US" sz="2400" dirty="0">
              <a:solidFill>
                <a:schemeClr val="tx1"/>
              </a:solidFill>
              <a:latin typeface="Cambria" panose="02040503050406030204" pitchFamily="18" charset="0"/>
              <a:ea typeface="Cambria" panose="02040503050406030204" pitchFamily="18" charset="0"/>
            </a:endParaRPr>
          </a:p>
          <a:p>
            <a:pPr marL="457200" indent="-457200">
              <a:buClr>
                <a:schemeClr val="tx1"/>
              </a:buClr>
              <a:buFont typeface="+mj-lt"/>
              <a:buAutoNum type="arabicParenR"/>
            </a:pPr>
            <a:r>
              <a:rPr lang="en-US" sz="2400" dirty="0">
                <a:solidFill>
                  <a:schemeClr val="tx1"/>
                </a:solidFill>
                <a:latin typeface="Cambria" panose="02040503050406030204" pitchFamily="18" charset="0"/>
                <a:ea typeface="Cambria" panose="02040503050406030204" pitchFamily="18" charset="0"/>
              </a:rPr>
              <a:t>By adding hypermedia (links and custom Internet media types) to the application, the peak of REST at level 3 is finally reached.</a:t>
            </a:r>
            <a:endParaRPr lang="en-US" sz="2400" dirty="0">
              <a:solidFill>
                <a:schemeClr val="tx1"/>
              </a:solidFill>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C1F2CF75-045A-4BDF-B3F3-C444023AEAEE}"/>
              </a:ext>
            </a:extLst>
          </p:cNvPr>
          <p:cNvSpPr>
            <a:spLocks noGrp="1"/>
          </p:cNvSpPr>
          <p:nvPr>
            <p:ph type="sldNum" sz="quarter" idx="12"/>
          </p:nvPr>
        </p:nvSpPr>
        <p:spPr/>
        <p:txBody>
          <a:bodyPr/>
          <a:lstStyle/>
          <a:p>
            <a:fld id="{5FD889E0-CAB2-4699-909D-B9A88D47ACBE}" type="slidenum">
              <a:rPr lang="en-US" smtClean="0"/>
              <a:t>20</a:t>
            </a:fld>
            <a:endParaRPr lang="en-US"/>
          </a:p>
        </p:txBody>
      </p:sp>
    </p:spTree>
    <p:extLst>
      <p:ext uri="{BB962C8B-B14F-4D97-AF65-F5344CB8AC3E}">
        <p14:creationId xmlns:p14="http://schemas.microsoft.com/office/powerpoint/2010/main" val="7397299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sz="4400" b="1" dirty="0">
                <a:solidFill>
                  <a:srgbClr val="FFFFFF"/>
                </a:solidFill>
              </a:rPr>
              <a:t>Richardson Maturity Model</a:t>
            </a:r>
            <a:endParaRPr lang="en-US" dirty="0"/>
          </a:p>
        </p:txBody>
      </p:sp>
      <p:sp>
        <p:nvSpPr>
          <p:cNvPr id="3" name="Content Placeholder 2">
            <a:extLst>
              <a:ext uri="{FF2B5EF4-FFF2-40B4-BE49-F238E27FC236}">
                <a16:creationId xmlns:a16="http://schemas.microsoft.com/office/drawing/2014/main" id="{2184D2EC-4A1A-4F2A-AE21-53C358060C00}"/>
              </a:ext>
            </a:extLst>
          </p:cNvPr>
          <p:cNvSpPr txBox="1">
            <a:spLocks/>
          </p:cNvSpPr>
          <p:nvPr/>
        </p:nvSpPr>
        <p:spPr>
          <a:xfrm>
            <a:off x="281353" y="2067952"/>
            <a:ext cx="8539089" cy="3967088"/>
          </a:xfrm>
          <a:prstGeom prst="rect">
            <a:avLst/>
          </a:prstGeom>
        </p:spPr>
        <p:txBody>
          <a:bodyPr vert="horz" lIns="91440" tIns="45720" rIns="91440" bIns="45720" rtlCol="0">
            <a:normAutofit fontScale="62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tx1"/>
                </a:solidFill>
                <a:latin typeface="Cambria" panose="02040503050406030204" pitchFamily="18" charset="0"/>
                <a:ea typeface="Cambria" panose="02040503050406030204" pitchFamily="18" charset="0"/>
              </a:rPr>
              <a:t>There are a few more aspects to be seen to when planning or implementing a RESTful architecture. Some of them we’ll discover during the implementation of our sample application, as well as the implementations of ASP.NET Web API extensions in the upcoming chapters.</a:t>
            </a:r>
          </a:p>
          <a:p>
            <a:endParaRPr lang="en-US" sz="2400" dirty="0">
              <a:solidFill>
                <a:schemeClr val="tx1"/>
              </a:solidFill>
              <a:latin typeface="Cambria" panose="02040503050406030204" pitchFamily="18" charset="0"/>
              <a:ea typeface="Cambria" panose="02040503050406030204" pitchFamily="18" charset="0"/>
            </a:endParaRPr>
          </a:p>
          <a:p>
            <a:r>
              <a:rPr lang="en-US" sz="2400" dirty="0">
                <a:solidFill>
                  <a:schemeClr val="tx1"/>
                </a:solidFill>
                <a:latin typeface="Cambria" panose="02040503050406030204" pitchFamily="18" charset="0"/>
                <a:ea typeface="Cambria" panose="02040503050406030204" pitchFamily="18" charset="0"/>
              </a:rPr>
              <a:t>As has already been said, ASP.NET Web API allows you to easily embrace REST and hypermedia, but it doesn’t force you to. So if a piece of code shown in this book helps you to move toward a RESTful architecture in your application, it is marked appropriately.</a:t>
            </a:r>
          </a:p>
          <a:p>
            <a:endParaRPr lang="en-US" sz="2400" dirty="0">
              <a:solidFill>
                <a:schemeClr val="tx1"/>
              </a:solidFill>
              <a:latin typeface="Cambria" panose="02040503050406030204" pitchFamily="18" charset="0"/>
              <a:ea typeface="Cambria" panose="02040503050406030204" pitchFamily="18" charset="0"/>
            </a:endParaRPr>
          </a:p>
          <a:p>
            <a:r>
              <a:rPr lang="en-US" sz="2400" dirty="0">
                <a:solidFill>
                  <a:schemeClr val="tx1"/>
                </a:solidFill>
                <a:latin typeface="Cambria" panose="02040503050406030204" pitchFamily="18" charset="0"/>
                <a:ea typeface="Cambria" panose="02040503050406030204" pitchFamily="18" charset="0"/>
              </a:rPr>
              <a:t>Now you might ask, why should I care about REST at all?</a:t>
            </a:r>
          </a:p>
          <a:p>
            <a:endParaRPr lang="en-US" sz="2400" dirty="0">
              <a:solidFill>
                <a:schemeClr val="tx1"/>
              </a:solidFill>
              <a:latin typeface="Cambria" panose="02040503050406030204" pitchFamily="18" charset="0"/>
              <a:ea typeface="Cambria" panose="02040503050406030204" pitchFamily="18" charset="0"/>
            </a:endParaRPr>
          </a:p>
          <a:p>
            <a:r>
              <a:rPr lang="en-US" sz="2400" dirty="0">
                <a:solidFill>
                  <a:schemeClr val="tx1"/>
                </a:solidFill>
                <a:latin typeface="Cambria" panose="02040503050406030204" pitchFamily="18" charset="0"/>
                <a:ea typeface="Cambria" panose="02040503050406030204" pitchFamily="18" charset="0"/>
              </a:rPr>
              <a:t>If you’re developing a distributed application that deals with a huge number of platforms and programming languages, you should regard REST as a valid option. It is even more of a good choice if you want to support different client deployment cycles and if you’re planning to host your application in the cloud. If your application needs to deal with eventual available connectivity (think of all those mobile devices which have already entered or will someday enter the market), a RESTful implementation will lend you a hand in dealing with those issues.</a:t>
            </a:r>
          </a:p>
          <a:p>
            <a:endParaRPr lang="en-US" sz="2400" dirty="0">
              <a:solidFill>
                <a:schemeClr val="tx1"/>
              </a:solidFill>
              <a:latin typeface="Cambria" panose="02040503050406030204" pitchFamily="18" charset="0"/>
              <a:ea typeface="Cambria" panose="02040503050406030204" pitchFamily="18" charset="0"/>
            </a:endParaRPr>
          </a:p>
          <a:p>
            <a:r>
              <a:rPr lang="en-US" sz="2400" dirty="0">
                <a:solidFill>
                  <a:schemeClr val="tx1"/>
                </a:solidFill>
                <a:latin typeface="Cambria" panose="02040503050406030204" pitchFamily="18" charset="0"/>
                <a:ea typeface="Cambria" panose="02040503050406030204" pitchFamily="18" charset="0"/>
              </a:rPr>
              <a:t>Consider a RESTful application to have a network-based API instead of a library-based API.</a:t>
            </a:r>
            <a:endParaRPr lang="en-US" sz="2400" dirty="0">
              <a:solidFill>
                <a:schemeClr val="tx1"/>
              </a:solidFill>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906BEEDD-F34A-42F7-B1C9-F29839F8FFB0}"/>
              </a:ext>
            </a:extLst>
          </p:cNvPr>
          <p:cNvSpPr>
            <a:spLocks noGrp="1"/>
          </p:cNvSpPr>
          <p:nvPr>
            <p:ph type="sldNum" sz="quarter" idx="12"/>
          </p:nvPr>
        </p:nvSpPr>
        <p:spPr/>
        <p:txBody>
          <a:bodyPr/>
          <a:lstStyle/>
          <a:p>
            <a:fld id="{5FD889E0-CAB2-4699-909D-B9A88D47ACBE}" type="slidenum">
              <a:rPr lang="en-US" smtClean="0"/>
              <a:t>21</a:t>
            </a:fld>
            <a:endParaRPr lang="en-US"/>
          </a:p>
        </p:txBody>
      </p:sp>
    </p:spTree>
    <p:extLst>
      <p:ext uri="{BB962C8B-B14F-4D97-AF65-F5344CB8AC3E}">
        <p14:creationId xmlns:p14="http://schemas.microsoft.com/office/powerpoint/2010/main" val="3273637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rmAutofit/>
          </a:bodyPr>
          <a:lstStyle/>
          <a:p>
            <a:r>
              <a:rPr lang="en-US" dirty="0"/>
              <a:t>HTTP Methods</a:t>
            </a:r>
            <a:endParaRPr lang="en-US" b="1" dirty="0"/>
          </a:p>
        </p:txBody>
      </p:sp>
      <p:sp>
        <p:nvSpPr>
          <p:cNvPr id="3" name="Rectangle 2">
            <a:extLst>
              <a:ext uri="{FF2B5EF4-FFF2-40B4-BE49-F238E27FC236}">
                <a16:creationId xmlns:a16="http://schemas.microsoft.com/office/drawing/2014/main" id="{0958B012-DE7A-4245-841E-4B200C6F2722}"/>
              </a:ext>
            </a:extLst>
          </p:cNvPr>
          <p:cNvSpPr/>
          <p:nvPr/>
        </p:nvSpPr>
        <p:spPr>
          <a:xfrm>
            <a:off x="292963" y="2124676"/>
            <a:ext cx="8549196" cy="2585323"/>
          </a:xfrm>
          <a:prstGeom prst="rect">
            <a:avLst/>
          </a:prstGeom>
        </p:spPr>
        <p:txBody>
          <a:bodyPr wrap="square">
            <a:spAutoFit/>
          </a:bodyPr>
          <a:lstStyle/>
          <a:p>
            <a:pPr lvl="0"/>
            <a:r>
              <a:rPr lang="en-US" dirty="0"/>
              <a:t>To handle actions on URIs (i.e., our resources), HTTP uses so-called HTTP request methods—also referred as to “verbs.” There are a few of them, and we’ll take a look at the most important ones now.</a:t>
            </a:r>
          </a:p>
          <a:p>
            <a:pPr lvl="0"/>
            <a:r>
              <a:rPr lang="en-US" dirty="0"/>
              <a:t>• GET</a:t>
            </a:r>
          </a:p>
          <a:p>
            <a:pPr lvl="0"/>
            <a:r>
              <a:rPr lang="en-US" dirty="0"/>
              <a:t>• POST</a:t>
            </a:r>
          </a:p>
          <a:p>
            <a:pPr lvl="0"/>
            <a:r>
              <a:rPr lang="en-US" dirty="0"/>
              <a:t>• PUT</a:t>
            </a:r>
          </a:p>
          <a:p>
            <a:pPr lvl="0"/>
            <a:r>
              <a:rPr lang="en-US" dirty="0"/>
              <a:t>• DELETE</a:t>
            </a:r>
          </a:p>
          <a:p>
            <a:pPr lvl="0"/>
            <a:r>
              <a:rPr lang="en-US" dirty="0"/>
              <a:t>One of the HTTP request methods frequently used in web browsers is GET. GET is always used when requesting a URL like microsoft.com.</a:t>
            </a:r>
          </a:p>
        </p:txBody>
      </p:sp>
      <p:sp>
        <p:nvSpPr>
          <p:cNvPr id="4" name="Slide Number Placeholder 3">
            <a:extLst>
              <a:ext uri="{FF2B5EF4-FFF2-40B4-BE49-F238E27FC236}">
                <a16:creationId xmlns:a16="http://schemas.microsoft.com/office/drawing/2014/main" id="{5D93C34E-52D2-4040-89A3-C32C80973049}"/>
              </a:ext>
            </a:extLst>
          </p:cNvPr>
          <p:cNvSpPr>
            <a:spLocks noGrp="1"/>
          </p:cNvSpPr>
          <p:nvPr>
            <p:ph type="sldNum" sz="quarter" idx="12"/>
          </p:nvPr>
        </p:nvSpPr>
        <p:spPr/>
        <p:txBody>
          <a:bodyPr/>
          <a:lstStyle/>
          <a:p>
            <a:fld id="{5FD889E0-CAB2-4699-909D-B9A88D47ACBE}" type="slidenum">
              <a:rPr lang="en-US" smtClean="0"/>
              <a:t>22</a:t>
            </a:fld>
            <a:endParaRPr lang="en-US"/>
          </a:p>
        </p:txBody>
      </p:sp>
    </p:spTree>
    <p:extLst>
      <p:ext uri="{BB962C8B-B14F-4D97-AF65-F5344CB8AC3E}">
        <p14:creationId xmlns:p14="http://schemas.microsoft.com/office/powerpoint/2010/main" val="1939018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rmAutofit/>
          </a:bodyPr>
          <a:lstStyle/>
          <a:p>
            <a:r>
              <a:rPr lang="en-US" dirty="0"/>
              <a:t>HTTP Methods</a:t>
            </a:r>
            <a:endParaRPr lang="en-US" b="1" dirty="0"/>
          </a:p>
        </p:txBody>
      </p:sp>
      <p:pic>
        <p:nvPicPr>
          <p:cNvPr id="4" name="Picture 3">
            <a:extLst>
              <a:ext uri="{FF2B5EF4-FFF2-40B4-BE49-F238E27FC236}">
                <a16:creationId xmlns:a16="http://schemas.microsoft.com/office/drawing/2014/main" id="{82EB0E3F-2507-4900-AEF3-6B0236D59BE1}"/>
              </a:ext>
            </a:extLst>
          </p:cNvPr>
          <p:cNvPicPr>
            <a:picLocks noChangeAspect="1"/>
          </p:cNvPicPr>
          <p:nvPr/>
        </p:nvPicPr>
        <p:blipFill>
          <a:blip r:embed="rId2"/>
          <a:stretch>
            <a:fillRect/>
          </a:stretch>
        </p:blipFill>
        <p:spPr>
          <a:xfrm>
            <a:off x="850796" y="2197100"/>
            <a:ext cx="7048604" cy="3873500"/>
          </a:xfrm>
          <a:prstGeom prst="rect">
            <a:avLst/>
          </a:prstGeom>
        </p:spPr>
      </p:pic>
      <p:sp>
        <p:nvSpPr>
          <p:cNvPr id="3" name="Slide Number Placeholder 2">
            <a:extLst>
              <a:ext uri="{FF2B5EF4-FFF2-40B4-BE49-F238E27FC236}">
                <a16:creationId xmlns:a16="http://schemas.microsoft.com/office/drawing/2014/main" id="{4FA5820A-6AB9-4ED4-BBE3-0712AD3B6DEA}"/>
              </a:ext>
            </a:extLst>
          </p:cNvPr>
          <p:cNvSpPr>
            <a:spLocks noGrp="1"/>
          </p:cNvSpPr>
          <p:nvPr>
            <p:ph type="sldNum" sz="quarter" idx="12"/>
          </p:nvPr>
        </p:nvSpPr>
        <p:spPr/>
        <p:txBody>
          <a:bodyPr/>
          <a:lstStyle/>
          <a:p>
            <a:fld id="{5FD889E0-CAB2-4699-909D-B9A88D47ACBE}" type="slidenum">
              <a:rPr lang="en-US" smtClean="0"/>
              <a:t>23</a:t>
            </a:fld>
            <a:endParaRPr lang="en-US"/>
          </a:p>
        </p:txBody>
      </p:sp>
    </p:spTree>
    <p:extLst>
      <p:ext uri="{BB962C8B-B14F-4D97-AF65-F5344CB8AC3E}">
        <p14:creationId xmlns:p14="http://schemas.microsoft.com/office/powerpoint/2010/main" val="2039335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rmAutofit/>
          </a:bodyPr>
          <a:lstStyle/>
          <a:p>
            <a:r>
              <a:rPr lang="en-US" b="1" dirty="0"/>
              <a:t>Safe Methods</a:t>
            </a:r>
          </a:p>
        </p:txBody>
      </p:sp>
      <p:sp>
        <p:nvSpPr>
          <p:cNvPr id="5" name="Rectangle 4">
            <a:extLst>
              <a:ext uri="{FF2B5EF4-FFF2-40B4-BE49-F238E27FC236}">
                <a16:creationId xmlns:a16="http://schemas.microsoft.com/office/drawing/2014/main" id="{DDD7D5C8-B23D-49EA-9917-4A73F1764F08}"/>
              </a:ext>
            </a:extLst>
          </p:cNvPr>
          <p:cNvSpPr/>
          <p:nvPr/>
        </p:nvSpPr>
        <p:spPr>
          <a:xfrm>
            <a:off x="253999" y="2180947"/>
            <a:ext cx="8468659" cy="3693319"/>
          </a:xfrm>
          <a:prstGeom prst="rect">
            <a:avLst/>
          </a:prstGeom>
        </p:spPr>
        <p:txBody>
          <a:bodyPr wrap="square">
            <a:spAutoFit/>
          </a:bodyPr>
          <a:lstStyle/>
          <a:p>
            <a:pPr algn="just"/>
            <a:r>
              <a:rPr lang="en-US" dirty="0"/>
              <a:t>Some methods (e.g., GET and OPTIONS) are defined as safe. That means they should not have side effects. Exceptions to that are effects such as logging, caching, and incrementing an access counter. Issuing arbitrary GET requests should therefore be considered safe if they’re not changing the application’s state. In contrast, methods such as POST, PUT, and DELETE are used for actions that do create side effects on the server; also included are subsequent external effects, such as a sent e-mail.</a:t>
            </a:r>
          </a:p>
          <a:p>
            <a:pPr algn="just"/>
            <a:endParaRPr lang="en-US" dirty="0"/>
          </a:p>
          <a:p>
            <a:pPr algn="just"/>
            <a:r>
              <a:rPr lang="en-US" dirty="0"/>
              <a:t>When it comes to implementation, you should be aware that although GET requests are called safe, their handling by the server is not technically limited in any way. As a consequence, you can write code that can very well lead to side effects on the server. In a RESTful application, you should absolutely avoid that, because it can cause problems for web caching, search engines and other automated agents, all of which rely on the safety of GET.</a:t>
            </a:r>
          </a:p>
        </p:txBody>
      </p:sp>
      <p:sp>
        <p:nvSpPr>
          <p:cNvPr id="3" name="Slide Number Placeholder 2">
            <a:extLst>
              <a:ext uri="{FF2B5EF4-FFF2-40B4-BE49-F238E27FC236}">
                <a16:creationId xmlns:a16="http://schemas.microsoft.com/office/drawing/2014/main" id="{47048CF7-6DCB-411D-BB7F-95D081280CCE}"/>
              </a:ext>
            </a:extLst>
          </p:cNvPr>
          <p:cNvSpPr>
            <a:spLocks noGrp="1"/>
          </p:cNvSpPr>
          <p:nvPr>
            <p:ph type="sldNum" sz="quarter" idx="12"/>
          </p:nvPr>
        </p:nvSpPr>
        <p:spPr/>
        <p:txBody>
          <a:bodyPr/>
          <a:lstStyle/>
          <a:p>
            <a:fld id="{5FD889E0-CAB2-4699-909D-B9A88D47ACBE}" type="slidenum">
              <a:rPr lang="en-US" smtClean="0"/>
              <a:t>24</a:t>
            </a:fld>
            <a:endParaRPr lang="en-US"/>
          </a:p>
        </p:txBody>
      </p:sp>
    </p:spTree>
    <p:extLst>
      <p:ext uri="{BB962C8B-B14F-4D97-AF65-F5344CB8AC3E}">
        <p14:creationId xmlns:p14="http://schemas.microsoft.com/office/powerpoint/2010/main" val="3849889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rmAutofit/>
          </a:bodyPr>
          <a:lstStyle/>
          <a:p>
            <a:r>
              <a:rPr lang="en-US" b="1" dirty="0"/>
              <a:t>Idempotent Methods</a:t>
            </a:r>
          </a:p>
        </p:txBody>
      </p:sp>
      <p:sp>
        <p:nvSpPr>
          <p:cNvPr id="5" name="Rectangle 4">
            <a:extLst>
              <a:ext uri="{FF2B5EF4-FFF2-40B4-BE49-F238E27FC236}">
                <a16:creationId xmlns:a16="http://schemas.microsoft.com/office/drawing/2014/main" id="{DDD7D5C8-B23D-49EA-9917-4A73F1764F08}"/>
              </a:ext>
            </a:extLst>
          </p:cNvPr>
          <p:cNvSpPr/>
          <p:nvPr/>
        </p:nvSpPr>
        <p:spPr>
          <a:xfrm>
            <a:off x="266699" y="2803247"/>
            <a:ext cx="8610601" cy="2308324"/>
          </a:xfrm>
          <a:prstGeom prst="rect">
            <a:avLst/>
          </a:prstGeom>
        </p:spPr>
        <p:txBody>
          <a:bodyPr wrap="square">
            <a:spAutoFit/>
          </a:bodyPr>
          <a:lstStyle/>
          <a:p>
            <a:r>
              <a:rPr lang="en-US" dirty="0"/>
              <a:t>The methods PUT and DELETE are defined as idempotent. That means that multiple identical requests should have the same effect as a single request. As HTTP is a stateless protocol, the methods being prescribed as safe (namely, GET, HEAD, OPTIONS and TRACE) should also be idempotent. </a:t>
            </a:r>
          </a:p>
          <a:p>
            <a:endParaRPr lang="en-US" dirty="0"/>
          </a:p>
          <a:p>
            <a:r>
              <a:rPr lang="en-US" dirty="0"/>
              <a:t>Idempotent: GET, PUT, DELETE</a:t>
            </a:r>
          </a:p>
          <a:p>
            <a:r>
              <a:rPr lang="en-US" dirty="0"/>
              <a:t>Non-idempotent: POST</a:t>
            </a:r>
            <a:br>
              <a:rPr lang="en-US" dirty="0"/>
            </a:br>
            <a:endParaRPr lang="en-US" dirty="0"/>
          </a:p>
        </p:txBody>
      </p:sp>
      <p:sp>
        <p:nvSpPr>
          <p:cNvPr id="3" name="Slide Number Placeholder 2">
            <a:extLst>
              <a:ext uri="{FF2B5EF4-FFF2-40B4-BE49-F238E27FC236}">
                <a16:creationId xmlns:a16="http://schemas.microsoft.com/office/drawing/2014/main" id="{2B19A0DC-E5C4-492E-A9B4-3E3191242FD5}"/>
              </a:ext>
            </a:extLst>
          </p:cNvPr>
          <p:cNvSpPr>
            <a:spLocks noGrp="1"/>
          </p:cNvSpPr>
          <p:nvPr>
            <p:ph type="sldNum" sz="quarter" idx="12"/>
          </p:nvPr>
        </p:nvSpPr>
        <p:spPr/>
        <p:txBody>
          <a:bodyPr/>
          <a:lstStyle/>
          <a:p>
            <a:fld id="{5FD889E0-CAB2-4699-909D-B9A88D47ACBE}" type="slidenum">
              <a:rPr lang="en-US" smtClean="0"/>
              <a:t>25</a:t>
            </a:fld>
            <a:endParaRPr lang="en-US"/>
          </a:p>
        </p:txBody>
      </p:sp>
    </p:spTree>
    <p:extLst>
      <p:ext uri="{BB962C8B-B14F-4D97-AF65-F5344CB8AC3E}">
        <p14:creationId xmlns:p14="http://schemas.microsoft.com/office/powerpoint/2010/main" val="21915732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rmAutofit/>
          </a:bodyPr>
          <a:lstStyle/>
          <a:p>
            <a:r>
              <a:rPr lang="en-US" b="1" dirty="0"/>
              <a:t>HTTP Status Codes</a:t>
            </a:r>
          </a:p>
        </p:txBody>
      </p:sp>
      <p:sp>
        <p:nvSpPr>
          <p:cNvPr id="5" name="Rectangle 4">
            <a:extLst>
              <a:ext uri="{FF2B5EF4-FFF2-40B4-BE49-F238E27FC236}">
                <a16:creationId xmlns:a16="http://schemas.microsoft.com/office/drawing/2014/main" id="{DDD7D5C8-B23D-49EA-9917-4A73F1764F08}"/>
              </a:ext>
            </a:extLst>
          </p:cNvPr>
          <p:cNvSpPr/>
          <p:nvPr/>
        </p:nvSpPr>
        <p:spPr>
          <a:xfrm>
            <a:off x="168225" y="2064583"/>
            <a:ext cx="8610601" cy="1200329"/>
          </a:xfrm>
          <a:prstGeom prst="rect">
            <a:avLst/>
          </a:prstGeom>
        </p:spPr>
        <p:txBody>
          <a:bodyPr wrap="square">
            <a:spAutoFit/>
          </a:bodyPr>
          <a:lstStyle/>
          <a:p>
            <a:r>
              <a:rPr lang="en-US" dirty="0"/>
              <a:t>REST APIs use the </a:t>
            </a:r>
            <a:r>
              <a:rPr lang="en-US" b="1" dirty="0"/>
              <a:t>Status-Line</a:t>
            </a:r>
            <a:r>
              <a:rPr lang="en-US" dirty="0"/>
              <a:t> part of an HTTP response message to inform clients of their request’s overarching result. HTTP defines forty standard status codes that can be used to convey the results of a client’s request. The status codes are divided into the five categories presented below.</a:t>
            </a:r>
          </a:p>
        </p:txBody>
      </p:sp>
      <p:graphicFrame>
        <p:nvGraphicFramePr>
          <p:cNvPr id="14" name="Table 13">
            <a:extLst>
              <a:ext uri="{FF2B5EF4-FFF2-40B4-BE49-F238E27FC236}">
                <a16:creationId xmlns:a16="http://schemas.microsoft.com/office/drawing/2014/main" id="{3DDF26D8-C3F5-4F3A-8162-88A9BDAD6E37}"/>
              </a:ext>
            </a:extLst>
          </p:cNvPr>
          <p:cNvGraphicFramePr>
            <a:graphicFrameLocks noGrp="1"/>
          </p:cNvGraphicFramePr>
          <p:nvPr>
            <p:extLst>
              <p:ext uri="{D42A27DB-BD31-4B8C-83A1-F6EECF244321}">
                <p14:modId xmlns:p14="http://schemas.microsoft.com/office/powerpoint/2010/main" val="1097153859"/>
              </p:ext>
            </p:extLst>
          </p:nvPr>
        </p:nvGraphicFramePr>
        <p:xfrm>
          <a:off x="660590" y="3349320"/>
          <a:ext cx="7794090" cy="2696557"/>
        </p:xfrm>
        <a:graphic>
          <a:graphicData uri="http://schemas.openxmlformats.org/drawingml/2006/table">
            <a:tbl>
              <a:tblPr/>
              <a:tblGrid>
                <a:gridCol w="2096678">
                  <a:extLst>
                    <a:ext uri="{9D8B030D-6E8A-4147-A177-3AD203B41FA5}">
                      <a16:colId xmlns:a16="http://schemas.microsoft.com/office/drawing/2014/main" val="2295061973"/>
                    </a:ext>
                  </a:extLst>
                </a:gridCol>
                <a:gridCol w="5697412">
                  <a:extLst>
                    <a:ext uri="{9D8B030D-6E8A-4147-A177-3AD203B41FA5}">
                      <a16:colId xmlns:a16="http://schemas.microsoft.com/office/drawing/2014/main" val="11600277"/>
                    </a:ext>
                  </a:extLst>
                </a:gridCol>
              </a:tblGrid>
              <a:tr h="251764">
                <a:tc>
                  <a:txBody>
                    <a:bodyPr/>
                    <a:lstStyle/>
                    <a:p>
                      <a:pPr algn="ctr"/>
                      <a:r>
                        <a:rPr lang="en-US" sz="1400" b="1" cap="all" dirty="0">
                          <a:solidFill>
                            <a:srgbClr val="333333"/>
                          </a:solidFill>
                          <a:effectLst/>
                        </a:rPr>
                        <a:t>CATEGORY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sz="1400" b="1" cap="all" dirty="0">
                          <a:solidFill>
                            <a:srgbClr val="333333"/>
                          </a:solidFill>
                          <a:effectLst/>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698886503"/>
                  </a:ext>
                </a:extLst>
              </a:tr>
              <a:tr h="440587">
                <a:tc>
                  <a:txBody>
                    <a:bodyPr/>
                    <a:lstStyle/>
                    <a:p>
                      <a:r>
                        <a:rPr lang="en-US" sz="1400" b="1" dirty="0">
                          <a:effectLst/>
                        </a:rPr>
                        <a:t>1xx: Informational</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r>
                        <a:rPr lang="en-US" sz="1400" dirty="0">
                          <a:effectLst/>
                        </a:rPr>
                        <a:t>Communicates transfer protocol-level information.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4001155001"/>
                  </a:ext>
                </a:extLst>
              </a:tr>
              <a:tr h="440587">
                <a:tc>
                  <a:txBody>
                    <a:bodyPr/>
                    <a:lstStyle/>
                    <a:p>
                      <a:r>
                        <a:rPr lang="en-US" sz="1400" b="1" dirty="0">
                          <a:effectLst/>
                        </a:rPr>
                        <a:t>2xx: Success</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400">
                          <a:effectLst/>
                        </a:rPr>
                        <a:t>Indicates that the client’s request was accepted successfully.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46261847"/>
                  </a:ext>
                </a:extLst>
              </a:tr>
              <a:tr h="629409">
                <a:tc>
                  <a:txBody>
                    <a:bodyPr/>
                    <a:lstStyle/>
                    <a:p>
                      <a:r>
                        <a:rPr lang="en-US" sz="1400" b="1" dirty="0">
                          <a:effectLst/>
                        </a:rPr>
                        <a:t>3xx: Redirection</a:t>
                      </a:r>
                      <a:endParaRPr lang="en-US" sz="1400" dirty="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r>
                        <a:rPr lang="en-US" sz="1400" dirty="0">
                          <a:effectLst/>
                        </a:rPr>
                        <a:t>Indicates that the client must take some additional action in order to complete their request.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456245821"/>
                  </a:ext>
                </a:extLst>
              </a:tr>
              <a:tr h="440587">
                <a:tc>
                  <a:txBody>
                    <a:bodyPr/>
                    <a:lstStyle/>
                    <a:p>
                      <a:r>
                        <a:rPr lang="en-US" sz="1400" b="1">
                          <a:effectLst/>
                        </a:rPr>
                        <a:t>4xx: Client Error</a:t>
                      </a:r>
                      <a:endParaRPr lang="en-US" sz="140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r>
                        <a:rPr lang="en-US" sz="1400" dirty="0">
                          <a:effectLst/>
                        </a:rPr>
                        <a:t>This category of error status codes points the finger at clients.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314067719"/>
                  </a:ext>
                </a:extLst>
              </a:tr>
              <a:tr h="440587">
                <a:tc>
                  <a:txBody>
                    <a:bodyPr/>
                    <a:lstStyle/>
                    <a:p>
                      <a:r>
                        <a:rPr lang="en-US" sz="1400" b="1">
                          <a:effectLst/>
                        </a:rPr>
                        <a:t>5xx: Server Error</a:t>
                      </a:r>
                      <a:endParaRPr lang="en-US" sz="1400">
                        <a:effectLs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tc>
                  <a:txBody>
                    <a:bodyPr/>
                    <a:lstStyle/>
                    <a:p>
                      <a:r>
                        <a:rPr lang="en-US" sz="1400" dirty="0">
                          <a:effectLst/>
                        </a:rPr>
                        <a:t>The server takes responsibility for these error status codes.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7F7F7"/>
                    </a:solidFill>
                  </a:tcPr>
                </a:tc>
                <a:extLst>
                  <a:ext uri="{0D108BD9-81ED-4DB2-BD59-A6C34878D82A}">
                    <a16:rowId xmlns:a16="http://schemas.microsoft.com/office/drawing/2014/main" val="1314223914"/>
                  </a:ext>
                </a:extLst>
              </a:tr>
            </a:tbl>
          </a:graphicData>
        </a:graphic>
      </p:graphicFrame>
      <p:sp>
        <p:nvSpPr>
          <p:cNvPr id="3" name="Slide Number Placeholder 2">
            <a:extLst>
              <a:ext uri="{FF2B5EF4-FFF2-40B4-BE49-F238E27FC236}">
                <a16:creationId xmlns:a16="http://schemas.microsoft.com/office/drawing/2014/main" id="{A90F4461-0C64-41C8-B27F-609A365DC107}"/>
              </a:ext>
            </a:extLst>
          </p:cNvPr>
          <p:cNvSpPr>
            <a:spLocks noGrp="1"/>
          </p:cNvSpPr>
          <p:nvPr>
            <p:ph type="sldNum" sz="quarter" idx="12"/>
          </p:nvPr>
        </p:nvSpPr>
        <p:spPr/>
        <p:txBody>
          <a:bodyPr/>
          <a:lstStyle/>
          <a:p>
            <a:fld id="{5FD889E0-CAB2-4699-909D-B9A88D47ACBE}" type="slidenum">
              <a:rPr lang="en-US" smtClean="0"/>
              <a:t>26</a:t>
            </a:fld>
            <a:endParaRPr lang="en-US"/>
          </a:p>
        </p:txBody>
      </p:sp>
    </p:spTree>
    <p:extLst>
      <p:ext uri="{BB962C8B-B14F-4D97-AF65-F5344CB8AC3E}">
        <p14:creationId xmlns:p14="http://schemas.microsoft.com/office/powerpoint/2010/main" val="63669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rmAutofit/>
          </a:bodyPr>
          <a:lstStyle/>
          <a:p>
            <a:r>
              <a:rPr lang="en-US" b="1" dirty="0"/>
              <a:t>Widely Used Status Codes</a:t>
            </a:r>
          </a:p>
        </p:txBody>
      </p:sp>
      <p:sp>
        <p:nvSpPr>
          <p:cNvPr id="3" name="Rectangle 2">
            <a:extLst>
              <a:ext uri="{FF2B5EF4-FFF2-40B4-BE49-F238E27FC236}">
                <a16:creationId xmlns:a16="http://schemas.microsoft.com/office/drawing/2014/main" id="{5E00117C-A729-44F2-AED3-FBEEE2DE989C}"/>
              </a:ext>
            </a:extLst>
          </p:cNvPr>
          <p:cNvSpPr/>
          <p:nvPr/>
        </p:nvSpPr>
        <p:spPr>
          <a:xfrm>
            <a:off x="3122338" y="2409038"/>
            <a:ext cx="3842847" cy="3416320"/>
          </a:xfrm>
          <a:prstGeom prst="rect">
            <a:avLst/>
          </a:prstGeom>
        </p:spPr>
        <p:txBody>
          <a:bodyPr wrap="none">
            <a:spAutoFit/>
          </a:bodyPr>
          <a:lstStyle/>
          <a:p>
            <a:r>
              <a:rPr lang="en-US" b="1" dirty="0">
                <a:solidFill>
                  <a:srgbClr val="0366D6"/>
                </a:solidFill>
                <a:latin typeface="-apple-system"/>
                <a:hlinkClick r:id="rId2"/>
              </a:rPr>
              <a:t>200 (OK)</a:t>
            </a:r>
            <a:endParaRPr lang="en-US" b="1" dirty="0">
              <a:solidFill>
                <a:srgbClr val="0366D6"/>
              </a:solidFill>
              <a:latin typeface="-apple-system"/>
            </a:endParaRPr>
          </a:p>
          <a:p>
            <a:r>
              <a:rPr lang="en-US" b="1" dirty="0">
                <a:hlinkClick r:id="rId3"/>
              </a:rPr>
              <a:t>201 (Created)</a:t>
            </a:r>
            <a:endParaRPr lang="en-US" b="1" dirty="0"/>
          </a:p>
          <a:p>
            <a:r>
              <a:rPr lang="en-US" b="1" dirty="0">
                <a:solidFill>
                  <a:srgbClr val="9454C3"/>
                </a:solidFill>
                <a:hlinkClick r:id="rId4">
                  <a:extLst>
                    <a:ext uri="{A12FA001-AC4F-418D-AE19-62706E023703}">
                      <ahyp:hlinkClr xmlns:ahyp="http://schemas.microsoft.com/office/drawing/2018/hyperlinkcolor" val="tx"/>
                    </a:ext>
                  </a:extLst>
                </a:hlinkClick>
              </a:rPr>
              <a:t>204 (No </a:t>
            </a:r>
            <a:r>
              <a:rPr lang="en-US" b="1" dirty="0">
                <a:solidFill>
                  <a:srgbClr val="7030A0"/>
                </a:solidFill>
                <a:hlinkClick r:id="rId4">
                  <a:extLst>
                    <a:ext uri="{A12FA001-AC4F-418D-AE19-62706E023703}">
                      <ahyp:hlinkClr xmlns:ahyp="http://schemas.microsoft.com/office/drawing/2018/hyperlinkcolor" val="tx"/>
                    </a:ext>
                  </a:extLst>
                </a:hlinkClick>
              </a:rPr>
              <a:t>Content</a:t>
            </a:r>
            <a:r>
              <a:rPr lang="en-US" b="1" dirty="0">
                <a:solidFill>
                  <a:srgbClr val="9454C3"/>
                </a:solidFill>
                <a:hlinkClick r:id="rId4">
                  <a:extLst>
                    <a:ext uri="{A12FA001-AC4F-418D-AE19-62706E023703}">
                      <ahyp:hlinkClr xmlns:ahyp="http://schemas.microsoft.com/office/drawing/2018/hyperlinkcolor" val="tx"/>
                    </a:ext>
                  </a:extLst>
                </a:hlinkClick>
              </a:rPr>
              <a:t>)</a:t>
            </a:r>
            <a:endParaRPr lang="en-US" b="1" dirty="0"/>
          </a:p>
          <a:p>
            <a:r>
              <a:rPr lang="en-US" b="1" dirty="0">
                <a:solidFill>
                  <a:srgbClr val="7030A0"/>
                </a:solidFill>
                <a:latin typeface="-apple-system"/>
              </a:rPr>
              <a:t>302 (Found)</a:t>
            </a:r>
          </a:p>
          <a:p>
            <a:r>
              <a:rPr lang="en-US" b="1" dirty="0">
                <a:solidFill>
                  <a:srgbClr val="7030A0"/>
                </a:solidFill>
                <a:latin typeface="-apple-system"/>
              </a:rPr>
              <a:t>400 (Bad Request)</a:t>
            </a:r>
          </a:p>
          <a:p>
            <a:r>
              <a:rPr lang="en-US" b="1" dirty="0">
                <a:solidFill>
                  <a:srgbClr val="7030A0"/>
                </a:solidFill>
                <a:latin typeface="-apple-system"/>
              </a:rPr>
              <a:t>401 (Unauthorized)</a:t>
            </a:r>
          </a:p>
          <a:p>
            <a:r>
              <a:rPr lang="en-US" b="1" dirty="0">
                <a:solidFill>
                  <a:srgbClr val="7030A0"/>
                </a:solidFill>
                <a:latin typeface="-apple-system"/>
              </a:rPr>
              <a:t>403 (Forbidden)</a:t>
            </a:r>
          </a:p>
          <a:p>
            <a:r>
              <a:rPr lang="en-US" b="1" dirty="0">
                <a:solidFill>
                  <a:srgbClr val="7030A0"/>
                </a:solidFill>
                <a:latin typeface="-apple-system"/>
              </a:rPr>
              <a:t>404 (Not Found)</a:t>
            </a:r>
          </a:p>
          <a:p>
            <a:r>
              <a:rPr lang="en-US" b="1" dirty="0">
                <a:solidFill>
                  <a:srgbClr val="7030A0"/>
                </a:solidFill>
                <a:latin typeface="-apple-system"/>
              </a:rPr>
              <a:t>500 (Internal Server Error)</a:t>
            </a:r>
          </a:p>
          <a:p>
            <a:r>
              <a:rPr lang="en-US" b="1" dirty="0">
                <a:solidFill>
                  <a:srgbClr val="7030A0"/>
                </a:solidFill>
                <a:latin typeface="-apple-system"/>
              </a:rPr>
              <a:t>501 (Not Implemented)</a:t>
            </a:r>
          </a:p>
          <a:p>
            <a:endParaRPr lang="en-US" b="1" dirty="0">
              <a:solidFill>
                <a:srgbClr val="7030A0"/>
              </a:solidFill>
              <a:latin typeface="-apple-system"/>
            </a:endParaRPr>
          </a:p>
          <a:p>
            <a:r>
              <a:rPr lang="en-US" b="1" dirty="0">
                <a:solidFill>
                  <a:srgbClr val="FF0000"/>
                </a:solidFill>
                <a:latin typeface="-apple-system"/>
              </a:rPr>
              <a:t>See the reference for more and details</a:t>
            </a:r>
          </a:p>
        </p:txBody>
      </p:sp>
      <p:sp>
        <p:nvSpPr>
          <p:cNvPr id="4" name="Slide Number Placeholder 3">
            <a:extLst>
              <a:ext uri="{FF2B5EF4-FFF2-40B4-BE49-F238E27FC236}">
                <a16:creationId xmlns:a16="http://schemas.microsoft.com/office/drawing/2014/main" id="{503A6FDD-E904-4D8B-A8D6-BBF4166BA381}"/>
              </a:ext>
            </a:extLst>
          </p:cNvPr>
          <p:cNvSpPr>
            <a:spLocks noGrp="1"/>
          </p:cNvSpPr>
          <p:nvPr>
            <p:ph type="sldNum" sz="quarter" idx="12"/>
          </p:nvPr>
        </p:nvSpPr>
        <p:spPr/>
        <p:txBody>
          <a:bodyPr/>
          <a:lstStyle/>
          <a:p>
            <a:fld id="{5FD889E0-CAB2-4699-909D-B9A88D47ACBE}" type="slidenum">
              <a:rPr lang="en-US" smtClean="0"/>
              <a:t>27</a:t>
            </a:fld>
            <a:endParaRPr lang="en-US"/>
          </a:p>
        </p:txBody>
      </p:sp>
    </p:spTree>
    <p:extLst>
      <p:ext uri="{BB962C8B-B14F-4D97-AF65-F5344CB8AC3E}">
        <p14:creationId xmlns:p14="http://schemas.microsoft.com/office/powerpoint/2010/main" val="3551445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rmAutofit/>
          </a:bodyPr>
          <a:lstStyle/>
          <a:p>
            <a:r>
              <a:rPr lang="en-US" b="1" dirty="0"/>
              <a:t>Resource Based URIs</a:t>
            </a:r>
          </a:p>
        </p:txBody>
      </p:sp>
      <p:sp>
        <p:nvSpPr>
          <p:cNvPr id="5" name="Rectangle 4">
            <a:extLst>
              <a:ext uri="{FF2B5EF4-FFF2-40B4-BE49-F238E27FC236}">
                <a16:creationId xmlns:a16="http://schemas.microsoft.com/office/drawing/2014/main" id="{DDD7D5C8-B23D-49EA-9917-4A73F1764F08}"/>
              </a:ext>
            </a:extLst>
          </p:cNvPr>
          <p:cNvSpPr/>
          <p:nvPr/>
        </p:nvSpPr>
        <p:spPr>
          <a:xfrm>
            <a:off x="1843638" y="2028547"/>
            <a:ext cx="5626307" cy="4031873"/>
          </a:xfrm>
          <a:prstGeom prst="rect">
            <a:avLst/>
          </a:prstGeom>
        </p:spPr>
        <p:txBody>
          <a:bodyPr wrap="square">
            <a:spAutoFit/>
          </a:bodyPr>
          <a:lstStyle/>
          <a:p>
            <a:r>
              <a:rPr lang="en-US" sz="1600" dirty="0"/>
              <a:t>ALL- 		/employees 		-GET</a:t>
            </a:r>
          </a:p>
          <a:p>
            <a:r>
              <a:rPr lang="en-US" sz="1600" dirty="0"/>
              <a:t>ONE- 		/employees/{emp-id} 		-GET</a:t>
            </a:r>
          </a:p>
          <a:p>
            <a:r>
              <a:rPr lang="en-US" sz="1600" dirty="0"/>
              <a:t>CREATE -		/employees		-POST</a:t>
            </a:r>
          </a:p>
          <a:p>
            <a:r>
              <a:rPr lang="en-US" sz="1600" dirty="0"/>
              <a:t>EDIT-		/employees/{emp-id}		-PUT</a:t>
            </a:r>
          </a:p>
          <a:p>
            <a:r>
              <a:rPr lang="en-US" sz="1600" dirty="0"/>
              <a:t>DELETE-		/employees/{emp-id}		-DELETE</a:t>
            </a:r>
          </a:p>
          <a:p>
            <a:r>
              <a:rPr lang="en-US" sz="1600" dirty="0"/>
              <a:t>****************************************************</a:t>
            </a:r>
          </a:p>
          <a:p>
            <a:r>
              <a:rPr lang="en-US" sz="1600" dirty="0"/>
              <a:t>ALL- 		/departments 		-GET</a:t>
            </a:r>
          </a:p>
          <a:p>
            <a:r>
              <a:rPr lang="en-US" sz="1600" dirty="0"/>
              <a:t>ONE- 		/departments/{dept-id} 	-GET</a:t>
            </a:r>
          </a:p>
          <a:p>
            <a:r>
              <a:rPr lang="en-US" sz="1600" dirty="0"/>
              <a:t>CREATE -		/departments		-POST</a:t>
            </a:r>
          </a:p>
          <a:p>
            <a:r>
              <a:rPr lang="en-US" sz="1600" dirty="0"/>
              <a:t>EDIT-		/departments/{dept-id}	-PUT</a:t>
            </a:r>
          </a:p>
          <a:p>
            <a:r>
              <a:rPr lang="en-US" sz="1600" dirty="0"/>
              <a:t>DELETE-		/departments/{dept-id}	-DELETE</a:t>
            </a:r>
          </a:p>
          <a:p>
            <a:r>
              <a:rPr lang="en-US" sz="1600" dirty="0"/>
              <a:t>****************************************************</a:t>
            </a:r>
          </a:p>
          <a:p>
            <a:r>
              <a:rPr lang="en-US" sz="1600" dirty="0"/>
              <a:t>		/departments/{dept-id}/employees -GET</a:t>
            </a:r>
          </a:p>
          <a:p>
            <a:r>
              <a:rPr lang="en-US" sz="1600" dirty="0"/>
              <a:t>		/employees/{emp-id}/departments</a:t>
            </a:r>
          </a:p>
          <a:p>
            <a:r>
              <a:rPr lang="en-US" sz="1600" dirty="0"/>
              <a:t>		/a/{aid}/b/{bid}/c/{</a:t>
            </a:r>
            <a:r>
              <a:rPr lang="en-US" sz="1600" dirty="0" err="1"/>
              <a:t>cid</a:t>
            </a:r>
            <a:r>
              <a:rPr lang="en-US" sz="1600" dirty="0"/>
              <a:t>}/d/{did}</a:t>
            </a:r>
          </a:p>
          <a:p>
            <a:r>
              <a:rPr lang="en-US" sz="1600" dirty="0"/>
              <a:t>****************************************************</a:t>
            </a:r>
          </a:p>
        </p:txBody>
      </p:sp>
      <p:sp>
        <p:nvSpPr>
          <p:cNvPr id="3" name="Slide Number Placeholder 2">
            <a:extLst>
              <a:ext uri="{FF2B5EF4-FFF2-40B4-BE49-F238E27FC236}">
                <a16:creationId xmlns:a16="http://schemas.microsoft.com/office/drawing/2014/main" id="{065482A6-2AE7-4CF5-A347-4B093CAF2B57}"/>
              </a:ext>
            </a:extLst>
          </p:cNvPr>
          <p:cNvSpPr>
            <a:spLocks noGrp="1"/>
          </p:cNvSpPr>
          <p:nvPr>
            <p:ph type="sldNum" sz="quarter" idx="12"/>
          </p:nvPr>
        </p:nvSpPr>
        <p:spPr/>
        <p:txBody>
          <a:bodyPr/>
          <a:lstStyle/>
          <a:p>
            <a:fld id="{5FD889E0-CAB2-4699-909D-B9A88D47ACBE}" type="slidenum">
              <a:rPr lang="en-US" smtClean="0"/>
              <a:t>28</a:t>
            </a:fld>
            <a:endParaRPr lang="en-US"/>
          </a:p>
        </p:txBody>
      </p:sp>
    </p:spTree>
    <p:extLst>
      <p:ext uri="{BB962C8B-B14F-4D97-AF65-F5344CB8AC3E}">
        <p14:creationId xmlns:p14="http://schemas.microsoft.com/office/powerpoint/2010/main" val="19922824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35494" y="1835732"/>
            <a:ext cx="8133257" cy="1200329"/>
          </a:xfrm>
          <a:prstGeom prst="rect">
            <a:avLst/>
          </a:prstGeom>
          <a:noFill/>
        </p:spPr>
        <p:txBody>
          <a:bodyPr wrap="square" rtlCol="0">
            <a:spAutoFit/>
          </a:bodyPr>
          <a:lstStyle/>
          <a:p>
            <a:pPr marL="342900" indent="-342900">
              <a:buClr>
                <a:schemeClr val="tx1"/>
              </a:buClr>
              <a:buFont typeface="+mj-lt"/>
              <a:buAutoNum type="arabicPeriod"/>
            </a:pPr>
            <a:r>
              <a:rPr lang="en-US" dirty="0"/>
              <a:t>Pro ASP.NET Web API: HTTP Web Services in ASP.NET -by </a:t>
            </a:r>
            <a:r>
              <a:rPr lang="en-US" dirty="0" err="1"/>
              <a:t>Tugberk</a:t>
            </a:r>
            <a:r>
              <a:rPr lang="en-US" dirty="0"/>
              <a:t>  </a:t>
            </a:r>
            <a:r>
              <a:rPr lang="en-US" dirty="0" err="1"/>
              <a:t>Ugurlu</a:t>
            </a:r>
            <a:r>
              <a:rPr lang="en-US" dirty="0"/>
              <a:t>, Alexander Zeitler, Ali </a:t>
            </a:r>
            <a:r>
              <a:rPr lang="en-US" dirty="0" err="1"/>
              <a:t>Kheyrollahi</a:t>
            </a:r>
            <a:endParaRPr lang="en-US" dirty="0"/>
          </a:p>
          <a:p>
            <a:pPr marL="342900" indent="-342900">
              <a:buClr>
                <a:schemeClr val="tx1"/>
              </a:buClr>
              <a:buFont typeface="+mj-lt"/>
              <a:buAutoNum type="arabicPeriod"/>
            </a:pPr>
            <a:endParaRPr lang="en-US" dirty="0"/>
          </a:p>
          <a:p>
            <a:pPr marL="342900" indent="-342900">
              <a:buClr>
                <a:schemeClr val="tx1"/>
              </a:buClr>
              <a:buFont typeface="+mj-lt"/>
              <a:buAutoNum type="arabicPeriod"/>
            </a:pPr>
            <a:r>
              <a:rPr lang="en-US" dirty="0"/>
              <a:t>Programming ASP </a:t>
            </a:r>
            <a:r>
              <a:rPr lang="en-US" dirty="0" err="1"/>
              <a:t>.Net</a:t>
            </a:r>
            <a:r>
              <a:rPr lang="en-US" dirty="0"/>
              <a:t> MVC 5 – by </a:t>
            </a:r>
            <a:r>
              <a:rPr lang="en-US" dirty="0" err="1"/>
              <a:t>Nimit</a:t>
            </a:r>
            <a:r>
              <a:rPr lang="en-US" dirty="0"/>
              <a:t> Joshi</a:t>
            </a:r>
          </a:p>
        </p:txBody>
      </p:sp>
    </p:spTree>
    <p:extLst>
      <p:ext uri="{BB962C8B-B14F-4D97-AF65-F5344CB8AC3E}">
        <p14:creationId xmlns:p14="http://schemas.microsoft.com/office/powerpoint/2010/main" val="1923382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9483" y="774396"/>
            <a:ext cx="6992333" cy="1088136"/>
          </a:xfrm>
        </p:spPr>
        <p:txBody>
          <a:bodyPr>
            <a:normAutofit fontScale="90000"/>
          </a:bodyPr>
          <a:lstStyle/>
          <a:p>
            <a:r>
              <a:rPr lang="en-US" b="1" dirty="0">
                <a:solidFill>
                  <a:srgbClr val="FFFFFF"/>
                </a:solidFill>
              </a:rPr>
              <a:t>Application Programming Interface (API)</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79483" y="2180492"/>
            <a:ext cx="8385034" cy="3629465"/>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2400" b="1" i="1" dirty="0">
                <a:solidFill>
                  <a:schemeClr val="tx1"/>
                </a:solidFill>
              </a:rPr>
              <a:t>According to Wikipedia</a:t>
            </a:r>
            <a:r>
              <a:rPr lang="en-US" sz="2000" dirty="0">
                <a:solidFill>
                  <a:schemeClr val="tx1"/>
                </a:solidFill>
              </a:rPr>
              <a:t>:  </a:t>
            </a:r>
            <a:r>
              <a:rPr lang="en-US" sz="2400" dirty="0">
                <a:solidFill>
                  <a:schemeClr val="tx1"/>
                </a:solidFill>
              </a:rPr>
              <a:t>An </a:t>
            </a:r>
            <a:r>
              <a:rPr lang="en-US" sz="2400" b="1" dirty="0">
                <a:solidFill>
                  <a:schemeClr val="tx1"/>
                </a:solidFill>
              </a:rPr>
              <a:t>application programming interface</a:t>
            </a:r>
            <a:r>
              <a:rPr lang="en-US" sz="2400" dirty="0">
                <a:solidFill>
                  <a:schemeClr val="tx1"/>
                </a:solidFill>
              </a:rPr>
              <a:t> (</a:t>
            </a:r>
            <a:r>
              <a:rPr lang="en-US" sz="2400" b="1" dirty="0">
                <a:solidFill>
                  <a:schemeClr val="tx1"/>
                </a:solidFill>
              </a:rPr>
              <a:t>API</a:t>
            </a:r>
            <a:r>
              <a:rPr lang="en-US" sz="2400" dirty="0">
                <a:solidFill>
                  <a:schemeClr val="tx1"/>
                </a:solidFill>
              </a:rPr>
              <a:t>) is a </a:t>
            </a:r>
            <a:r>
              <a:rPr lang="en-US" sz="2400" dirty="0">
                <a:solidFill>
                  <a:schemeClr val="tx1"/>
                </a:solidFill>
                <a:hlinkClick r:id="rId2" tooltip="Interface (computing)">
                  <a:extLst>
                    <a:ext uri="{A12FA001-AC4F-418D-AE19-62706E023703}">
                      <ahyp:hlinkClr xmlns:ahyp="http://schemas.microsoft.com/office/drawing/2018/hyperlinkcolor" val="tx"/>
                    </a:ext>
                  </a:extLst>
                </a:hlinkClick>
              </a:rPr>
              <a:t>computing interface</a:t>
            </a:r>
            <a:r>
              <a:rPr lang="en-US" sz="2400" dirty="0">
                <a:solidFill>
                  <a:schemeClr val="tx1"/>
                </a:solidFill>
              </a:rPr>
              <a:t> to a software component or a system, that defines how other components or systems can use it. It defines the kinds of calls or requests that can be made, how to make them, the data formats that should be used, the conventions to follow, etc. It can also provide extension mechanisms so that users can extend existing functionality in various ways and to varying degrees.</a:t>
            </a:r>
            <a:endParaRPr lang="en-US" sz="2000" dirty="0">
              <a:solidFill>
                <a:schemeClr val="tx1"/>
              </a:solidFill>
            </a:endParaRPr>
          </a:p>
        </p:txBody>
      </p:sp>
      <p:sp>
        <p:nvSpPr>
          <p:cNvPr id="3" name="Slide Number Placeholder 2">
            <a:extLst>
              <a:ext uri="{FF2B5EF4-FFF2-40B4-BE49-F238E27FC236}">
                <a16:creationId xmlns:a16="http://schemas.microsoft.com/office/drawing/2014/main" id="{E1BA4D1E-BFB8-4D21-9DB5-FDCC248DAC9E}"/>
              </a:ext>
            </a:extLst>
          </p:cNvPr>
          <p:cNvSpPr>
            <a:spLocks noGrp="1"/>
          </p:cNvSpPr>
          <p:nvPr>
            <p:ph type="sldNum" sz="quarter" idx="12"/>
          </p:nvPr>
        </p:nvSpPr>
        <p:spPr/>
        <p:txBody>
          <a:bodyPr/>
          <a:lstStyle/>
          <a:p>
            <a:fld id="{5FD889E0-CAB2-4699-909D-B9A88D47ACBE}" type="slidenum">
              <a:rPr lang="en-US" smtClean="0"/>
              <a:t>3</a:t>
            </a:fld>
            <a:endParaRPr lang="en-US"/>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5266442" cy="923330"/>
          </a:xfrm>
          <a:prstGeom prst="rect">
            <a:avLst/>
          </a:prstGeom>
          <a:noFill/>
        </p:spPr>
        <p:txBody>
          <a:bodyPr wrap="none" rtlCol="0">
            <a:spAutoFit/>
          </a:bodyPr>
          <a:lstStyle/>
          <a:p>
            <a:pPr marL="342900" indent="-342900">
              <a:buFont typeface="+mj-lt"/>
              <a:buAutoNum type="arabicPeriod"/>
            </a:pPr>
            <a:r>
              <a:rPr lang="en-US" dirty="0">
                <a:hlinkClick r:id="rId2"/>
              </a:rPr>
              <a:t>https://www.tutorialsteacher.com</a:t>
            </a:r>
            <a:endParaRPr lang="en-US" dirty="0"/>
          </a:p>
          <a:p>
            <a:pPr marL="342900" indent="-342900">
              <a:buFont typeface="+mj-lt"/>
              <a:buAutoNum type="arabicPeriod"/>
            </a:pPr>
            <a:r>
              <a:rPr lang="en-US" dirty="0">
                <a:hlinkClick r:id="rId3"/>
              </a:rPr>
              <a:t>https://docs.microsoft.com/en-us/aspnet/web-api</a:t>
            </a:r>
            <a:endParaRPr lang="en-US" dirty="0"/>
          </a:p>
          <a:p>
            <a:pPr marL="342900" indent="-342900">
              <a:buFont typeface="+mj-lt"/>
              <a:buAutoNum type="arabicPeriod"/>
            </a:pPr>
            <a:endParaRPr lang="en-FI" dirty="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31885"/>
            <a:ext cx="7808976" cy="1088136"/>
          </a:xfrm>
        </p:spPr>
        <p:txBody>
          <a:bodyPr/>
          <a:lstStyle/>
          <a:p>
            <a:r>
              <a:rPr lang="en-US" b="1" dirty="0">
                <a:solidFill>
                  <a:srgbClr val="FFFFFF"/>
                </a:solidFill>
              </a:rPr>
              <a:t>Web API &amp; ASP.NET Web API</a:t>
            </a:r>
            <a:endParaRPr lang="en-US" b="1" dirty="0"/>
          </a:p>
        </p:txBody>
      </p:sp>
      <p:sp>
        <p:nvSpPr>
          <p:cNvPr id="3" name="Rectangle 2">
            <a:extLst>
              <a:ext uri="{FF2B5EF4-FFF2-40B4-BE49-F238E27FC236}">
                <a16:creationId xmlns:a16="http://schemas.microsoft.com/office/drawing/2014/main" id="{A2A8C8C7-64AB-4F44-B806-13B5185FDE3F}"/>
              </a:ext>
            </a:extLst>
          </p:cNvPr>
          <p:cNvSpPr/>
          <p:nvPr/>
        </p:nvSpPr>
        <p:spPr>
          <a:xfrm>
            <a:off x="421341" y="2194559"/>
            <a:ext cx="8441305" cy="4339650"/>
          </a:xfrm>
          <a:prstGeom prst="rect">
            <a:avLst/>
          </a:prstGeom>
        </p:spPr>
        <p:txBody>
          <a:bodyPr wrap="square">
            <a:spAutoFit/>
          </a:bodyPr>
          <a:lstStyle/>
          <a:p>
            <a:r>
              <a:rPr lang="en-US" sz="2000" b="1" i="1" dirty="0"/>
              <a:t>According to Wikipedia</a:t>
            </a:r>
            <a:r>
              <a:rPr lang="en-US" sz="1600" dirty="0"/>
              <a:t>: </a:t>
            </a:r>
            <a:r>
              <a:rPr lang="en-US" dirty="0">
                <a:solidFill>
                  <a:srgbClr val="222222"/>
                </a:solidFill>
                <a:latin typeface="Arial" panose="020B0604020202020204" pitchFamily="34" charset="0"/>
              </a:rPr>
              <a:t>A </a:t>
            </a:r>
            <a:r>
              <a:rPr lang="en-US" b="1" dirty="0">
                <a:solidFill>
                  <a:srgbClr val="222222"/>
                </a:solidFill>
                <a:latin typeface="Arial" panose="020B0604020202020204" pitchFamily="34" charset="0"/>
              </a:rPr>
              <a:t>Web API</a:t>
            </a:r>
            <a:r>
              <a:rPr lang="en-US" dirty="0">
                <a:solidFill>
                  <a:srgbClr val="222222"/>
                </a:solidFill>
                <a:latin typeface="Arial" panose="020B0604020202020204" pitchFamily="34" charset="0"/>
              </a:rPr>
              <a:t> is an </a:t>
            </a:r>
            <a:r>
              <a:rPr lang="en-US" dirty="0">
                <a:solidFill>
                  <a:srgbClr val="0B0080"/>
                </a:solidFill>
                <a:latin typeface="Arial" panose="020B0604020202020204" pitchFamily="34" charset="0"/>
                <a:hlinkClick r:id="rId2" tooltip="Application programming interface"/>
              </a:rPr>
              <a:t>application programming interface</a:t>
            </a:r>
            <a:r>
              <a:rPr lang="en-US" dirty="0">
                <a:solidFill>
                  <a:srgbClr val="222222"/>
                </a:solidFill>
                <a:latin typeface="Arial" panose="020B0604020202020204" pitchFamily="34" charset="0"/>
              </a:rPr>
              <a:t> for either a </a:t>
            </a:r>
            <a:r>
              <a:rPr lang="en-US" dirty="0">
                <a:solidFill>
                  <a:srgbClr val="0B0080"/>
                </a:solidFill>
                <a:latin typeface="Arial" panose="020B0604020202020204" pitchFamily="34" charset="0"/>
                <a:hlinkClick r:id="rId3" tooltip="Web server"/>
              </a:rPr>
              <a:t>web server</a:t>
            </a:r>
            <a:r>
              <a:rPr lang="en-US" dirty="0">
                <a:solidFill>
                  <a:srgbClr val="222222"/>
                </a:solidFill>
                <a:latin typeface="Arial" panose="020B0604020202020204" pitchFamily="34" charset="0"/>
              </a:rPr>
              <a:t> or a </a:t>
            </a:r>
            <a:r>
              <a:rPr lang="en-US" dirty="0">
                <a:solidFill>
                  <a:srgbClr val="0B0080"/>
                </a:solidFill>
                <a:latin typeface="Arial" panose="020B0604020202020204" pitchFamily="34" charset="0"/>
                <a:hlinkClick r:id="rId4" tooltip="Web browser"/>
              </a:rPr>
              <a:t>web browser</a:t>
            </a:r>
            <a:r>
              <a:rPr lang="en-US" dirty="0">
                <a:solidFill>
                  <a:srgbClr val="222222"/>
                </a:solidFill>
                <a:latin typeface="Arial" panose="020B0604020202020204" pitchFamily="34" charset="0"/>
              </a:rPr>
              <a:t>. It is a </a:t>
            </a:r>
            <a:r>
              <a:rPr lang="en-US" dirty="0">
                <a:solidFill>
                  <a:srgbClr val="0B0080"/>
                </a:solidFill>
                <a:latin typeface="Arial" panose="020B0604020202020204" pitchFamily="34" charset="0"/>
                <a:hlinkClick r:id="rId5" tooltip="Web development"/>
              </a:rPr>
              <a:t>web development</a:t>
            </a:r>
            <a:r>
              <a:rPr lang="en-US" dirty="0">
                <a:solidFill>
                  <a:srgbClr val="222222"/>
                </a:solidFill>
                <a:latin typeface="Arial" panose="020B0604020202020204" pitchFamily="34" charset="0"/>
              </a:rPr>
              <a:t> concept, usually limited to a </a:t>
            </a:r>
            <a:r>
              <a:rPr lang="en-US" dirty="0">
                <a:solidFill>
                  <a:srgbClr val="0B0080"/>
                </a:solidFill>
                <a:latin typeface="Arial" panose="020B0604020202020204" pitchFamily="34" charset="0"/>
                <a:hlinkClick r:id="rId6" tooltip="Web application"/>
              </a:rPr>
              <a:t>web application</a:t>
            </a:r>
            <a:r>
              <a:rPr lang="en-US" dirty="0">
                <a:solidFill>
                  <a:srgbClr val="222222"/>
                </a:solidFill>
                <a:latin typeface="Arial" panose="020B0604020202020204" pitchFamily="34" charset="0"/>
              </a:rPr>
              <a:t>'s client-side (including any </a:t>
            </a:r>
            <a:r>
              <a:rPr lang="en-US" dirty="0">
                <a:solidFill>
                  <a:srgbClr val="0B0080"/>
                </a:solidFill>
                <a:latin typeface="Arial" panose="020B0604020202020204" pitchFamily="34" charset="0"/>
                <a:hlinkClick r:id="rId7" tooltip="Web framework"/>
              </a:rPr>
              <a:t>web frameworks</a:t>
            </a:r>
            <a:r>
              <a:rPr lang="en-US" dirty="0">
                <a:solidFill>
                  <a:srgbClr val="222222"/>
                </a:solidFill>
                <a:latin typeface="Arial" panose="020B0604020202020204" pitchFamily="34" charset="0"/>
              </a:rPr>
              <a:t> being used), and thus usually does not include web server or browser implementation details such as </a:t>
            </a:r>
            <a:r>
              <a:rPr lang="en-US" dirty="0">
                <a:solidFill>
                  <a:srgbClr val="0B0080"/>
                </a:solidFill>
                <a:latin typeface="Arial" panose="020B0604020202020204" pitchFamily="34" charset="0"/>
                <a:hlinkClick r:id="rId8" tooltip="Server Application Programming Interface"/>
              </a:rPr>
              <a:t>SAPIs</a:t>
            </a:r>
            <a:r>
              <a:rPr lang="en-US" dirty="0">
                <a:solidFill>
                  <a:srgbClr val="222222"/>
                </a:solidFill>
                <a:latin typeface="Arial" panose="020B0604020202020204" pitchFamily="34" charset="0"/>
              </a:rPr>
              <a:t> or APIs unless publicly accessible by a remote web application.</a:t>
            </a:r>
          </a:p>
          <a:p>
            <a:endParaRPr lang="en-US" dirty="0">
              <a:solidFill>
                <a:srgbClr val="222222"/>
              </a:solidFill>
              <a:latin typeface="Arial" panose="020B0604020202020204" pitchFamily="34" charset="0"/>
            </a:endParaRP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The ASP.NET Web API is an extensible framework for building HTTP based services that can be accessed in different applications on different platforms such as web, windows, mobile etc. It works more or less the same way as ASP.NET MVC web application except that it sends data as a response instead of html view. It is like a webservice or WCF service but the exception is that it only supports HTTP protocol.</a:t>
            </a:r>
          </a:p>
          <a:p>
            <a:endParaRPr lang="en-US" dirty="0"/>
          </a:p>
        </p:txBody>
      </p:sp>
      <p:sp>
        <p:nvSpPr>
          <p:cNvPr id="4" name="Slide Number Placeholder 3">
            <a:extLst>
              <a:ext uri="{FF2B5EF4-FFF2-40B4-BE49-F238E27FC236}">
                <a16:creationId xmlns:a16="http://schemas.microsoft.com/office/drawing/2014/main" id="{9FED5061-7C14-4194-97D7-10BCA7972CB9}"/>
              </a:ext>
            </a:extLst>
          </p:cNvPr>
          <p:cNvSpPr>
            <a:spLocks noGrp="1"/>
          </p:cNvSpPr>
          <p:nvPr>
            <p:ph type="sldNum" sz="quarter" idx="12"/>
          </p:nvPr>
        </p:nvSpPr>
        <p:spPr/>
        <p:txBody>
          <a:bodyPr/>
          <a:lstStyle/>
          <a:p>
            <a:fld id="{5FD889E0-CAB2-4699-909D-B9A88D47ACBE}" type="slidenum">
              <a:rPr lang="en-US" smtClean="0"/>
              <a:t>4</a:t>
            </a:fld>
            <a:endParaRPr lang="en-US"/>
          </a:p>
        </p:txBody>
      </p:sp>
    </p:spTree>
    <p:extLst>
      <p:ext uri="{BB962C8B-B14F-4D97-AF65-F5344CB8AC3E}">
        <p14:creationId xmlns:p14="http://schemas.microsoft.com/office/powerpoint/2010/main" val="70585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31885"/>
            <a:ext cx="7808976" cy="1088136"/>
          </a:xfrm>
        </p:spPr>
        <p:txBody>
          <a:bodyPr/>
          <a:lstStyle/>
          <a:p>
            <a:r>
              <a:rPr lang="en-US" b="1" dirty="0">
                <a:solidFill>
                  <a:srgbClr val="FFFFFF"/>
                </a:solidFill>
              </a:rPr>
              <a:t>ASP.NET Web API</a:t>
            </a:r>
            <a:endParaRPr lang="en-US" b="1" dirty="0"/>
          </a:p>
        </p:txBody>
      </p:sp>
      <p:pic>
        <p:nvPicPr>
          <p:cNvPr id="4" name="Picture 3">
            <a:extLst>
              <a:ext uri="{FF2B5EF4-FFF2-40B4-BE49-F238E27FC236}">
                <a16:creationId xmlns:a16="http://schemas.microsoft.com/office/drawing/2014/main" id="{1D04F428-D57B-4BE1-8F97-0B1E3797AEAF}"/>
              </a:ext>
            </a:extLst>
          </p:cNvPr>
          <p:cNvPicPr>
            <a:picLocks noChangeAspect="1"/>
          </p:cNvPicPr>
          <p:nvPr/>
        </p:nvPicPr>
        <p:blipFill>
          <a:blip r:embed="rId2"/>
          <a:stretch>
            <a:fillRect/>
          </a:stretch>
        </p:blipFill>
        <p:spPr>
          <a:xfrm>
            <a:off x="984751" y="2134772"/>
            <a:ext cx="7019766" cy="4008439"/>
          </a:xfrm>
          <a:prstGeom prst="rect">
            <a:avLst/>
          </a:prstGeom>
        </p:spPr>
      </p:pic>
      <p:sp>
        <p:nvSpPr>
          <p:cNvPr id="3" name="Slide Number Placeholder 2">
            <a:extLst>
              <a:ext uri="{FF2B5EF4-FFF2-40B4-BE49-F238E27FC236}">
                <a16:creationId xmlns:a16="http://schemas.microsoft.com/office/drawing/2014/main" id="{48074060-80F2-45F2-B39E-F5EAE3842B99}"/>
              </a:ext>
            </a:extLst>
          </p:cNvPr>
          <p:cNvSpPr>
            <a:spLocks noGrp="1"/>
          </p:cNvSpPr>
          <p:nvPr>
            <p:ph type="sldNum" sz="quarter" idx="12"/>
          </p:nvPr>
        </p:nvSpPr>
        <p:spPr/>
        <p:txBody>
          <a:bodyPr/>
          <a:lstStyle/>
          <a:p>
            <a:fld id="{5FD889E0-CAB2-4699-909D-B9A88D47ACBE}" type="slidenum">
              <a:rPr lang="en-US" smtClean="0"/>
              <a:t>5</a:t>
            </a:fld>
            <a:endParaRPr lang="en-US"/>
          </a:p>
        </p:txBody>
      </p:sp>
    </p:spTree>
    <p:extLst>
      <p:ext uri="{BB962C8B-B14F-4D97-AF65-F5344CB8AC3E}">
        <p14:creationId xmlns:p14="http://schemas.microsoft.com/office/powerpoint/2010/main" val="509796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831"/>
            <a:ext cx="7019766" cy="1088136"/>
          </a:xfrm>
        </p:spPr>
        <p:txBody>
          <a:bodyPr>
            <a:normAutofit fontScale="90000"/>
          </a:bodyPr>
          <a:lstStyle/>
          <a:p>
            <a:r>
              <a:rPr lang="en-US" b="1" dirty="0">
                <a:solidFill>
                  <a:srgbClr val="FFFFFF"/>
                </a:solidFill>
              </a:rPr>
              <a:t>ASP.NET Web API Characteristics</a:t>
            </a:r>
            <a:endParaRPr lang="en-US" b="1" dirty="0"/>
          </a:p>
        </p:txBody>
      </p:sp>
      <p:sp>
        <p:nvSpPr>
          <p:cNvPr id="5" name="Rectangle 4">
            <a:extLst>
              <a:ext uri="{FF2B5EF4-FFF2-40B4-BE49-F238E27FC236}">
                <a16:creationId xmlns:a16="http://schemas.microsoft.com/office/drawing/2014/main" id="{1DA42B17-723E-4D07-B720-82E284EE19D0}"/>
              </a:ext>
            </a:extLst>
          </p:cNvPr>
          <p:cNvSpPr/>
          <p:nvPr/>
        </p:nvSpPr>
        <p:spPr>
          <a:xfrm>
            <a:off x="281353" y="2124221"/>
            <a:ext cx="8623495" cy="3139321"/>
          </a:xfrm>
          <a:prstGeom prst="rect">
            <a:avLst/>
          </a:prstGeom>
        </p:spPr>
        <p:txBody>
          <a:bodyPr wrap="square">
            <a:spAutoFit/>
          </a:bodyPr>
          <a:lstStyle/>
          <a:p>
            <a:pPr marL="342900" indent="-342900" algn="just">
              <a:buFont typeface="+mj-lt"/>
              <a:buAutoNum type="arabicParenR"/>
            </a:pPr>
            <a:r>
              <a:rPr lang="en-US" dirty="0">
                <a:solidFill>
                  <a:srgbClr val="181717"/>
                </a:solidFill>
                <a:latin typeface="Verdana" panose="020B0604030504040204" pitchFamily="34" charset="0"/>
              </a:rPr>
              <a:t>ASP.NET Web API is an ideal platform for building RESTful services.</a:t>
            </a:r>
          </a:p>
          <a:p>
            <a:pPr marL="342900" indent="-342900" algn="just">
              <a:buFont typeface="+mj-lt"/>
              <a:buAutoNum type="arabicParenR"/>
            </a:pPr>
            <a:r>
              <a:rPr lang="en-US" dirty="0">
                <a:solidFill>
                  <a:srgbClr val="181717"/>
                </a:solidFill>
                <a:latin typeface="Verdana" panose="020B0604030504040204" pitchFamily="34" charset="0"/>
              </a:rPr>
              <a:t>ASP.NET Web API is built on top of ASP.NET and supports ASP.NET request/response pipeline</a:t>
            </a:r>
          </a:p>
          <a:p>
            <a:pPr marL="342900" indent="-342900" algn="just">
              <a:buFont typeface="+mj-lt"/>
              <a:buAutoNum type="arabicParenR"/>
            </a:pPr>
            <a:r>
              <a:rPr lang="en-US" dirty="0">
                <a:solidFill>
                  <a:srgbClr val="181717"/>
                </a:solidFill>
                <a:latin typeface="Verdana" panose="020B0604030504040204" pitchFamily="34" charset="0"/>
              </a:rPr>
              <a:t>ASP.NET Web API maps HTTP verbs to method names.</a:t>
            </a:r>
          </a:p>
          <a:p>
            <a:pPr marL="342900" indent="-342900" algn="just">
              <a:buFont typeface="+mj-lt"/>
              <a:buAutoNum type="arabicParenR"/>
            </a:pPr>
            <a:r>
              <a:rPr lang="en-US" dirty="0">
                <a:solidFill>
                  <a:srgbClr val="181717"/>
                </a:solidFill>
                <a:latin typeface="Verdana" panose="020B0604030504040204" pitchFamily="34" charset="0"/>
              </a:rPr>
              <a:t>ASP.NET Web API supports different formats of response data. Built-in support for JSON, XML, BSON format.</a:t>
            </a:r>
          </a:p>
          <a:p>
            <a:pPr marL="342900" indent="-342900" algn="just">
              <a:buFont typeface="+mj-lt"/>
              <a:buAutoNum type="arabicParenR"/>
            </a:pPr>
            <a:r>
              <a:rPr lang="en-US" dirty="0">
                <a:solidFill>
                  <a:srgbClr val="181717"/>
                </a:solidFill>
                <a:latin typeface="Verdana" panose="020B0604030504040204" pitchFamily="34" charset="0"/>
              </a:rPr>
              <a:t>ASP.NET Web API can be hosted in IIS, Self-hosted or other web server that supports .NET 4.0+.</a:t>
            </a:r>
          </a:p>
          <a:p>
            <a:pPr marL="342900" indent="-342900" algn="just">
              <a:buFont typeface="+mj-lt"/>
              <a:buAutoNum type="arabicParenR"/>
            </a:pPr>
            <a:r>
              <a:rPr lang="en-US" dirty="0">
                <a:solidFill>
                  <a:srgbClr val="181717"/>
                </a:solidFill>
                <a:latin typeface="Verdana" panose="020B0604030504040204" pitchFamily="34" charset="0"/>
              </a:rPr>
              <a:t>ASP.NET Web API framework includes new </a:t>
            </a:r>
            <a:r>
              <a:rPr lang="en-US" dirty="0" err="1">
                <a:solidFill>
                  <a:srgbClr val="181717"/>
                </a:solidFill>
                <a:latin typeface="Verdana" panose="020B0604030504040204" pitchFamily="34" charset="0"/>
              </a:rPr>
              <a:t>HttpClient</a:t>
            </a:r>
            <a:r>
              <a:rPr lang="en-US" dirty="0">
                <a:solidFill>
                  <a:srgbClr val="181717"/>
                </a:solidFill>
                <a:latin typeface="Verdana" panose="020B0604030504040204" pitchFamily="34" charset="0"/>
              </a:rPr>
              <a:t> to communicate with Web API server. </a:t>
            </a:r>
            <a:r>
              <a:rPr lang="en-US" dirty="0" err="1">
                <a:solidFill>
                  <a:srgbClr val="181717"/>
                </a:solidFill>
                <a:latin typeface="Verdana" panose="020B0604030504040204" pitchFamily="34" charset="0"/>
              </a:rPr>
              <a:t>HttpClient</a:t>
            </a:r>
            <a:r>
              <a:rPr lang="en-US" dirty="0">
                <a:solidFill>
                  <a:srgbClr val="181717"/>
                </a:solidFill>
                <a:latin typeface="Verdana" panose="020B0604030504040204" pitchFamily="34" charset="0"/>
              </a:rPr>
              <a:t> can be used in ASP.MVC server side, Windows Form application, Console application or other apps.</a:t>
            </a:r>
          </a:p>
        </p:txBody>
      </p:sp>
      <p:sp>
        <p:nvSpPr>
          <p:cNvPr id="3" name="Slide Number Placeholder 2">
            <a:extLst>
              <a:ext uri="{FF2B5EF4-FFF2-40B4-BE49-F238E27FC236}">
                <a16:creationId xmlns:a16="http://schemas.microsoft.com/office/drawing/2014/main" id="{F54D776F-79D3-4580-94F8-5DA19FBCD128}"/>
              </a:ext>
            </a:extLst>
          </p:cNvPr>
          <p:cNvSpPr>
            <a:spLocks noGrp="1"/>
          </p:cNvSpPr>
          <p:nvPr>
            <p:ph type="sldNum" sz="quarter" idx="12"/>
          </p:nvPr>
        </p:nvSpPr>
        <p:spPr/>
        <p:txBody>
          <a:bodyPr/>
          <a:lstStyle/>
          <a:p>
            <a:fld id="{5FD889E0-CAB2-4699-909D-B9A88D47ACBE}" type="slidenum">
              <a:rPr lang="en-US" smtClean="0"/>
              <a:t>6</a:t>
            </a:fld>
            <a:endParaRPr lang="en-US"/>
          </a:p>
        </p:txBody>
      </p:sp>
    </p:spTree>
    <p:extLst>
      <p:ext uri="{BB962C8B-B14F-4D97-AF65-F5344CB8AC3E}">
        <p14:creationId xmlns:p14="http://schemas.microsoft.com/office/powerpoint/2010/main" val="403411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831"/>
            <a:ext cx="7019766" cy="1088136"/>
          </a:xfrm>
        </p:spPr>
        <p:txBody>
          <a:bodyPr>
            <a:normAutofit/>
          </a:bodyPr>
          <a:lstStyle/>
          <a:p>
            <a:r>
              <a:rPr lang="de-DE" b="1" dirty="0">
                <a:solidFill>
                  <a:srgbClr val="FFFFFF"/>
                </a:solidFill>
              </a:rPr>
              <a:t>ASP.NET Web API Versions</a:t>
            </a:r>
            <a:endParaRPr lang="en-US" b="1" dirty="0"/>
          </a:p>
        </p:txBody>
      </p:sp>
      <p:pic>
        <p:nvPicPr>
          <p:cNvPr id="3" name="Picture 2">
            <a:extLst>
              <a:ext uri="{FF2B5EF4-FFF2-40B4-BE49-F238E27FC236}">
                <a16:creationId xmlns:a16="http://schemas.microsoft.com/office/drawing/2014/main" id="{34E432FB-392E-4087-A965-ECD7EEB2AA5D}"/>
              </a:ext>
            </a:extLst>
          </p:cNvPr>
          <p:cNvPicPr>
            <a:picLocks noChangeAspect="1"/>
          </p:cNvPicPr>
          <p:nvPr/>
        </p:nvPicPr>
        <p:blipFill>
          <a:blip r:embed="rId2"/>
          <a:stretch>
            <a:fillRect/>
          </a:stretch>
        </p:blipFill>
        <p:spPr>
          <a:xfrm>
            <a:off x="279829" y="2500166"/>
            <a:ext cx="8697278" cy="1973360"/>
          </a:xfrm>
          <a:prstGeom prst="rect">
            <a:avLst/>
          </a:prstGeom>
        </p:spPr>
      </p:pic>
      <p:sp>
        <p:nvSpPr>
          <p:cNvPr id="4" name="Slide Number Placeholder 3">
            <a:extLst>
              <a:ext uri="{FF2B5EF4-FFF2-40B4-BE49-F238E27FC236}">
                <a16:creationId xmlns:a16="http://schemas.microsoft.com/office/drawing/2014/main" id="{04B2E7CD-B4E2-4F76-96A5-B764E9F33293}"/>
              </a:ext>
            </a:extLst>
          </p:cNvPr>
          <p:cNvSpPr>
            <a:spLocks noGrp="1"/>
          </p:cNvSpPr>
          <p:nvPr>
            <p:ph type="sldNum" sz="quarter" idx="12"/>
          </p:nvPr>
        </p:nvSpPr>
        <p:spPr/>
        <p:txBody>
          <a:bodyPr/>
          <a:lstStyle/>
          <a:p>
            <a:fld id="{5FD889E0-CAB2-4699-909D-B9A88D47ACBE}" type="slidenum">
              <a:rPr lang="en-US" smtClean="0"/>
              <a:t>7</a:t>
            </a:fld>
            <a:endParaRPr lang="en-US"/>
          </a:p>
        </p:txBody>
      </p:sp>
    </p:spTree>
    <p:extLst>
      <p:ext uri="{BB962C8B-B14F-4D97-AF65-F5344CB8AC3E}">
        <p14:creationId xmlns:p14="http://schemas.microsoft.com/office/powerpoint/2010/main" val="2879367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831"/>
            <a:ext cx="7019766" cy="1088136"/>
          </a:xfrm>
        </p:spPr>
        <p:txBody>
          <a:bodyPr>
            <a:normAutofit/>
          </a:bodyPr>
          <a:lstStyle/>
          <a:p>
            <a:r>
              <a:rPr lang="de-DE" b="1" dirty="0">
                <a:solidFill>
                  <a:srgbClr val="FFFFFF"/>
                </a:solidFill>
              </a:rPr>
              <a:t>ASP.NET Web API vs WCF</a:t>
            </a:r>
            <a:endParaRPr lang="en-US" b="1" dirty="0"/>
          </a:p>
        </p:txBody>
      </p:sp>
      <p:graphicFrame>
        <p:nvGraphicFramePr>
          <p:cNvPr id="4" name="Table 3">
            <a:extLst>
              <a:ext uri="{FF2B5EF4-FFF2-40B4-BE49-F238E27FC236}">
                <a16:creationId xmlns:a16="http://schemas.microsoft.com/office/drawing/2014/main" id="{0C943CD8-5978-41D3-9D91-9CE7FAA8574D}"/>
              </a:ext>
            </a:extLst>
          </p:cNvPr>
          <p:cNvGraphicFramePr>
            <a:graphicFrameLocks noGrp="1"/>
          </p:cNvGraphicFramePr>
          <p:nvPr>
            <p:extLst>
              <p:ext uri="{D42A27DB-BD31-4B8C-83A1-F6EECF244321}">
                <p14:modId xmlns:p14="http://schemas.microsoft.com/office/powerpoint/2010/main" val="2161079610"/>
              </p:ext>
            </p:extLst>
          </p:nvPr>
        </p:nvGraphicFramePr>
        <p:xfrm>
          <a:off x="267286" y="2133601"/>
          <a:ext cx="8581292" cy="3993107"/>
        </p:xfrm>
        <a:graphic>
          <a:graphicData uri="http://schemas.openxmlformats.org/drawingml/2006/table">
            <a:tbl>
              <a:tblPr/>
              <a:tblGrid>
                <a:gridCol w="4290646">
                  <a:extLst>
                    <a:ext uri="{9D8B030D-6E8A-4147-A177-3AD203B41FA5}">
                      <a16:colId xmlns:a16="http://schemas.microsoft.com/office/drawing/2014/main" val="2795550473"/>
                    </a:ext>
                  </a:extLst>
                </a:gridCol>
                <a:gridCol w="4290646">
                  <a:extLst>
                    <a:ext uri="{9D8B030D-6E8A-4147-A177-3AD203B41FA5}">
                      <a16:colId xmlns:a16="http://schemas.microsoft.com/office/drawing/2014/main" val="165880645"/>
                    </a:ext>
                  </a:extLst>
                </a:gridCol>
              </a:tblGrid>
              <a:tr h="335145">
                <a:tc>
                  <a:txBody>
                    <a:bodyPr/>
                    <a:lstStyle/>
                    <a:p>
                      <a:pPr algn="ctr" fontAlgn="b"/>
                      <a:r>
                        <a:rPr lang="en-US" sz="1800" b="1" dirty="0">
                          <a:solidFill>
                            <a:srgbClr val="FFFFFF"/>
                          </a:solidFill>
                          <a:effectLst/>
                        </a:rPr>
                        <a:t>Web API</a:t>
                      </a:r>
                    </a:p>
                  </a:txBody>
                  <a:tcPr marL="71296" marR="71296" marT="35648" marB="35648"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A9E0"/>
                    </a:solidFill>
                  </a:tcPr>
                </a:tc>
                <a:tc>
                  <a:txBody>
                    <a:bodyPr/>
                    <a:lstStyle/>
                    <a:p>
                      <a:pPr algn="ctr" fontAlgn="b"/>
                      <a:r>
                        <a:rPr lang="en-US" sz="1800" b="1" dirty="0">
                          <a:solidFill>
                            <a:srgbClr val="FFFFFF"/>
                          </a:solidFill>
                          <a:effectLst/>
                        </a:rPr>
                        <a:t>WCF</a:t>
                      </a:r>
                    </a:p>
                  </a:txBody>
                  <a:tcPr marL="71296" marR="71296" marT="35648" marB="35648" anchor="b">
                    <a:lnL w="9525" cap="flat" cmpd="sng" algn="ctr">
                      <a:solidFill>
                        <a:srgbClr val="DFDFDF"/>
                      </a:solidFill>
                      <a:prstDash val="solid"/>
                      <a:round/>
                      <a:headEnd type="none" w="med" len="med"/>
                      <a:tailEnd type="none" w="med" len="med"/>
                    </a:lnL>
                    <a:lnR w="9525" cap="flat" cmpd="sng" algn="ctr">
                      <a:solidFill>
                        <a:srgbClr val="DFDFDF"/>
                      </a:solidFill>
                      <a:prstDash val="solid"/>
                      <a:round/>
                      <a:headEnd type="none" w="med" len="med"/>
                      <a:tailEnd type="none" w="med" len="med"/>
                    </a:lnR>
                    <a:lnT w="9525" cap="flat" cmpd="sng" algn="ctr">
                      <a:solidFill>
                        <a:srgbClr val="DFDFDF"/>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3A9E0"/>
                    </a:solidFill>
                  </a:tcPr>
                </a:tc>
                <a:extLst>
                  <a:ext uri="{0D108BD9-81ED-4DB2-BD59-A6C34878D82A}">
                    <a16:rowId xmlns:a16="http://schemas.microsoft.com/office/drawing/2014/main" val="2396153706"/>
                  </a:ext>
                </a:extLst>
              </a:tr>
              <a:tr h="483950">
                <a:tc>
                  <a:txBody>
                    <a:bodyPr/>
                    <a:lstStyle/>
                    <a:p>
                      <a:pPr fontAlgn="t"/>
                      <a:r>
                        <a:rPr lang="en-US" sz="1400" dirty="0">
                          <a:solidFill>
                            <a:srgbClr val="414141"/>
                          </a:solidFill>
                          <a:effectLst/>
                        </a:rPr>
                        <a:t>Open source and ships with .NET framework.</a:t>
                      </a:r>
                    </a:p>
                  </a:txBody>
                  <a:tcPr marL="71296" marR="71296" marT="35648" marB="3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400" dirty="0">
                          <a:solidFill>
                            <a:srgbClr val="414141"/>
                          </a:solidFill>
                          <a:effectLst/>
                        </a:rPr>
                        <a:t>Ships with .NET framework</a:t>
                      </a:r>
                    </a:p>
                  </a:txBody>
                  <a:tcPr marL="71296" marR="71296" marT="35648" marB="3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255410580"/>
                  </a:ext>
                </a:extLst>
              </a:tr>
              <a:tr h="522317">
                <a:tc>
                  <a:txBody>
                    <a:bodyPr/>
                    <a:lstStyle/>
                    <a:p>
                      <a:pPr fontAlgn="t"/>
                      <a:r>
                        <a:rPr lang="en-US" sz="1400" dirty="0">
                          <a:solidFill>
                            <a:srgbClr val="414141"/>
                          </a:solidFill>
                          <a:effectLst/>
                        </a:rPr>
                        <a:t>Supports only HTTP protocol.</a:t>
                      </a:r>
                    </a:p>
                  </a:txBody>
                  <a:tcPr marL="71296" marR="71296" marT="35648" marB="3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1400">
                          <a:solidFill>
                            <a:srgbClr val="414141"/>
                          </a:solidFill>
                          <a:effectLst/>
                        </a:rPr>
                        <a:t>Supports HTTP, TCP, UDP and custom transport protocol.</a:t>
                      </a:r>
                    </a:p>
                  </a:txBody>
                  <a:tcPr marL="71296" marR="71296" marT="35648" marB="3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3644314071"/>
                  </a:ext>
                </a:extLst>
              </a:tr>
              <a:tr h="483950">
                <a:tc>
                  <a:txBody>
                    <a:bodyPr/>
                    <a:lstStyle/>
                    <a:p>
                      <a:pPr fontAlgn="t"/>
                      <a:r>
                        <a:rPr lang="en-US" sz="1400" dirty="0">
                          <a:solidFill>
                            <a:srgbClr val="414141"/>
                          </a:solidFill>
                          <a:effectLst/>
                        </a:rPr>
                        <a:t>Maps http verbs to methods</a:t>
                      </a:r>
                    </a:p>
                  </a:txBody>
                  <a:tcPr marL="71296" marR="71296" marT="35648" marB="3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400" dirty="0">
                          <a:solidFill>
                            <a:srgbClr val="414141"/>
                          </a:solidFill>
                          <a:effectLst/>
                        </a:rPr>
                        <a:t>Uses attributes based programming model.</a:t>
                      </a:r>
                    </a:p>
                  </a:txBody>
                  <a:tcPr marL="71296" marR="71296" marT="35648" marB="3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01079135"/>
                  </a:ext>
                </a:extLst>
              </a:tr>
              <a:tr h="483950">
                <a:tc>
                  <a:txBody>
                    <a:bodyPr/>
                    <a:lstStyle/>
                    <a:p>
                      <a:pPr fontAlgn="t"/>
                      <a:r>
                        <a:rPr lang="en-US" sz="1400" dirty="0">
                          <a:solidFill>
                            <a:srgbClr val="414141"/>
                          </a:solidFill>
                          <a:effectLst/>
                        </a:rPr>
                        <a:t>Uses routing and controller concept similar to ASP.NET MVC.</a:t>
                      </a:r>
                    </a:p>
                  </a:txBody>
                  <a:tcPr marL="71296" marR="71296" marT="35648" marB="3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1400" dirty="0">
                          <a:solidFill>
                            <a:srgbClr val="414141"/>
                          </a:solidFill>
                          <a:effectLst/>
                        </a:rPr>
                        <a:t>Uses Service, Operation and Data contracts.</a:t>
                      </a:r>
                    </a:p>
                  </a:txBody>
                  <a:tcPr marL="71296" marR="71296" marT="35648" marB="3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2543945531"/>
                  </a:ext>
                </a:extLst>
              </a:tr>
              <a:tr h="483950">
                <a:tc>
                  <a:txBody>
                    <a:bodyPr/>
                    <a:lstStyle/>
                    <a:p>
                      <a:pPr fontAlgn="t"/>
                      <a:r>
                        <a:rPr lang="en-US" sz="1400" dirty="0">
                          <a:solidFill>
                            <a:srgbClr val="414141"/>
                          </a:solidFill>
                          <a:effectLst/>
                        </a:rPr>
                        <a:t>Does not support Reliable Messaging and transaction.</a:t>
                      </a:r>
                    </a:p>
                  </a:txBody>
                  <a:tcPr marL="71296" marR="71296" marT="35648" marB="3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400">
                          <a:solidFill>
                            <a:srgbClr val="414141"/>
                          </a:solidFill>
                          <a:effectLst/>
                        </a:rPr>
                        <a:t>Supports Reliable Messaging and Transactions.</a:t>
                      </a:r>
                    </a:p>
                  </a:txBody>
                  <a:tcPr marL="71296" marR="71296" marT="35648" marB="3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509976543"/>
                  </a:ext>
                </a:extLst>
              </a:tr>
              <a:tr h="691358">
                <a:tc>
                  <a:txBody>
                    <a:bodyPr/>
                    <a:lstStyle/>
                    <a:p>
                      <a:pPr fontAlgn="t"/>
                      <a:r>
                        <a:rPr lang="en-US" sz="1400" dirty="0">
                          <a:solidFill>
                            <a:srgbClr val="414141"/>
                          </a:solidFill>
                          <a:effectLst/>
                        </a:rPr>
                        <a:t>Web API can be configured using </a:t>
                      </a:r>
                      <a:r>
                        <a:rPr lang="en-US" sz="1400" dirty="0" err="1">
                          <a:solidFill>
                            <a:srgbClr val="414141"/>
                          </a:solidFill>
                          <a:effectLst/>
                        </a:rPr>
                        <a:t>HttpConfiguration</a:t>
                      </a:r>
                      <a:r>
                        <a:rPr lang="en-US" sz="1400" dirty="0">
                          <a:solidFill>
                            <a:srgbClr val="414141"/>
                          </a:solidFill>
                          <a:effectLst/>
                        </a:rPr>
                        <a:t> class but not in </a:t>
                      </a:r>
                      <a:r>
                        <a:rPr lang="en-US" sz="1400" dirty="0" err="1">
                          <a:solidFill>
                            <a:srgbClr val="414141"/>
                          </a:solidFill>
                          <a:effectLst/>
                        </a:rPr>
                        <a:t>web.config</a:t>
                      </a:r>
                      <a:r>
                        <a:rPr lang="en-US" sz="1400" dirty="0">
                          <a:solidFill>
                            <a:srgbClr val="414141"/>
                          </a:solidFill>
                          <a:effectLst/>
                        </a:rPr>
                        <a:t>.</a:t>
                      </a:r>
                    </a:p>
                  </a:txBody>
                  <a:tcPr marL="71296" marR="71296" marT="35648" marB="3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fontAlgn="t"/>
                      <a:r>
                        <a:rPr lang="en-US" sz="1400" dirty="0">
                          <a:solidFill>
                            <a:srgbClr val="414141"/>
                          </a:solidFill>
                          <a:effectLst/>
                        </a:rPr>
                        <a:t>Uses </a:t>
                      </a:r>
                      <a:r>
                        <a:rPr lang="en-US" sz="1400" dirty="0" err="1">
                          <a:solidFill>
                            <a:srgbClr val="414141"/>
                          </a:solidFill>
                          <a:effectLst/>
                        </a:rPr>
                        <a:t>web.config</a:t>
                      </a:r>
                      <a:r>
                        <a:rPr lang="en-US" sz="1400" dirty="0">
                          <a:solidFill>
                            <a:srgbClr val="414141"/>
                          </a:solidFill>
                          <a:effectLst/>
                        </a:rPr>
                        <a:t> and attributes to configure a service.</a:t>
                      </a:r>
                    </a:p>
                  </a:txBody>
                  <a:tcPr marL="71296" marR="71296" marT="35648" marB="3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228152436"/>
                  </a:ext>
                </a:extLst>
              </a:tr>
              <a:tr h="483950">
                <a:tc>
                  <a:txBody>
                    <a:bodyPr/>
                    <a:lstStyle/>
                    <a:p>
                      <a:pPr fontAlgn="t"/>
                      <a:r>
                        <a:rPr lang="en-US" sz="1400">
                          <a:solidFill>
                            <a:srgbClr val="414141"/>
                          </a:solidFill>
                          <a:effectLst/>
                        </a:rPr>
                        <a:t>Ideal for building RESTful services.</a:t>
                      </a:r>
                    </a:p>
                  </a:txBody>
                  <a:tcPr marL="71296" marR="71296" marT="35648" marB="3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US" sz="1400" dirty="0">
                          <a:solidFill>
                            <a:srgbClr val="414141"/>
                          </a:solidFill>
                          <a:effectLst/>
                        </a:rPr>
                        <a:t>Supports RESTful services but with limitations.</a:t>
                      </a:r>
                    </a:p>
                  </a:txBody>
                  <a:tcPr marL="71296" marR="71296" marT="35648" marB="3564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99180922"/>
                  </a:ext>
                </a:extLst>
              </a:tr>
            </a:tbl>
          </a:graphicData>
        </a:graphic>
      </p:graphicFrame>
      <p:sp>
        <p:nvSpPr>
          <p:cNvPr id="3" name="Slide Number Placeholder 2">
            <a:extLst>
              <a:ext uri="{FF2B5EF4-FFF2-40B4-BE49-F238E27FC236}">
                <a16:creationId xmlns:a16="http://schemas.microsoft.com/office/drawing/2014/main" id="{C09D4DE6-AB04-4D80-B341-3986EFBAAAEB}"/>
              </a:ext>
            </a:extLst>
          </p:cNvPr>
          <p:cNvSpPr>
            <a:spLocks noGrp="1"/>
          </p:cNvSpPr>
          <p:nvPr>
            <p:ph type="sldNum" sz="quarter" idx="12"/>
          </p:nvPr>
        </p:nvSpPr>
        <p:spPr/>
        <p:txBody>
          <a:bodyPr/>
          <a:lstStyle/>
          <a:p>
            <a:fld id="{5FD889E0-CAB2-4699-909D-B9A88D47ACBE}" type="slidenum">
              <a:rPr lang="en-US" smtClean="0"/>
              <a:t>8</a:t>
            </a:fld>
            <a:endParaRPr lang="en-US"/>
          </a:p>
        </p:txBody>
      </p:sp>
    </p:spTree>
    <p:extLst>
      <p:ext uri="{BB962C8B-B14F-4D97-AF65-F5344CB8AC3E}">
        <p14:creationId xmlns:p14="http://schemas.microsoft.com/office/powerpoint/2010/main" val="25917645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55831"/>
            <a:ext cx="7019766" cy="1088136"/>
          </a:xfrm>
        </p:spPr>
        <p:txBody>
          <a:bodyPr>
            <a:normAutofit/>
          </a:bodyPr>
          <a:lstStyle/>
          <a:p>
            <a:r>
              <a:rPr lang="de-DE" b="1" dirty="0">
                <a:solidFill>
                  <a:srgbClr val="FFFFFF"/>
                </a:solidFill>
              </a:rPr>
              <a:t>When to choose WCF?</a:t>
            </a:r>
            <a:endParaRPr lang="en-US" b="1" dirty="0"/>
          </a:p>
        </p:txBody>
      </p:sp>
      <p:sp>
        <p:nvSpPr>
          <p:cNvPr id="3" name="Rectangle 2">
            <a:extLst>
              <a:ext uri="{FF2B5EF4-FFF2-40B4-BE49-F238E27FC236}">
                <a16:creationId xmlns:a16="http://schemas.microsoft.com/office/drawing/2014/main" id="{3111C335-5486-451D-B3D0-2910535E770B}"/>
              </a:ext>
            </a:extLst>
          </p:cNvPr>
          <p:cNvSpPr/>
          <p:nvPr/>
        </p:nvSpPr>
        <p:spPr>
          <a:xfrm>
            <a:off x="309489" y="2278966"/>
            <a:ext cx="8468751" cy="3139321"/>
          </a:xfrm>
          <a:prstGeom prst="rect">
            <a:avLst/>
          </a:prstGeom>
        </p:spPr>
        <p:txBody>
          <a:bodyPr wrap="square">
            <a:spAutoFit/>
          </a:bodyPr>
          <a:lstStyle/>
          <a:p>
            <a:pPr marL="285750" indent="-285750" algn="just">
              <a:buFont typeface="Wingdings" panose="05000000000000000000" pitchFamily="2" charset="2"/>
              <a:buChar char="Ø"/>
            </a:pPr>
            <a:r>
              <a:rPr lang="en-US" dirty="0">
                <a:solidFill>
                  <a:srgbClr val="181717"/>
                </a:solidFill>
                <a:latin typeface="Verdana" panose="020B0604030504040204" pitchFamily="34" charset="0"/>
              </a:rPr>
              <a:t>Choose WCF if you use .NET Framework 3.5. Web API does not support .NET 3.5 or below.</a:t>
            </a:r>
          </a:p>
          <a:p>
            <a:pPr marL="285750" indent="-285750" algn="just">
              <a:buFont typeface="Wingdings" panose="05000000000000000000" pitchFamily="2" charset="2"/>
              <a:buChar char="Ø"/>
            </a:pPr>
            <a:endParaRPr lang="en-US" dirty="0">
              <a:solidFill>
                <a:srgbClr val="181717"/>
              </a:solidFill>
              <a:latin typeface="Verdana" panose="020B0604030504040204" pitchFamily="34" charset="0"/>
            </a:endParaRPr>
          </a:p>
          <a:p>
            <a:pPr marL="285750" indent="-285750" algn="just">
              <a:buFont typeface="Wingdings" panose="05000000000000000000" pitchFamily="2" charset="2"/>
              <a:buChar char="Ø"/>
            </a:pPr>
            <a:r>
              <a:rPr lang="en-US" dirty="0">
                <a:solidFill>
                  <a:srgbClr val="181717"/>
                </a:solidFill>
                <a:latin typeface="Verdana" panose="020B0604030504040204" pitchFamily="34" charset="0"/>
              </a:rPr>
              <a:t>Choose WCF if your service needs to support multiple protocols such as HTTP, TCP, Named pipe.</a:t>
            </a:r>
          </a:p>
          <a:p>
            <a:pPr marL="285750" indent="-285750" algn="just">
              <a:buFont typeface="Wingdings" panose="05000000000000000000" pitchFamily="2" charset="2"/>
              <a:buChar char="Ø"/>
            </a:pPr>
            <a:endParaRPr lang="en-US" dirty="0">
              <a:solidFill>
                <a:srgbClr val="181717"/>
              </a:solidFill>
              <a:latin typeface="Verdana" panose="020B0604030504040204" pitchFamily="34" charset="0"/>
            </a:endParaRPr>
          </a:p>
          <a:p>
            <a:pPr marL="285750" indent="-285750" algn="just">
              <a:buFont typeface="Wingdings" panose="05000000000000000000" pitchFamily="2" charset="2"/>
              <a:buChar char="Ø"/>
            </a:pPr>
            <a:r>
              <a:rPr lang="en-US" dirty="0">
                <a:solidFill>
                  <a:srgbClr val="181717"/>
                </a:solidFill>
                <a:latin typeface="Verdana" panose="020B0604030504040204" pitchFamily="34" charset="0"/>
              </a:rPr>
              <a:t>Choose WCF if you want to build service with WS-* standards like Reliable Messaging, Transactions, Message Security.</a:t>
            </a:r>
          </a:p>
          <a:p>
            <a:pPr marL="285750" indent="-285750" algn="just">
              <a:buFont typeface="Wingdings" panose="05000000000000000000" pitchFamily="2" charset="2"/>
              <a:buChar char="Ø"/>
            </a:pPr>
            <a:endParaRPr lang="en-US" dirty="0">
              <a:solidFill>
                <a:srgbClr val="181717"/>
              </a:solidFill>
              <a:latin typeface="Verdana" panose="020B0604030504040204" pitchFamily="34" charset="0"/>
            </a:endParaRPr>
          </a:p>
          <a:p>
            <a:pPr marL="285750" indent="-285750" algn="just">
              <a:buFont typeface="Wingdings" panose="05000000000000000000" pitchFamily="2" charset="2"/>
              <a:buChar char="Ø"/>
            </a:pPr>
            <a:r>
              <a:rPr lang="en-US" dirty="0">
                <a:solidFill>
                  <a:srgbClr val="181717"/>
                </a:solidFill>
                <a:latin typeface="Verdana" panose="020B0604030504040204" pitchFamily="34" charset="0"/>
              </a:rPr>
              <a:t>Choose WCF if you want to use Request-Reply, One Way, and Duplex message exchange patterns.</a:t>
            </a:r>
            <a:endParaRPr lang="en-US" b="0" i="0" dirty="0">
              <a:solidFill>
                <a:srgbClr val="181717"/>
              </a:solidFill>
              <a:effectLst/>
              <a:latin typeface="Verdana" panose="020B0604030504040204" pitchFamily="34" charset="0"/>
            </a:endParaRPr>
          </a:p>
        </p:txBody>
      </p:sp>
      <p:sp>
        <p:nvSpPr>
          <p:cNvPr id="4" name="Slide Number Placeholder 3">
            <a:extLst>
              <a:ext uri="{FF2B5EF4-FFF2-40B4-BE49-F238E27FC236}">
                <a16:creationId xmlns:a16="http://schemas.microsoft.com/office/drawing/2014/main" id="{724E4891-2FAB-4B31-8170-A85970C892D1}"/>
              </a:ext>
            </a:extLst>
          </p:cNvPr>
          <p:cNvSpPr>
            <a:spLocks noGrp="1"/>
          </p:cNvSpPr>
          <p:nvPr>
            <p:ph type="sldNum" sz="quarter" idx="12"/>
          </p:nvPr>
        </p:nvSpPr>
        <p:spPr/>
        <p:txBody>
          <a:bodyPr/>
          <a:lstStyle/>
          <a:p>
            <a:fld id="{5FD889E0-CAB2-4699-909D-B9A88D47ACBE}" type="slidenum">
              <a:rPr lang="en-US" smtClean="0"/>
              <a:t>9</a:t>
            </a:fld>
            <a:endParaRPr lang="en-US"/>
          </a:p>
        </p:txBody>
      </p:sp>
    </p:spTree>
    <p:extLst>
      <p:ext uri="{BB962C8B-B14F-4D97-AF65-F5344CB8AC3E}">
        <p14:creationId xmlns:p14="http://schemas.microsoft.com/office/powerpoint/2010/main" val="123668362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3114</Words>
  <Application>Microsoft Office PowerPoint</Application>
  <PresentationFormat>On-screen Show (4:3)</PresentationFormat>
  <Paragraphs>235</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-apple-system</vt:lpstr>
      <vt:lpstr>Arial</vt:lpstr>
      <vt:lpstr>Calibri</vt:lpstr>
      <vt:lpstr>Cambria</vt:lpstr>
      <vt:lpstr>Corbel</vt:lpstr>
      <vt:lpstr>Times New Roman</vt:lpstr>
      <vt:lpstr>UtopiaStd-Regular</vt:lpstr>
      <vt:lpstr>Verdana</vt:lpstr>
      <vt:lpstr>Wingdings</vt:lpstr>
      <vt:lpstr>Spectrum</vt:lpstr>
      <vt:lpstr>REST API</vt:lpstr>
      <vt:lpstr>Lecture Outline</vt:lpstr>
      <vt:lpstr>Application Programming Interface (API)</vt:lpstr>
      <vt:lpstr>Web API &amp; ASP.NET Web API</vt:lpstr>
      <vt:lpstr>ASP.NET Web API</vt:lpstr>
      <vt:lpstr>ASP.NET Web API Characteristics</vt:lpstr>
      <vt:lpstr>ASP.NET Web API Versions</vt:lpstr>
      <vt:lpstr>ASP.NET Web API vs WCF</vt:lpstr>
      <vt:lpstr>When to choose WCF?</vt:lpstr>
      <vt:lpstr>When to choose ASP.NET Web API?</vt:lpstr>
      <vt:lpstr>HTTP Protocol</vt:lpstr>
      <vt:lpstr>HTTP Protocol</vt:lpstr>
      <vt:lpstr>What is REST</vt:lpstr>
      <vt:lpstr>REST</vt:lpstr>
      <vt:lpstr>REST</vt:lpstr>
      <vt:lpstr>Guiding Principles of REST</vt:lpstr>
      <vt:lpstr>Guiding Principles of REST</vt:lpstr>
      <vt:lpstr>Guiding Principles of REST</vt:lpstr>
      <vt:lpstr>Richardson Maturity Model</vt:lpstr>
      <vt:lpstr>Richardson Maturity Model</vt:lpstr>
      <vt:lpstr>Richardson Maturity Model</vt:lpstr>
      <vt:lpstr>HTTP Methods</vt:lpstr>
      <vt:lpstr>HTTP Methods</vt:lpstr>
      <vt:lpstr>Safe Methods</vt:lpstr>
      <vt:lpstr>Idempotent Methods</vt:lpstr>
      <vt:lpstr>HTTP Status Codes</vt:lpstr>
      <vt:lpstr>Widely Used Status Codes</vt:lpstr>
      <vt:lpstr>Resource Based URIs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 API</dc:title>
  <dc:creator>Victor Stany Rozario</dc:creator>
  <cp:lastModifiedBy>Tanvir Ahmed</cp:lastModifiedBy>
  <cp:revision>4</cp:revision>
  <dcterms:created xsi:type="dcterms:W3CDTF">2020-04-23T16:05:18Z</dcterms:created>
  <dcterms:modified xsi:type="dcterms:W3CDTF">2021-07-11T14:18:46Z</dcterms:modified>
</cp:coreProperties>
</file>