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257" r:id="rId3"/>
    <p:sldId id="266" r:id="rId4"/>
    <p:sldId id="267" r:id="rId5"/>
    <p:sldId id="268" r:id="rId6"/>
    <p:sldId id="269" r:id="rId7"/>
    <p:sldId id="273" r:id="rId8"/>
    <p:sldId id="274" r:id="rId9"/>
    <p:sldId id="275" r:id="rId10"/>
    <p:sldId id="276" r:id="rId11"/>
    <p:sldId id="278" r:id="rId12"/>
    <p:sldId id="279" r:id="rId13"/>
    <p:sldId id="270" r:id="rId14"/>
    <p:sldId id="281" r:id="rId15"/>
    <p:sldId id="282" r:id="rId16"/>
    <p:sldId id="283" r:id="rId17"/>
    <p:sldId id="284" r:id="rId18"/>
    <p:sldId id="271" r:id="rId19"/>
    <p:sldId id="285" r:id="rId20"/>
    <p:sldId id="286" r:id="rId21"/>
    <p:sldId id="287" r:id="rId22"/>
    <p:sldId id="288" r:id="rId23"/>
    <p:sldId id="289" r:id="rId24"/>
    <p:sldId id="290" r:id="rId25"/>
    <p:sldId id="291" r:id="rId26"/>
    <p:sldId id="272" r:id="rId27"/>
    <p:sldId id="292" r:id="rId28"/>
    <p:sldId id="293" r:id="rId29"/>
    <p:sldId id="294" r:id="rId30"/>
    <p:sldId id="295" r:id="rId31"/>
    <p:sldId id="296" r:id="rId32"/>
    <p:sldId id="297" r:id="rId33"/>
    <p:sldId id="298" r:id="rId34"/>
    <p:sldId id="264" r:id="rId35"/>
    <p:sldId id="265"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71FFB8-78FE-4FD3-98B5-422D8BD67769}" v="1" dt="2020-08-25T17:26:10.1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docChgLst>
    <pc:chgData name="Victor Stany Rozario" userId="dbb37ec6-3e12-44d7-b04d-09b867830cae" providerId="ADAL" clId="{96AC2BA2-C7D2-4122-A151-3D5367D9C972}"/>
    <pc:docChg chg="undo redo custSel mod addSld delSld modSld addSection delSection">
      <pc:chgData name="Victor Stany Rozario" userId="dbb37ec6-3e12-44d7-b04d-09b867830cae" providerId="ADAL" clId="{96AC2BA2-C7D2-4122-A151-3D5367D9C972}" dt="2020-04-24T17:46:13.265" v="977"/>
      <pc:docMkLst>
        <pc:docMk/>
      </pc:docMkLst>
      <pc:sldChg chg="modSp mod">
        <pc:chgData name="Victor Stany Rozario" userId="dbb37ec6-3e12-44d7-b04d-09b867830cae" providerId="ADAL" clId="{96AC2BA2-C7D2-4122-A151-3D5367D9C972}" dt="2020-04-24T13:16:54.521" v="13" actId="20577"/>
        <pc:sldMkLst>
          <pc:docMk/>
          <pc:sldMk cId="700707328" sldId="256"/>
        </pc:sldMkLst>
        <pc:spChg chg="mod">
          <ac:chgData name="Victor Stany Rozario" userId="dbb37ec6-3e12-44d7-b04d-09b867830cae" providerId="ADAL" clId="{96AC2BA2-C7D2-4122-A151-3D5367D9C972}" dt="2020-04-24T13:16:31.136" v="1"/>
          <ac:spMkLst>
            <pc:docMk/>
            <pc:sldMk cId="700707328" sldId="256"/>
            <ac:spMk id="2" creationId="{00000000-0000-0000-0000-000000000000}"/>
          </ac:spMkLst>
        </pc:spChg>
        <pc:graphicFrameChg chg="modGraphic">
          <ac:chgData name="Victor Stany Rozario" userId="dbb37ec6-3e12-44d7-b04d-09b867830cae" providerId="ADAL" clId="{96AC2BA2-C7D2-4122-A151-3D5367D9C972}" dt="2020-04-24T13:16:54.521" v="13" actId="20577"/>
          <ac:graphicFrameMkLst>
            <pc:docMk/>
            <pc:sldMk cId="700707328" sldId="256"/>
            <ac:graphicFrameMk id="7" creationId="{29FF08AD-7519-4C4A-8E0D-640DF5BB5E58}"/>
          </ac:graphicFrameMkLst>
        </pc:graphicFrameChg>
      </pc:sldChg>
      <pc:sldChg chg="modSp mod">
        <pc:chgData name="Victor Stany Rozario" userId="dbb37ec6-3e12-44d7-b04d-09b867830cae" providerId="ADAL" clId="{96AC2BA2-C7D2-4122-A151-3D5367D9C972}" dt="2020-04-24T14:52:25.813" v="25" actId="20577"/>
        <pc:sldMkLst>
          <pc:docMk/>
          <pc:sldMk cId="424874041" sldId="257"/>
        </pc:sldMkLst>
        <pc:spChg chg="mod">
          <ac:chgData name="Victor Stany Rozario" userId="dbb37ec6-3e12-44d7-b04d-09b867830cae" providerId="ADAL" clId="{96AC2BA2-C7D2-4122-A151-3D5367D9C972}" dt="2020-04-24T14:52:25.813" v="25" actId="20577"/>
          <ac:spMkLst>
            <pc:docMk/>
            <pc:sldMk cId="424874041" sldId="257"/>
            <ac:spMk id="3" creationId="{00000000-0000-0000-0000-000000000000}"/>
          </ac:spMkLst>
        </pc:spChg>
      </pc:sldChg>
      <pc:sldChg chg="modSp mod">
        <pc:chgData name="Victor Stany Rozario" userId="dbb37ec6-3e12-44d7-b04d-09b867830cae" providerId="ADAL" clId="{96AC2BA2-C7D2-4122-A151-3D5367D9C972}" dt="2020-04-24T15:07:38.501" v="47" actId="1076"/>
        <pc:sldMkLst>
          <pc:docMk/>
          <pc:sldMk cId="2134390752" sldId="266"/>
        </pc:sldMkLst>
        <pc:spChg chg="mod">
          <ac:chgData name="Victor Stany Rozario" userId="dbb37ec6-3e12-44d7-b04d-09b867830cae" providerId="ADAL" clId="{96AC2BA2-C7D2-4122-A151-3D5367D9C972}" dt="2020-04-24T15:06:22.695" v="28" actId="27636"/>
          <ac:spMkLst>
            <pc:docMk/>
            <pc:sldMk cId="2134390752" sldId="266"/>
            <ac:spMk id="2" creationId="{00000000-0000-0000-0000-000000000000}"/>
          </ac:spMkLst>
        </pc:spChg>
        <pc:spChg chg="mod">
          <ac:chgData name="Victor Stany Rozario" userId="dbb37ec6-3e12-44d7-b04d-09b867830cae" providerId="ADAL" clId="{96AC2BA2-C7D2-4122-A151-3D5367D9C972}" dt="2020-04-24T15:07:38.501" v="47" actId="1076"/>
          <ac:spMkLst>
            <pc:docMk/>
            <pc:sldMk cId="2134390752" sldId="266"/>
            <ac:spMk id="9" creationId="{B133BB3B-BD66-4C13-8798-5F6C89538717}"/>
          </ac:spMkLst>
        </pc:spChg>
      </pc:sldChg>
      <pc:sldChg chg="addSp delSp modSp add mod modClrScheme chgLayout">
        <pc:chgData name="Victor Stany Rozario" userId="dbb37ec6-3e12-44d7-b04d-09b867830cae" providerId="ADAL" clId="{96AC2BA2-C7D2-4122-A151-3D5367D9C972}" dt="2020-04-24T15:15:16.861" v="60" actId="1076"/>
        <pc:sldMkLst>
          <pc:docMk/>
          <pc:sldMk cId="4057552827" sldId="267"/>
        </pc:sldMkLst>
        <pc:spChg chg="mod">
          <ac:chgData name="Victor Stany Rozario" userId="dbb37ec6-3e12-44d7-b04d-09b867830cae" providerId="ADAL" clId="{96AC2BA2-C7D2-4122-A151-3D5367D9C972}" dt="2020-04-24T15:14:56.392" v="55" actId="26606"/>
          <ac:spMkLst>
            <pc:docMk/>
            <pc:sldMk cId="4057552827" sldId="267"/>
            <ac:spMk id="2" creationId="{00000000-0000-0000-0000-000000000000}"/>
          </ac:spMkLst>
        </pc:spChg>
        <pc:spChg chg="del">
          <ac:chgData name="Victor Stany Rozario" userId="dbb37ec6-3e12-44d7-b04d-09b867830cae" providerId="ADAL" clId="{96AC2BA2-C7D2-4122-A151-3D5367D9C972}" dt="2020-04-24T15:08:14.001" v="51" actId="478"/>
          <ac:spMkLst>
            <pc:docMk/>
            <pc:sldMk cId="4057552827" sldId="267"/>
            <ac:spMk id="9" creationId="{B133BB3B-BD66-4C13-8798-5F6C89538717}"/>
          </ac:spMkLst>
        </pc:spChg>
        <pc:picChg chg="add mod">
          <ac:chgData name="Victor Stany Rozario" userId="dbb37ec6-3e12-44d7-b04d-09b867830cae" providerId="ADAL" clId="{96AC2BA2-C7D2-4122-A151-3D5367D9C972}" dt="2020-04-24T15:15:16.861" v="60" actId="1076"/>
          <ac:picMkLst>
            <pc:docMk/>
            <pc:sldMk cId="4057552827" sldId="267"/>
            <ac:picMk id="3" creationId="{49BC46A6-143D-4418-A4B1-D794700B07ED}"/>
          </ac:picMkLst>
        </pc:picChg>
      </pc:sldChg>
      <pc:sldChg chg="del">
        <pc:chgData name="Victor Stany Rozario" userId="dbb37ec6-3e12-44d7-b04d-09b867830cae" providerId="ADAL" clId="{96AC2BA2-C7D2-4122-A151-3D5367D9C972}" dt="2020-04-24T15:07:55.845" v="48" actId="47"/>
        <pc:sldMkLst>
          <pc:docMk/>
          <pc:sldMk cId="70585042" sldId="268"/>
        </pc:sldMkLst>
      </pc:sldChg>
      <pc:sldChg chg="addSp modSp add mod">
        <pc:chgData name="Victor Stany Rozario" userId="dbb37ec6-3e12-44d7-b04d-09b867830cae" providerId="ADAL" clId="{96AC2BA2-C7D2-4122-A151-3D5367D9C972}" dt="2020-04-24T15:19:12.093" v="123" actId="20577"/>
        <pc:sldMkLst>
          <pc:docMk/>
          <pc:sldMk cId="2708372267" sldId="268"/>
        </pc:sldMkLst>
        <pc:spChg chg="mod">
          <ac:chgData name="Victor Stany Rozario" userId="dbb37ec6-3e12-44d7-b04d-09b867830cae" providerId="ADAL" clId="{96AC2BA2-C7D2-4122-A151-3D5367D9C972}" dt="2020-04-24T15:19:12.093" v="123" actId="20577"/>
          <ac:spMkLst>
            <pc:docMk/>
            <pc:sldMk cId="2708372267" sldId="268"/>
            <ac:spMk id="9" creationId="{B133BB3B-BD66-4C13-8798-5F6C89538717}"/>
          </ac:spMkLst>
        </pc:spChg>
        <pc:picChg chg="add mod">
          <ac:chgData name="Victor Stany Rozario" userId="dbb37ec6-3e12-44d7-b04d-09b867830cae" providerId="ADAL" clId="{96AC2BA2-C7D2-4122-A151-3D5367D9C972}" dt="2020-04-24T15:18:58.331" v="120" actId="1036"/>
          <ac:picMkLst>
            <pc:docMk/>
            <pc:sldMk cId="2708372267" sldId="268"/>
            <ac:picMk id="3" creationId="{C96282F1-D8ED-40A8-AA0F-26A63AEFE671}"/>
          </ac:picMkLst>
        </pc:picChg>
      </pc:sldChg>
      <pc:sldChg chg="delSp modSp add mod">
        <pc:chgData name="Victor Stany Rozario" userId="dbb37ec6-3e12-44d7-b04d-09b867830cae" providerId="ADAL" clId="{96AC2BA2-C7D2-4122-A151-3D5367D9C972}" dt="2020-04-24T15:22:19.515" v="187" actId="313"/>
        <pc:sldMkLst>
          <pc:docMk/>
          <pc:sldMk cId="1473748817" sldId="269"/>
        </pc:sldMkLst>
        <pc:spChg chg="mod">
          <ac:chgData name="Victor Stany Rozario" userId="dbb37ec6-3e12-44d7-b04d-09b867830cae" providerId="ADAL" clId="{96AC2BA2-C7D2-4122-A151-3D5367D9C972}" dt="2020-04-24T15:19:34.377" v="129"/>
          <ac:spMkLst>
            <pc:docMk/>
            <pc:sldMk cId="1473748817" sldId="269"/>
            <ac:spMk id="2" creationId="{00000000-0000-0000-0000-000000000000}"/>
          </ac:spMkLst>
        </pc:spChg>
        <pc:spChg chg="mod">
          <ac:chgData name="Victor Stany Rozario" userId="dbb37ec6-3e12-44d7-b04d-09b867830cae" providerId="ADAL" clId="{96AC2BA2-C7D2-4122-A151-3D5367D9C972}" dt="2020-04-24T15:22:19.515" v="187" actId="313"/>
          <ac:spMkLst>
            <pc:docMk/>
            <pc:sldMk cId="1473748817" sldId="269"/>
            <ac:spMk id="9" creationId="{B133BB3B-BD66-4C13-8798-5F6C89538717}"/>
          </ac:spMkLst>
        </pc:spChg>
        <pc:picChg chg="del">
          <ac:chgData name="Victor Stany Rozario" userId="dbb37ec6-3e12-44d7-b04d-09b867830cae" providerId="ADAL" clId="{96AC2BA2-C7D2-4122-A151-3D5367D9C972}" dt="2020-04-24T15:19:36.377" v="130" actId="478"/>
          <ac:picMkLst>
            <pc:docMk/>
            <pc:sldMk cId="1473748817" sldId="269"/>
            <ac:picMk id="3" creationId="{C96282F1-D8ED-40A8-AA0F-26A63AEFE671}"/>
          </ac:picMkLst>
        </pc:picChg>
      </pc:sldChg>
      <pc:sldChg chg="del">
        <pc:chgData name="Victor Stany Rozario" userId="dbb37ec6-3e12-44d7-b04d-09b867830cae" providerId="ADAL" clId="{96AC2BA2-C7D2-4122-A151-3D5367D9C972}" dt="2020-04-24T15:07:55.845" v="48" actId="47"/>
        <pc:sldMkLst>
          <pc:docMk/>
          <pc:sldMk cId="2868380244" sldId="269"/>
        </pc:sldMkLst>
      </pc:sldChg>
      <pc:sldChg chg="del">
        <pc:chgData name="Victor Stany Rozario" userId="dbb37ec6-3e12-44d7-b04d-09b867830cae" providerId="ADAL" clId="{96AC2BA2-C7D2-4122-A151-3D5367D9C972}" dt="2020-04-24T15:07:55.845" v="48" actId="47"/>
        <pc:sldMkLst>
          <pc:docMk/>
          <pc:sldMk cId="636060090" sldId="270"/>
        </pc:sldMkLst>
      </pc:sldChg>
      <pc:sldChg chg="modSp add mod">
        <pc:chgData name="Victor Stany Rozario" userId="dbb37ec6-3e12-44d7-b04d-09b867830cae" providerId="ADAL" clId="{96AC2BA2-C7D2-4122-A151-3D5367D9C972}" dt="2020-04-24T15:23:14.675" v="202" actId="20577"/>
        <pc:sldMkLst>
          <pc:docMk/>
          <pc:sldMk cId="3505491121" sldId="270"/>
        </pc:sldMkLst>
        <pc:spChg chg="mod">
          <ac:chgData name="Victor Stany Rozario" userId="dbb37ec6-3e12-44d7-b04d-09b867830cae" providerId="ADAL" clId="{96AC2BA2-C7D2-4122-A151-3D5367D9C972}" dt="2020-04-24T15:22:47.562" v="193"/>
          <ac:spMkLst>
            <pc:docMk/>
            <pc:sldMk cId="3505491121" sldId="270"/>
            <ac:spMk id="2" creationId="{00000000-0000-0000-0000-000000000000}"/>
          </ac:spMkLst>
        </pc:spChg>
        <pc:spChg chg="mod">
          <ac:chgData name="Victor Stany Rozario" userId="dbb37ec6-3e12-44d7-b04d-09b867830cae" providerId="ADAL" clId="{96AC2BA2-C7D2-4122-A151-3D5367D9C972}" dt="2020-04-24T15:23:14.675" v="202" actId="20577"/>
          <ac:spMkLst>
            <pc:docMk/>
            <pc:sldMk cId="3505491121" sldId="270"/>
            <ac:spMk id="9" creationId="{B133BB3B-BD66-4C13-8798-5F6C89538717}"/>
          </ac:spMkLst>
        </pc:spChg>
      </pc:sldChg>
      <pc:sldChg chg="modSp add mod">
        <pc:chgData name="Victor Stany Rozario" userId="dbb37ec6-3e12-44d7-b04d-09b867830cae" providerId="ADAL" clId="{96AC2BA2-C7D2-4122-A151-3D5367D9C972}" dt="2020-04-24T15:25:02.218" v="234" actId="20577"/>
        <pc:sldMkLst>
          <pc:docMk/>
          <pc:sldMk cId="750163167" sldId="271"/>
        </pc:sldMkLst>
        <pc:spChg chg="mod">
          <ac:chgData name="Victor Stany Rozario" userId="dbb37ec6-3e12-44d7-b04d-09b867830cae" providerId="ADAL" clId="{96AC2BA2-C7D2-4122-A151-3D5367D9C972}" dt="2020-04-24T15:23:32.535" v="208"/>
          <ac:spMkLst>
            <pc:docMk/>
            <pc:sldMk cId="750163167" sldId="271"/>
            <ac:spMk id="2" creationId="{00000000-0000-0000-0000-000000000000}"/>
          </ac:spMkLst>
        </pc:spChg>
        <pc:spChg chg="mod">
          <ac:chgData name="Victor Stany Rozario" userId="dbb37ec6-3e12-44d7-b04d-09b867830cae" providerId="ADAL" clId="{96AC2BA2-C7D2-4122-A151-3D5367D9C972}" dt="2020-04-24T15:25:02.218" v="234" actId="20577"/>
          <ac:spMkLst>
            <pc:docMk/>
            <pc:sldMk cId="750163167" sldId="271"/>
            <ac:spMk id="9" creationId="{B133BB3B-BD66-4C13-8798-5F6C89538717}"/>
          </ac:spMkLst>
        </pc:spChg>
      </pc:sldChg>
      <pc:sldChg chg="del">
        <pc:chgData name="Victor Stany Rozario" userId="dbb37ec6-3e12-44d7-b04d-09b867830cae" providerId="ADAL" clId="{96AC2BA2-C7D2-4122-A151-3D5367D9C972}" dt="2020-04-24T15:07:55.845" v="48" actId="47"/>
        <pc:sldMkLst>
          <pc:docMk/>
          <pc:sldMk cId="3707414169" sldId="271"/>
        </pc:sldMkLst>
      </pc:sldChg>
      <pc:sldChg chg="del">
        <pc:chgData name="Victor Stany Rozario" userId="dbb37ec6-3e12-44d7-b04d-09b867830cae" providerId="ADAL" clId="{96AC2BA2-C7D2-4122-A151-3D5367D9C972}" dt="2020-04-24T15:07:55.845" v="48" actId="47"/>
        <pc:sldMkLst>
          <pc:docMk/>
          <pc:sldMk cId="2427856683" sldId="272"/>
        </pc:sldMkLst>
      </pc:sldChg>
      <pc:sldChg chg="modSp add mod">
        <pc:chgData name="Victor Stany Rozario" userId="dbb37ec6-3e12-44d7-b04d-09b867830cae" providerId="ADAL" clId="{96AC2BA2-C7D2-4122-A151-3D5367D9C972}" dt="2020-04-24T15:28:07.937" v="255" actId="20577"/>
        <pc:sldMkLst>
          <pc:docMk/>
          <pc:sldMk cId="2723070272" sldId="272"/>
        </pc:sldMkLst>
        <pc:spChg chg="mod">
          <ac:chgData name="Victor Stany Rozario" userId="dbb37ec6-3e12-44d7-b04d-09b867830cae" providerId="ADAL" clId="{96AC2BA2-C7D2-4122-A151-3D5367D9C972}" dt="2020-04-24T15:27:38.500" v="241" actId="27636"/>
          <ac:spMkLst>
            <pc:docMk/>
            <pc:sldMk cId="2723070272" sldId="272"/>
            <ac:spMk id="2" creationId="{00000000-0000-0000-0000-000000000000}"/>
          </ac:spMkLst>
        </pc:spChg>
        <pc:spChg chg="mod">
          <ac:chgData name="Victor Stany Rozario" userId="dbb37ec6-3e12-44d7-b04d-09b867830cae" providerId="ADAL" clId="{96AC2BA2-C7D2-4122-A151-3D5367D9C972}" dt="2020-04-24T15:28:07.937" v="255" actId="20577"/>
          <ac:spMkLst>
            <pc:docMk/>
            <pc:sldMk cId="2723070272" sldId="272"/>
            <ac:spMk id="9" creationId="{B133BB3B-BD66-4C13-8798-5F6C89538717}"/>
          </ac:spMkLst>
        </pc:spChg>
      </pc:sldChg>
      <pc:sldChg chg="addSp delSp modSp add mod">
        <pc:chgData name="Victor Stany Rozario" userId="dbb37ec6-3e12-44d7-b04d-09b867830cae" providerId="ADAL" clId="{96AC2BA2-C7D2-4122-A151-3D5367D9C972}" dt="2020-04-24T15:35:16.984" v="283" actId="14100"/>
        <pc:sldMkLst>
          <pc:docMk/>
          <pc:sldMk cId="291656954" sldId="273"/>
        </pc:sldMkLst>
        <pc:spChg chg="add del mod">
          <ac:chgData name="Victor Stany Rozario" userId="dbb37ec6-3e12-44d7-b04d-09b867830cae" providerId="ADAL" clId="{96AC2BA2-C7D2-4122-A151-3D5367D9C972}" dt="2020-04-24T15:35:09.249" v="281" actId="478"/>
          <ac:spMkLst>
            <pc:docMk/>
            <pc:sldMk cId="291656954" sldId="273"/>
            <ac:spMk id="3" creationId="{FB18D588-DEAE-4FD4-BBB9-F42C7A5300B9}"/>
          </ac:spMkLst>
        </pc:spChg>
        <pc:spChg chg="mod">
          <ac:chgData name="Victor Stany Rozario" userId="dbb37ec6-3e12-44d7-b04d-09b867830cae" providerId="ADAL" clId="{96AC2BA2-C7D2-4122-A151-3D5367D9C972}" dt="2020-04-24T15:33:51.770" v="264" actId="404"/>
          <ac:spMkLst>
            <pc:docMk/>
            <pc:sldMk cId="291656954" sldId="273"/>
            <ac:spMk id="9" creationId="{B133BB3B-BD66-4C13-8798-5F6C89538717}"/>
          </ac:spMkLst>
        </pc:spChg>
        <pc:picChg chg="add mod">
          <ac:chgData name="Victor Stany Rozario" userId="dbb37ec6-3e12-44d7-b04d-09b867830cae" providerId="ADAL" clId="{96AC2BA2-C7D2-4122-A151-3D5367D9C972}" dt="2020-04-24T15:35:16.984" v="283" actId="14100"/>
          <ac:picMkLst>
            <pc:docMk/>
            <pc:sldMk cId="291656954" sldId="273"/>
            <ac:picMk id="4" creationId="{39B3B148-9357-4508-9A84-2B698168FECC}"/>
          </ac:picMkLst>
        </pc:picChg>
      </pc:sldChg>
      <pc:sldChg chg="del">
        <pc:chgData name="Victor Stany Rozario" userId="dbb37ec6-3e12-44d7-b04d-09b867830cae" providerId="ADAL" clId="{96AC2BA2-C7D2-4122-A151-3D5367D9C972}" dt="2020-04-24T15:07:55.845" v="48" actId="47"/>
        <pc:sldMkLst>
          <pc:docMk/>
          <pc:sldMk cId="382033663" sldId="273"/>
        </pc:sldMkLst>
      </pc:sldChg>
      <pc:sldChg chg="del">
        <pc:chgData name="Victor Stany Rozario" userId="dbb37ec6-3e12-44d7-b04d-09b867830cae" providerId="ADAL" clId="{96AC2BA2-C7D2-4122-A151-3D5367D9C972}" dt="2020-04-24T15:07:55.845" v="48" actId="47"/>
        <pc:sldMkLst>
          <pc:docMk/>
          <pc:sldMk cId="739729977" sldId="274"/>
        </pc:sldMkLst>
      </pc:sldChg>
      <pc:sldChg chg="addSp delSp modSp add mod">
        <pc:chgData name="Victor Stany Rozario" userId="dbb37ec6-3e12-44d7-b04d-09b867830cae" providerId="ADAL" clId="{96AC2BA2-C7D2-4122-A151-3D5367D9C972}" dt="2020-04-24T15:36:50.274" v="296" actId="1076"/>
        <pc:sldMkLst>
          <pc:docMk/>
          <pc:sldMk cId="2885728753" sldId="274"/>
        </pc:sldMkLst>
        <pc:spChg chg="add del mod">
          <ac:chgData name="Victor Stany Rozario" userId="dbb37ec6-3e12-44d7-b04d-09b867830cae" providerId="ADAL" clId="{96AC2BA2-C7D2-4122-A151-3D5367D9C972}" dt="2020-04-24T15:36:29.641" v="294"/>
          <ac:spMkLst>
            <pc:docMk/>
            <pc:sldMk cId="2885728753" sldId="274"/>
            <ac:spMk id="3" creationId="{C88242A3-110B-472D-9DB4-B6E4C17BC398}"/>
          </ac:spMkLst>
        </pc:spChg>
        <pc:spChg chg="add mod">
          <ac:chgData name="Victor Stany Rozario" userId="dbb37ec6-3e12-44d7-b04d-09b867830cae" providerId="ADAL" clId="{96AC2BA2-C7D2-4122-A151-3D5367D9C972}" dt="2020-04-24T15:36:50.274" v="296" actId="1076"/>
          <ac:spMkLst>
            <pc:docMk/>
            <pc:sldMk cId="2885728753" sldId="274"/>
            <ac:spMk id="5" creationId="{76187F68-49C2-40C6-AEBE-1751630D30CE}"/>
          </ac:spMkLst>
        </pc:spChg>
        <pc:spChg chg="mod">
          <ac:chgData name="Victor Stany Rozario" userId="dbb37ec6-3e12-44d7-b04d-09b867830cae" providerId="ADAL" clId="{96AC2BA2-C7D2-4122-A151-3D5367D9C972}" dt="2020-04-24T15:35:45.112" v="287" actId="27636"/>
          <ac:spMkLst>
            <pc:docMk/>
            <pc:sldMk cId="2885728753" sldId="274"/>
            <ac:spMk id="9" creationId="{B133BB3B-BD66-4C13-8798-5F6C89538717}"/>
          </ac:spMkLst>
        </pc:spChg>
        <pc:picChg chg="del">
          <ac:chgData name="Victor Stany Rozario" userId="dbb37ec6-3e12-44d7-b04d-09b867830cae" providerId="ADAL" clId="{96AC2BA2-C7D2-4122-A151-3D5367D9C972}" dt="2020-04-24T15:35:47.737" v="288" actId="478"/>
          <ac:picMkLst>
            <pc:docMk/>
            <pc:sldMk cId="2885728753" sldId="274"/>
            <ac:picMk id="4" creationId="{39B3B148-9357-4508-9A84-2B698168FECC}"/>
          </ac:picMkLst>
        </pc:picChg>
      </pc:sldChg>
      <pc:sldChg chg="del">
        <pc:chgData name="Victor Stany Rozario" userId="dbb37ec6-3e12-44d7-b04d-09b867830cae" providerId="ADAL" clId="{96AC2BA2-C7D2-4122-A151-3D5367D9C972}" dt="2020-04-24T15:07:55.845" v="48" actId="47"/>
        <pc:sldMkLst>
          <pc:docMk/>
          <pc:sldMk cId="1939018285" sldId="275"/>
        </pc:sldMkLst>
      </pc:sldChg>
      <pc:sldChg chg="addSp delSp modSp add mod">
        <pc:chgData name="Victor Stany Rozario" userId="dbb37ec6-3e12-44d7-b04d-09b867830cae" providerId="ADAL" clId="{96AC2BA2-C7D2-4122-A151-3D5367D9C972}" dt="2020-04-24T15:39:37.834" v="343" actId="1036"/>
        <pc:sldMkLst>
          <pc:docMk/>
          <pc:sldMk cId="3983338724" sldId="275"/>
        </pc:sldMkLst>
        <pc:spChg chg="add mod">
          <ac:chgData name="Victor Stany Rozario" userId="dbb37ec6-3e12-44d7-b04d-09b867830cae" providerId="ADAL" clId="{96AC2BA2-C7D2-4122-A151-3D5367D9C972}" dt="2020-04-24T15:39:37.834" v="343" actId="1036"/>
          <ac:spMkLst>
            <pc:docMk/>
            <pc:sldMk cId="3983338724" sldId="275"/>
            <ac:spMk id="3" creationId="{0DE56163-F6CB-4AF1-88CB-672AAC54A5D9}"/>
          </ac:spMkLst>
        </pc:spChg>
        <pc:spChg chg="del">
          <ac:chgData name="Victor Stany Rozario" userId="dbb37ec6-3e12-44d7-b04d-09b867830cae" providerId="ADAL" clId="{96AC2BA2-C7D2-4122-A151-3D5367D9C972}" dt="2020-04-24T15:37:16.609" v="304" actId="478"/>
          <ac:spMkLst>
            <pc:docMk/>
            <pc:sldMk cId="3983338724" sldId="275"/>
            <ac:spMk id="5" creationId="{76187F68-49C2-40C6-AEBE-1751630D30CE}"/>
          </ac:spMkLst>
        </pc:spChg>
        <pc:spChg chg="mod">
          <ac:chgData name="Victor Stany Rozario" userId="dbb37ec6-3e12-44d7-b04d-09b867830cae" providerId="ADAL" clId="{96AC2BA2-C7D2-4122-A151-3D5367D9C972}" dt="2020-04-24T15:39:29.143" v="334" actId="403"/>
          <ac:spMkLst>
            <pc:docMk/>
            <pc:sldMk cId="3983338724" sldId="275"/>
            <ac:spMk id="9" creationId="{B133BB3B-BD66-4C13-8798-5F6C89538717}"/>
          </ac:spMkLst>
        </pc:spChg>
      </pc:sldChg>
      <pc:sldChg chg="addSp delSp modSp add mod">
        <pc:chgData name="Victor Stany Rozario" userId="dbb37ec6-3e12-44d7-b04d-09b867830cae" providerId="ADAL" clId="{96AC2BA2-C7D2-4122-A151-3D5367D9C972}" dt="2020-04-24T15:40:24.921" v="351" actId="14100"/>
        <pc:sldMkLst>
          <pc:docMk/>
          <pc:sldMk cId="694835650" sldId="276"/>
        </pc:sldMkLst>
        <pc:spChg chg="del">
          <ac:chgData name="Victor Stany Rozario" userId="dbb37ec6-3e12-44d7-b04d-09b867830cae" providerId="ADAL" clId="{96AC2BA2-C7D2-4122-A151-3D5367D9C972}" dt="2020-04-24T15:40:07.655" v="347" actId="478"/>
          <ac:spMkLst>
            <pc:docMk/>
            <pc:sldMk cId="694835650" sldId="276"/>
            <ac:spMk id="3" creationId="{0DE56163-F6CB-4AF1-88CB-672AAC54A5D9}"/>
          </ac:spMkLst>
        </pc:spChg>
        <pc:spChg chg="add mod">
          <ac:chgData name="Victor Stany Rozario" userId="dbb37ec6-3e12-44d7-b04d-09b867830cae" providerId="ADAL" clId="{96AC2BA2-C7D2-4122-A151-3D5367D9C972}" dt="2020-04-24T15:40:24.921" v="351" actId="14100"/>
          <ac:spMkLst>
            <pc:docMk/>
            <pc:sldMk cId="694835650" sldId="276"/>
            <ac:spMk id="4" creationId="{E460F261-D9E1-4CFA-9739-65483C22C6C6}"/>
          </ac:spMkLst>
        </pc:spChg>
        <pc:spChg chg="mod">
          <ac:chgData name="Victor Stany Rozario" userId="dbb37ec6-3e12-44d7-b04d-09b867830cae" providerId="ADAL" clId="{96AC2BA2-C7D2-4122-A151-3D5367D9C972}" dt="2020-04-24T15:40:04.311" v="346"/>
          <ac:spMkLst>
            <pc:docMk/>
            <pc:sldMk cId="694835650" sldId="276"/>
            <ac:spMk id="9" creationId="{B133BB3B-BD66-4C13-8798-5F6C89538717}"/>
          </ac:spMkLst>
        </pc:spChg>
      </pc:sldChg>
      <pc:sldChg chg="add">
        <pc:chgData name="Victor Stany Rozario" userId="dbb37ec6-3e12-44d7-b04d-09b867830cae" providerId="ADAL" clId="{96AC2BA2-C7D2-4122-A151-3D5367D9C972}" dt="2020-04-24T15:40:32.984" v="352"/>
        <pc:sldMkLst>
          <pc:docMk/>
          <pc:sldMk cId="4228572538" sldId="277"/>
        </pc:sldMkLst>
      </pc:sldChg>
      <pc:sldChg chg="addSp delSp modSp add mod">
        <pc:chgData name="Victor Stany Rozario" userId="dbb37ec6-3e12-44d7-b04d-09b867830cae" providerId="ADAL" clId="{96AC2BA2-C7D2-4122-A151-3D5367D9C972}" dt="2020-04-24T15:42:28.704" v="360" actId="14100"/>
        <pc:sldMkLst>
          <pc:docMk/>
          <pc:sldMk cId="3684010109" sldId="278"/>
        </pc:sldMkLst>
        <pc:spChg chg="add mod">
          <ac:chgData name="Victor Stany Rozario" userId="dbb37ec6-3e12-44d7-b04d-09b867830cae" providerId="ADAL" clId="{96AC2BA2-C7D2-4122-A151-3D5367D9C972}" dt="2020-04-24T15:42:28.704" v="360" actId="14100"/>
          <ac:spMkLst>
            <pc:docMk/>
            <pc:sldMk cId="3684010109" sldId="278"/>
            <ac:spMk id="3" creationId="{B8FE659E-5D22-4E1F-9753-7901E3D05D15}"/>
          </ac:spMkLst>
        </pc:spChg>
        <pc:spChg chg="del">
          <ac:chgData name="Victor Stany Rozario" userId="dbb37ec6-3e12-44d7-b04d-09b867830cae" providerId="ADAL" clId="{96AC2BA2-C7D2-4122-A151-3D5367D9C972}" dt="2020-04-24T15:42:09.717" v="356" actId="478"/>
          <ac:spMkLst>
            <pc:docMk/>
            <pc:sldMk cId="3684010109" sldId="278"/>
            <ac:spMk id="4" creationId="{E460F261-D9E1-4CFA-9739-65483C22C6C6}"/>
          </ac:spMkLst>
        </pc:spChg>
        <pc:spChg chg="mod">
          <ac:chgData name="Victor Stany Rozario" userId="dbb37ec6-3e12-44d7-b04d-09b867830cae" providerId="ADAL" clId="{96AC2BA2-C7D2-4122-A151-3D5367D9C972}" dt="2020-04-24T15:42:06.642" v="355"/>
          <ac:spMkLst>
            <pc:docMk/>
            <pc:sldMk cId="3684010109" sldId="278"/>
            <ac:spMk id="9" creationId="{B133BB3B-BD66-4C13-8798-5F6C89538717}"/>
          </ac:spMkLst>
        </pc:spChg>
      </pc:sldChg>
      <pc:sldChg chg="addSp delSp modSp add mod">
        <pc:chgData name="Victor Stany Rozario" userId="dbb37ec6-3e12-44d7-b04d-09b867830cae" providerId="ADAL" clId="{96AC2BA2-C7D2-4122-A151-3D5367D9C972}" dt="2020-04-24T15:44:22.191" v="414" actId="1036"/>
        <pc:sldMkLst>
          <pc:docMk/>
          <pc:sldMk cId="524441894" sldId="279"/>
        </pc:sldMkLst>
        <pc:spChg chg="del">
          <ac:chgData name="Victor Stany Rozario" userId="dbb37ec6-3e12-44d7-b04d-09b867830cae" providerId="ADAL" clId="{96AC2BA2-C7D2-4122-A151-3D5367D9C972}" dt="2020-04-24T15:43:03.642" v="364" actId="478"/>
          <ac:spMkLst>
            <pc:docMk/>
            <pc:sldMk cId="524441894" sldId="279"/>
            <ac:spMk id="3" creationId="{B8FE659E-5D22-4E1F-9753-7901E3D05D15}"/>
          </ac:spMkLst>
        </pc:spChg>
        <pc:spChg chg="add mod">
          <ac:chgData name="Victor Stany Rozario" userId="dbb37ec6-3e12-44d7-b04d-09b867830cae" providerId="ADAL" clId="{96AC2BA2-C7D2-4122-A151-3D5367D9C972}" dt="2020-04-24T15:43:50.924" v="383" actId="1035"/>
          <ac:spMkLst>
            <pc:docMk/>
            <pc:sldMk cId="524441894" sldId="279"/>
            <ac:spMk id="4" creationId="{3D9A3799-7E5F-45EE-9D18-11F0CE8EB675}"/>
          </ac:spMkLst>
        </pc:spChg>
        <pc:spChg chg="add mod">
          <ac:chgData name="Victor Stany Rozario" userId="dbb37ec6-3e12-44d7-b04d-09b867830cae" providerId="ADAL" clId="{96AC2BA2-C7D2-4122-A151-3D5367D9C972}" dt="2020-04-24T15:44:22.191" v="414" actId="1036"/>
          <ac:spMkLst>
            <pc:docMk/>
            <pc:sldMk cId="524441894" sldId="279"/>
            <ac:spMk id="5" creationId="{A80BC007-95AD-42AF-9EED-10B3728494FC}"/>
          </ac:spMkLst>
        </pc:spChg>
        <pc:spChg chg="mod">
          <ac:chgData name="Victor Stany Rozario" userId="dbb37ec6-3e12-44d7-b04d-09b867830cae" providerId="ADAL" clId="{96AC2BA2-C7D2-4122-A151-3D5367D9C972}" dt="2020-04-24T15:43:45.690" v="371" actId="14100"/>
          <ac:spMkLst>
            <pc:docMk/>
            <pc:sldMk cId="524441894" sldId="279"/>
            <ac:spMk id="9" creationId="{B133BB3B-BD66-4C13-8798-5F6C89538717}"/>
          </ac:spMkLst>
        </pc:spChg>
      </pc:sldChg>
      <pc:sldChg chg="add">
        <pc:chgData name="Victor Stany Rozario" userId="dbb37ec6-3e12-44d7-b04d-09b867830cae" providerId="ADAL" clId="{96AC2BA2-C7D2-4122-A151-3D5367D9C972}" dt="2020-04-24T15:44:32.592" v="415"/>
        <pc:sldMkLst>
          <pc:docMk/>
          <pc:sldMk cId="676983731" sldId="280"/>
        </pc:sldMkLst>
      </pc:sldChg>
      <pc:sldChg chg="addSp modSp add mod">
        <pc:chgData name="Victor Stany Rozario" userId="dbb37ec6-3e12-44d7-b04d-09b867830cae" providerId="ADAL" clId="{96AC2BA2-C7D2-4122-A151-3D5367D9C972}" dt="2020-04-24T15:45:26.265" v="423" actId="1076"/>
        <pc:sldMkLst>
          <pc:docMk/>
          <pc:sldMk cId="2783246869" sldId="281"/>
        </pc:sldMkLst>
        <pc:spChg chg="mod">
          <ac:chgData name="Victor Stany Rozario" userId="dbb37ec6-3e12-44d7-b04d-09b867830cae" providerId="ADAL" clId="{96AC2BA2-C7D2-4122-A151-3D5367D9C972}" dt="2020-04-24T15:45:09.582" v="419" actId="14100"/>
          <ac:spMkLst>
            <pc:docMk/>
            <pc:sldMk cId="2783246869" sldId="281"/>
            <ac:spMk id="9" creationId="{B133BB3B-BD66-4C13-8798-5F6C89538717}"/>
          </ac:spMkLst>
        </pc:spChg>
        <pc:picChg chg="add mod">
          <ac:chgData name="Victor Stany Rozario" userId="dbb37ec6-3e12-44d7-b04d-09b867830cae" providerId="ADAL" clId="{96AC2BA2-C7D2-4122-A151-3D5367D9C972}" dt="2020-04-24T15:45:26.265" v="423" actId="1076"/>
          <ac:picMkLst>
            <pc:docMk/>
            <pc:sldMk cId="2783246869" sldId="281"/>
            <ac:picMk id="4" creationId="{F137C0AD-F541-4355-86A7-9F976EFE46FD}"/>
          </ac:picMkLst>
        </pc:picChg>
      </pc:sldChg>
      <pc:sldChg chg="addSp delSp modSp add mod">
        <pc:chgData name="Victor Stany Rozario" userId="dbb37ec6-3e12-44d7-b04d-09b867830cae" providerId="ADAL" clId="{96AC2BA2-C7D2-4122-A151-3D5367D9C972}" dt="2020-04-24T15:51:54.640" v="472" actId="1035"/>
        <pc:sldMkLst>
          <pc:docMk/>
          <pc:sldMk cId="3191632281" sldId="282"/>
        </pc:sldMkLst>
        <pc:spChg chg="add mod">
          <ac:chgData name="Victor Stany Rozario" userId="dbb37ec6-3e12-44d7-b04d-09b867830cae" providerId="ADAL" clId="{96AC2BA2-C7D2-4122-A151-3D5367D9C972}" dt="2020-04-24T15:51:46.171" v="460" actId="1035"/>
          <ac:spMkLst>
            <pc:docMk/>
            <pc:sldMk cId="3191632281" sldId="282"/>
            <ac:spMk id="3" creationId="{39854551-97DB-4E1A-92FD-6BCDAA1C78E6}"/>
          </ac:spMkLst>
        </pc:spChg>
        <pc:spChg chg="add mod">
          <ac:chgData name="Victor Stany Rozario" userId="dbb37ec6-3e12-44d7-b04d-09b867830cae" providerId="ADAL" clId="{96AC2BA2-C7D2-4122-A151-3D5367D9C972}" dt="2020-04-24T15:51:49.390" v="464" actId="1035"/>
          <ac:spMkLst>
            <pc:docMk/>
            <pc:sldMk cId="3191632281" sldId="282"/>
            <ac:spMk id="5" creationId="{4B4CF21D-A7A8-4F5F-BE6C-E498AD8BB10E}"/>
          </ac:spMkLst>
        </pc:spChg>
        <pc:spChg chg="add mod">
          <ac:chgData name="Victor Stany Rozario" userId="dbb37ec6-3e12-44d7-b04d-09b867830cae" providerId="ADAL" clId="{96AC2BA2-C7D2-4122-A151-3D5367D9C972}" dt="2020-04-24T15:51:54.640" v="472" actId="1035"/>
          <ac:spMkLst>
            <pc:docMk/>
            <pc:sldMk cId="3191632281" sldId="282"/>
            <ac:spMk id="6" creationId="{4905381D-8E85-45DA-9AFF-6A3C0B8E7D7E}"/>
          </ac:spMkLst>
        </pc:spChg>
        <pc:spChg chg="mod">
          <ac:chgData name="Victor Stany Rozario" userId="dbb37ec6-3e12-44d7-b04d-09b867830cae" providerId="ADAL" clId="{96AC2BA2-C7D2-4122-A151-3D5367D9C972}" dt="2020-04-24T15:49:49.968" v="427" actId="14100"/>
          <ac:spMkLst>
            <pc:docMk/>
            <pc:sldMk cId="3191632281" sldId="282"/>
            <ac:spMk id="9" creationId="{B133BB3B-BD66-4C13-8798-5F6C89538717}"/>
          </ac:spMkLst>
        </pc:spChg>
        <pc:picChg chg="del">
          <ac:chgData name="Victor Stany Rozario" userId="dbb37ec6-3e12-44d7-b04d-09b867830cae" providerId="ADAL" clId="{96AC2BA2-C7D2-4122-A151-3D5367D9C972}" dt="2020-04-24T15:49:58.986" v="428" actId="478"/>
          <ac:picMkLst>
            <pc:docMk/>
            <pc:sldMk cId="3191632281" sldId="282"/>
            <ac:picMk id="4" creationId="{F137C0AD-F541-4355-86A7-9F976EFE46FD}"/>
          </ac:picMkLst>
        </pc:picChg>
      </pc:sldChg>
      <pc:sldChg chg="addSp delSp modSp add mod">
        <pc:chgData name="Victor Stany Rozario" userId="dbb37ec6-3e12-44d7-b04d-09b867830cae" providerId="ADAL" clId="{96AC2BA2-C7D2-4122-A151-3D5367D9C972}" dt="2020-04-24T15:54:08.549" v="539" actId="1035"/>
        <pc:sldMkLst>
          <pc:docMk/>
          <pc:sldMk cId="180306446" sldId="283"/>
        </pc:sldMkLst>
        <pc:spChg chg="del">
          <ac:chgData name="Victor Stany Rozario" userId="dbb37ec6-3e12-44d7-b04d-09b867830cae" providerId="ADAL" clId="{96AC2BA2-C7D2-4122-A151-3D5367D9C972}" dt="2020-04-24T15:52:29.593" v="477" actId="478"/>
          <ac:spMkLst>
            <pc:docMk/>
            <pc:sldMk cId="180306446" sldId="283"/>
            <ac:spMk id="3" creationId="{39854551-97DB-4E1A-92FD-6BCDAA1C78E6}"/>
          </ac:spMkLst>
        </pc:spChg>
        <pc:spChg chg="add mod">
          <ac:chgData name="Victor Stany Rozario" userId="dbb37ec6-3e12-44d7-b04d-09b867830cae" providerId="ADAL" clId="{96AC2BA2-C7D2-4122-A151-3D5367D9C972}" dt="2020-04-24T15:53:57.550" v="517" actId="1035"/>
          <ac:spMkLst>
            <pc:docMk/>
            <pc:sldMk cId="180306446" sldId="283"/>
            <ac:spMk id="4" creationId="{B9DEF9EA-6F78-4112-9FA9-7C12E4750E15}"/>
          </ac:spMkLst>
        </pc:spChg>
        <pc:spChg chg="del">
          <ac:chgData name="Victor Stany Rozario" userId="dbb37ec6-3e12-44d7-b04d-09b867830cae" providerId="ADAL" clId="{96AC2BA2-C7D2-4122-A151-3D5367D9C972}" dt="2020-04-24T15:52:32.390" v="478" actId="478"/>
          <ac:spMkLst>
            <pc:docMk/>
            <pc:sldMk cId="180306446" sldId="283"/>
            <ac:spMk id="5" creationId="{4B4CF21D-A7A8-4F5F-BE6C-E498AD8BB10E}"/>
          </ac:spMkLst>
        </pc:spChg>
        <pc:spChg chg="del">
          <ac:chgData name="Victor Stany Rozario" userId="dbb37ec6-3e12-44d7-b04d-09b867830cae" providerId="ADAL" clId="{96AC2BA2-C7D2-4122-A151-3D5367D9C972}" dt="2020-04-24T15:52:34.236" v="479" actId="478"/>
          <ac:spMkLst>
            <pc:docMk/>
            <pc:sldMk cId="180306446" sldId="283"/>
            <ac:spMk id="6" creationId="{4905381D-8E85-45DA-9AFF-6A3C0B8E7D7E}"/>
          </ac:spMkLst>
        </pc:spChg>
        <pc:spChg chg="add mod">
          <ac:chgData name="Victor Stany Rozario" userId="dbb37ec6-3e12-44d7-b04d-09b867830cae" providerId="ADAL" clId="{96AC2BA2-C7D2-4122-A151-3D5367D9C972}" dt="2020-04-24T15:54:01.644" v="523" actId="1035"/>
          <ac:spMkLst>
            <pc:docMk/>
            <pc:sldMk cId="180306446" sldId="283"/>
            <ac:spMk id="7" creationId="{852C25E3-9AFC-4210-B336-10552B2E476F}"/>
          </ac:spMkLst>
        </pc:spChg>
        <pc:spChg chg="add mod">
          <ac:chgData name="Victor Stany Rozario" userId="dbb37ec6-3e12-44d7-b04d-09b867830cae" providerId="ADAL" clId="{96AC2BA2-C7D2-4122-A151-3D5367D9C972}" dt="2020-04-24T15:54:08.549" v="539" actId="1035"/>
          <ac:spMkLst>
            <pc:docMk/>
            <pc:sldMk cId="180306446" sldId="283"/>
            <ac:spMk id="8" creationId="{BBE94B02-5284-4640-AC9C-4AD8C13FBA70}"/>
          </ac:spMkLst>
        </pc:spChg>
        <pc:spChg chg="mod">
          <ac:chgData name="Victor Stany Rozario" userId="dbb37ec6-3e12-44d7-b04d-09b867830cae" providerId="ADAL" clId="{96AC2BA2-C7D2-4122-A151-3D5367D9C972}" dt="2020-04-24T15:53:50.595" v="504" actId="1035"/>
          <ac:spMkLst>
            <pc:docMk/>
            <pc:sldMk cId="180306446" sldId="283"/>
            <ac:spMk id="9" creationId="{B133BB3B-BD66-4C13-8798-5F6C89538717}"/>
          </ac:spMkLst>
        </pc:spChg>
      </pc:sldChg>
      <pc:sldChg chg="delSp modSp add mod">
        <pc:chgData name="Victor Stany Rozario" userId="dbb37ec6-3e12-44d7-b04d-09b867830cae" providerId="ADAL" clId="{96AC2BA2-C7D2-4122-A151-3D5367D9C972}" dt="2020-04-24T15:56:17.785" v="593" actId="20577"/>
        <pc:sldMkLst>
          <pc:docMk/>
          <pc:sldMk cId="3838555516" sldId="284"/>
        </pc:sldMkLst>
        <pc:spChg chg="del mod">
          <ac:chgData name="Victor Stany Rozario" userId="dbb37ec6-3e12-44d7-b04d-09b867830cae" providerId="ADAL" clId="{96AC2BA2-C7D2-4122-A151-3D5367D9C972}" dt="2020-04-24T15:54:35.108" v="548" actId="478"/>
          <ac:spMkLst>
            <pc:docMk/>
            <pc:sldMk cId="3838555516" sldId="284"/>
            <ac:spMk id="4" creationId="{B9DEF9EA-6F78-4112-9FA9-7C12E4750E15}"/>
          </ac:spMkLst>
        </pc:spChg>
        <pc:spChg chg="del">
          <ac:chgData name="Victor Stany Rozario" userId="dbb37ec6-3e12-44d7-b04d-09b867830cae" providerId="ADAL" clId="{96AC2BA2-C7D2-4122-A151-3D5367D9C972}" dt="2020-04-24T15:54:36.796" v="549" actId="478"/>
          <ac:spMkLst>
            <pc:docMk/>
            <pc:sldMk cId="3838555516" sldId="284"/>
            <ac:spMk id="7" creationId="{852C25E3-9AFC-4210-B336-10552B2E476F}"/>
          </ac:spMkLst>
        </pc:spChg>
        <pc:spChg chg="del">
          <ac:chgData name="Victor Stany Rozario" userId="dbb37ec6-3e12-44d7-b04d-09b867830cae" providerId="ADAL" clId="{96AC2BA2-C7D2-4122-A151-3D5367D9C972}" dt="2020-04-24T15:54:38.171" v="550" actId="478"/>
          <ac:spMkLst>
            <pc:docMk/>
            <pc:sldMk cId="3838555516" sldId="284"/>
            <ac:spMk id="8" creationId="{BBE94B02-5284-4640-AC9C-4AD8C13FBA70}"/>
          </ac:spMkLst>
        </pc:spChg>
        <pc:spChg chg="mod">
          <ac:chgData name="Victor Stany Rozario" userId="dbb37ec6-3e12-44d7-b04d-09b867830cae" providerId="ADAL" clId="{96AC2BA2-C7D2-4122-A151-3D5367D9C972}" dt="2020-04-24T15:56:17.785" v="593" actId="20577"/>
          <ac:spMkLst>
            <pc:docMk/>
            <pc:sldMk cId="3838555516" sldId="284"/>
            <ac:spMk id="9" creationId="{B133BB3B-BD66-4C13-8798-5F6C89538717}"/>
          </ac:spMkLst>
        </pc:spChg>
      </pc:sldChg>
      <pc:sldChg chg="addSp modSp add mod">
        <pc:chgData name="Victor Stany Rozario" userId="dbb37ec6-3e12-44d7-b04d-09b867830cae" providerId="ADAL" clId="{96AC2BA2-C7D2-4122-A151-3D5367D9C972}" dt="2020-04-24T16:12:46.224" v="616"/>
        <pc:sldMkLst>
          <pc:docMk/>
          <pc:sldMk cId="1872760812" sldId="285"/>
        </pc:sldMkLst>
        <pc:spChg chg="mod">
          <ac:chgData name="Victor Stany Rozario" userId="dbb37ec6-3e12-44d7-b04d-09b867830cae" providerId="ADAL" clId="{96AC2BA2-C7D2-4122-A151-3D5367D9C972}" dt="2020-04-24T16:12:04" v="602" actId="27636"/>
          <ac:spMkLst>
            <pc:docMk/>
            <pc:sldMk cId="1872760812" sldId="285"/>
            <ac:spMk id="9" creationId="{B133BB3B-BD66-4C13-8798-5F6C89538717}"/>
          </ac:spMkLst>
        </pc:spChg>
        <pc:picChg chg="add mod">
          <ac:chgData name="Victor Stany Rozario" userId="dbb37ec6-3e12-44d7-b04d-09b867830cae" providerId="ADAL" clId="{96AC2BA2-C7D2-4122-A151-3D5367D9C972}" dt="2020-04-24T16:12:41.580" v="615" actId="14100"/>
          <ac:picMkLst>
            <pc:docMk/>
            <pc:sldMk cId="1872760812" sldId="285"/>
            <ac:picMk id="4" creationId="{F4BA9963-E082-4292-A034-C84E26FAA306}"/>
          </ac:picMkLst>
        </pc:picChg>
        <pc:picChg chg="add">
          <ac:chgData name="Victor Stany Rozario" userId="dbb37ec6-3e12-44d7-b04d-09b867830cae" providerId="ADAL" clId="{96AC2BA2-C7D2-4122-A151-3D5367D9C972}" dt="2020-04-24T16:12:46.224" v="616"/>
          <ac:picMkLst>
            <pc:docMk/>
            <pc:sldMk cId="1872760812" sldId="285"/>
            <ac:picMk id="5" creationId="{7CB71BD9-1BE2-4A9D-AC05-5BE15907399A}"/>
          </ac:picMkLst>
        </pc:picChg>
      </pc:sldChg>
      <pc:sldChg chg="addSp delSp modSp add mod">
        <pc:chgData name="Victor Stany Rozario" userId="dbb37ec6-3e12-44d7-b04d-09b867830cae" providerId="ADAL" clId="{96AC2BA2-C7D2-4122-A151-3D5367D9C972}" dt="2020-04-24T16:14:53.453" v="666" actId="14100"/>
        <pc:sldMkLst>
          <pc:docMk/>
          <pc:sldMk cId="2757674646" sldId="286"/>
        </pc:sldMkLst>
        <pc:spChg chg="add mod">
          <ac:chgData name="Victor Stany Rozario" userId="dbb37ec6-3e12-44d7-b04d-09b867830cae" providerId="ADAL" clId="{96AC2BA2-C7D2-4122-A151-3D5367D9C972}" dt="2020-04-24T16:13:30.155" v="627" actId="1076"/>
          <ac:spMkLst>
            <pc:docMk/>
            <pc:sldMk cId="2757674646" sldId="286"/>
            <ac:spMk id="3" creationId="{A8B35E2C-D46E-40E1-9458-C0A2F3AC762F}"/>
          </ac:spMkLst>
        </pc:spChg>
        <pc:spChg chg="add mod">
          <ac:chgData name="Victor Stany Rozario" userId="dbb37ec6-3e12-44d7-b04d-09b867830cae" providerId="ADAL" clId="{96AC2BA2-C7D2-4122-A151-3D5367D9C972}" dt="2020-04-24T16:13:46.891" v="630" actId="14100"/>
          <ac:spMkLst>
            <pc:docMk/>
            <pc:sldMk cId="2757674646" sldId="286"/>
            <ac:spMk id="5" creationId="{9E64BB61-790D-4A37-A47D-BAECA5E54FCC}"/>
          </ac:spMkLst>
        </pc:spChg>
        <pc:spChg chg="add mod">
          <ac:chgData name="Victor Stany Rozario" userId="dbb37ec6-3e12-44d7-b04d-09b867830cae" providerId="ADAL" clId="{96AC2BA2-C7D2-4122-A151-3D5367D9C972}" dt="2020-04-24T16:14:53.453" v="666" actId="14100"/>
          <ac:spMkLst>
            <pc:docMk/>
            <pc:sldMk cId="2757674646" sldId="286"/>
            <ac:spMk id="6" creationId="{BB99C81E-2582-4D7B-96A0-7888A96D9C9F}"/>
          </ac:spMkLst>
        </pc:spChg>
        <pc:spChg chg="mod">
          <ac:chgData name="Victor Stany Rozario" userId="dbb37ec6-3e12-44d7-b04d-09b867830cae" providerId="ADAL" clId="{96AC2BA2-C7D2-4122-A151-3D5367D9C972}" dt="2020-04-24T16:13:15.077" v="624" actId="14100"/>
          <ac:spMkLst>
            <pc:docMk/>
            <pc:sldMk cId="2757674646" sldId="286"/>
            <ac:spMk id="9" creationId="{B133BB3B-BD66-4C13-8798-5F6C89538717}"/>
          </ac:spMkLst>
        </pc:spChg>
        <pc:picChg chg="del">
          <ac:chgData name="Victor Stany Rozario" userId="dbb37ec6-3e12-44d7-b04d-09b867830cae" providerId="ADAL" clId="{96AC2BA2-C7D2-4122-A151-3D5367D9C972}" dt="2020-04-24T16:13:17.061" v="625" actId="478"/>
          <ac:picMkLst>
            <pc:docMk/>
            <pc:sldMk cId="2757674646" sldId="286"/>
            <ac:picMk id="4" creationId="{F4BA9963-E082-4292-A034-C84E26FAA306}"/>
          </ac:picMkLst>
        </pc:picChg>
      </pc:sldChg>
      <pc:sldChg chg="delSp modSp add mod">
        <pc:chgData name="Victor Stany Rozario" userId="dbb37ec6-3e12-44d7-b04d-09b867830cae" providerId="ADAL" clId="{96AC2BA2-C7D2-4122-A151-3D5367D9C972}" dt="2020-04-24T16:15:27.065" v="673"/>
        <pc:sldMkLst>
          <pc:docMk/>
          <pc:sldMk cId="1912529921" sldId="287"/>
        </pc:sldMkLst>
        <pc:spChg chg="del">
          <ac:chgData name="Victor Stany Rozario" userId="dbb37ec6-3e12-44d7-b04d-09b867830cae" providerId="ADAL" clId="{96AC2BA2-C7D2-4122-A151-3D5367D9C972}" dt="2020-04-24T16:15:13.815" v="668" actId="478"/>
          <ac:spMkLst>
            <pc:docMk/>
            <pc:sldMk cId="1912529921" sldId="287"/>
            <ac:spMk id="3" creationId="{A8B35E2C-D46E-40E1-9458-C0A2F3AC762F}"/>
          </ac:spMkLst>
        </pc:spChg>
        <pc:spChg chg="del">
          <ac:chgData name="Victor Stany Rozario" userId="dbb37ec6-3e12-44d7-b04d-09b867830cae" providerId="ADAL" clId="{96AC2BA2-C7D2-4122-A151-3D5367D9C972}" dt="2020-04-24T16:15:15.643" v="669" actId="478"/>
          <ac:spMkLst>
            <pc:docMk/>
            <pc:sldMk cId="1912529921" sldId="287"/>
            <ac:spMk id="5" creationId="{9E64BB61-790D-4A37-A47D-BAECA5E54FCC}"/>
          </ac:spMkLst>
        </pc:spChg>
        <pc:spChg chg="del">
          <ac:chgData name="Victor Stany Rozario" userId="dbb37ec6-3e12-44d7-b04d-09b867830cae" providerId="ADAL" clId="{96AC2BA2-C7D2-4122-A151-3D5367D9C972}" dt="2020-04-24T16:15:17.815" v="670" actId="478"/>
          <ac:spMkLst>
            <pc:docMk/>
            <pc:sldMk cId="1912529921" sldId="287"/>
            <ac:spMk id="6" creationId="{BB99C81E-2582-4D7B-96A0-7888A96D9C9F}"/>
          </ac:spMkLst>
        </pc:spChg>
        <pc:spChg chg="mod">
          <ac:chgData name="Victor Stany Rozario" userId="dbb37ec6-3e12-44d7-b04d-09b867830cae" providerId="ADAL" clId="{96AC2BA2-C7D2-4122-A151-3D5367D9C972}" dt="2020-04-24T16:15:27.065" v="673"/>
          <ac:spMkLst>
            <pc:docMk/>
            <pc:sldMk cId="1912529921" sldId="287"/>
            <ac:spMk id="9" creationId="{B133BB3B-BD66-4C13-8798-5F6C89538717}"/>
          </ac:spMkLst>
        </pc:spChg>
      </pc:sldChg>
      <pc:sldChg chg="addSp modSp add mod">
        <pc:chgData name="Victor Stany Rozario" userId="dbb37ec6-3e12-44d7-b04d-09b867830cae" providerId="ADAL" clId="{96AC2BA2-C7D2-4122-A151-3D5367D9C972}" dt="2020-04-24T16:16:47.316" v="694" actId="1076"/>
        <pc:sldMkLst>
          <pc:docMk/>
          <pc:sldMk cId="806882475" sldId="288"/>
        </pc:sldMkLst>
        <pc:spChg chg="add mod">
          <ac:chgData name="Victor Stany Rozario" userId="dbb37ec6-3e12-44d7-b04d-09b867830cae" providerId="ADAL" clId="{96AC2BA2-C7D2-4122-A151-3D5367D9C972}" dt="2020-04-24T16:16:26.858" v="690" actId="1076"/>
          <ac:spMkLst>
            <pc:docMk/>
            <pc:sldMk cId="806882475" sldId="288"/>
            <ac:spMk id="3" creationId="{520C4BA0-A1AD-4A95-A309-0CC01AA6C69C}"/>
          </ac:spMkLst>
        </pc:spChg>
        <pc:spChg chg="add mod">
          <ac:chgData name="Victor Stany Rozario" userId="dbb37ec6-3e12-44d7-b04d-09b867830cae" providerId="ADAL" clId="{96AC2BA2-C7D2-4122-A151-3D5367D9C972}" dt="2020-04-24T16:16:47.316" v="694" actId="1076"/>
          <ac:spMkLst>
            <pc:docMk/>
            <pc:sldMk cId="806882475" sldId="288"/>
            <ac:spMk id="4" creationId="{6179A5C0-1FB2-448B-A189-375601A10D13}"/>
          </ac:spMkLst>
        </pc:spChg>
        <pc:spChg chg="mod">
          <ac:chgData name="Victor Stany Rozario" userId="dbb37ec6-3e12-44d7-b04d-09b867830cae" providerId="ADAL" clId="{96AC2BA2-C7D2-4122-A151-3D5367D9C972}" dt="2020-04-24T16:15:58.204" v="684" actId="27636"/>
          <ac:spMkLst>
            <pc:docMk/>
            <pc:sldMk cId="806882475" sldId="288"/>
            <ac:spMk id="9" creationId="{B133BB3B-BD66-4C13-8798-5F6C89538717}"/>
          </ac:spMkLst>
        </pc:spChg>
      </pc:sldChg>
      <pc:sldChg chg="addSp delSp modSp add mod">
        <pc:chgData name="Victor Stany Rozario" userId="dbb37ec6-3e12-44d7-b04d-09b867830cae" providerId="ADAL" clId="{96AC2BA2-C7D2-4122-A151-3D5367D9C972}" dt="2020-04-24T16:18:22.925" v="724" actId="1076"/>
        <pc:sldMkLst>
          <pc:docMk/>
          <pc:sldMk cId="580063956" sldId="289"/>
        </pc:sldMkLst>
        <pc:spChg chg="del mod">
          <ac:chgData name="Victor Stany Rozario" userId="dbb37ec6-3e12-44d7-b04d-09b867830cae" providerId="ADAL" clId="{96AC2BA2-C7D2-4122-A151-3D5367D9C972}" dt="2020-04-24T16:17:06.925" v="697" actId="478"/>
          <ac:spMkLst>
            <pc:docMk/>
            <pc:sldMk cId="580063956" sldId="289"/>
            <ac:spMk id="3" creationId="{520C4BA0-A1AD-4A95-A309-0CC01AA6C69C}"/>
          </ac:spMkLst>
        </pc:spChg>
        <pc:spChg chg="del">
          <ac:chgData name="Victor Stany Rozario" userId="dbb37ec6-3e12-44d7-b04d-09b867830cae" providerId="ADAL" clId="{96AC2BA2-C7D2-4122-A151-3D5367D9C972}" dt="2020-04-24T16:17:08.238" v="698" actId="478"/>
          <ac:spMkLst>
            <pc:docMk/>
            <pc:sldMk cId="580063956" sldId="289"/>
            <ac:spMk id="4" creationId="{6179A5C0-1FB2-448B-A189-375601A10D13}"/>
          </ac:spMkLst>
        </pc:spChg>
        <pc:spChg chg="add mod">
          <ac:chgData name="Victor Stany Rozario" userId="dbb37ec6-3e12-44d7-b04d-09b867830cae" providerId="ADAL" clId="{96AC2BA2-C7D2-4122-A151-3D5367D9C972}" dt="2020-04-24T16:18:22.925" v="724" actId="1076"/>
          <ac:spMkLst>
            <pc:docMk/>
            <pc:sldMk cId="580063956" sldId="289"/>
            <ac:spMk id="5" creationId="{C6100926-331A-48DB-8B86-E27313F8431E}"/>
          </ac:spMkLst>
        </pc:spChg>
        <pc:spChg chg="mod">
          <ac:chgData name="Victor Stany Rozario" userId="dbb37ec6-3e12-44d7-b04d-09b867830cae" providerId="ADAL" clId="{96AC2BA2-C7D2-4122-A151-3D5367D9C972}" dt="2020-04-24T16:17:26.519" v="710" actId="27636"/>
          <ac:spMkLst>
            <pc:docMk/>
            <pc:sldMk cId="580063956" sldId="289"/>
            <ac:spMk id="9" creationId="{B133BB3B-BD66-4C13-8798-5F6C89538717}"/>
          </ac:spMkLst>
        </pc:spChg>
      </pc:sldChg>
      <pc:sldChg chg="del">
        <pc:chgData name="Victor Stany Rozario" userId="dbb37ec6-3e12-44d7-b04d-09b867830cae" providerId="ADAL" clId="{96AC2BA2-C7D2-4122-A151-3D5367D9C972}" dt="2020-04-24T15:07:55.845" v="48" actId="47"/>
        <pc:sldMkLst>
          <pc:docMk/>
          <pc:sldMk cId="509796211" sldId="290"/>
        </pc:sldMkLst>
      </pc:sldChg>
      <pc:sldChg chg="addSp delSp modSp add mod">
        <pc:chgData name="Victor Stany Rozario" userId="dbb37ec6-3e12-44d7-b04d-09b867830cae" providerId="ADAL" clId="{96AC2BA2-C7D2-4122-A151-3D5367D9C972}" dt="2020-04-24T16:23:01.140" v="787" actId="123"/>
        <pc:sldMkLst>
          <pc:docMk/>
          <pc:sldMk cId="2969908534" sldId="290"/>
        </pc:sldMkLst>
        <pc:spChg chg="add mod">
          <ac:chgData name="Victor Stany Rozario" userId="dbb37ec6-3e12-44d7-b04d-09b867830cae" providerId="ADAL" clId="{96AC2BA2-C7D2-4122-A151-3D5367D9C972}" dt="2020-04-24T16:22:43.765" v="771" actId="1035"/>
          <ac:spMkLst>
            <pc:docMk/>
            <pc:sldMk cId="2969908534" sldId="290"/>
            <ac:spMk id="3" creationId="{E70B14C6-6C9B-4F20-AB0A-CA29BA51705E}"/>
          </ac:spMkLst>
        </pc:spChg>
        <pc:spChg chg="add mod">
          <ac:chgData name="Victor Stany Rozario" userId="dbb37ec6-3e12-44d7-b04d-09b867830cae" providerId="ADAL" clId="{96AC2BA2-C7D2-4122-A151-3D5367D9C972}" dt="2020-04-24T16:23:01.140" v="787" actId="123"/>
          <ac:spMkLst>
            <pc:docMk/>
            <pc:sldMk cId="2969908534" sldId="290"/>
            <ac:spMk id="4" creationId="{0B466D3A-E73E-4D56-AEBB-2DB843CE0281}"/>
          </ac:spMkLst>
        </pc:spChg>
        <pc:spChg chg="del">
          <ac:chgData name="Victor Stany Rozario" userId="dbb37ec6-3e12-44d7-b04d-09b867830cae" providerId="ADAL" clId="{96AC2BA2-C7D2-4122-A151-3D5367D9C972}" dt="2020-04-24T16:19:53.687" v="732" actId="478"/>
          <ac:spMkLst>
            <pc:docMk/>
            <pc:sldMk cId="2969908534" sldId="290"/>
            <ac:spMk id="5" creationId="{C6100926-331A-48DB-8B86-E27313F8431E}"/>
          </ac:spMkLst>
        </pc:spChg>
        <pc:spChg chg="mod">
          <ac:chgData name="Victor Stany Rozario" userId="dbb37ec6-3e12-44d7-b04d-09b867830cae" providerId="ADAL" clId="{96AC2BA2-C7D2-4122-A151-3D5367D9C972}" dt="2020-04-24T16:22:38.937" v="764" actId="1035"/>
          <ac:spMkLst>
            <pc:docMk/>
            <pc:sldMk cId="2969908534" sldId="290"/>
            <ac:spMk id="9" creationId="{B133BB3B-BD66-4C13-8798-5F6C89538717}"/>
          </ac:spMkLst>
        </pc:spChg>
      </pc:sldChg>
      <pc:sldChg chg="delSp modSp add mod">
        <pc:chgData name="Victor Stany Rozario" userId="dbb37ec6-3e12-44d7-b04d-09b867830cae" providerId="ADAL" clId="{96AC2BA2-C7D2-4122-A151-3D5367D9C972}" dt="2020-04-24T16:23:44.515" v="798" actId="27636"/>
        <pc:sldMkLst>
          <pc:docMk/>
          <pc:sldMk cId="1275339625" sldId="291"/>
        </pc:sldMkLst>
        <pc:spChg chg="del">
          <ac:chgData name="Victor Stany Rozario" userId="dbb37ec6-3e12-44d7-b04d-09b867830cae" providerId="ADAL" clId="{96AC2BA2-C7D2-4122-A151-3D5367D9C972}" dt="2020-04-24T16:23:20.687" v="789" actId="478"/>
          <ac:spMkLst>
            <pc:docMk/>
            <pc:sldMk cId="1275339625" sldId="291"/>
            <ac:spMk id="3" creationId="{E70B14C6-6C9B-4F20-AB0A-CA29BA51705E}"/>
          </ac:spMkLst>
        </pc:spChg>
        <pc:spChg chg="del">
          <ac:chgData name="Victor Stany Rozario" userId="dbb37ec6-3e12-44d7-b04d-09b867830cae" providerId="ADAL" clId="{96AC2BA2-C7D2-4122-A151-3D5367D9C972}" dt="2020-04-24T16:23:22.563" v="790" actId="478"/>
          <ac:spMkLst>
            <pc:docMk/>
            <pc:sldMk cId="1275339625" sldId="291"/>
            <ac:spMk id="4" creationId="{0B466D3A-E73E-4D56-AEBB-2DB843CE0281}"/>
          </ac:spMkLst>
        </pc:spChg>
        <pc:spChg chg="mod">
          <ac:chgData name="Victor Stany Rozario" userId="dbb37ec6-3e12-44d7-b04d-09b867830cae" providerId="ADAL" clId="{96AC2BA2-C7D2-4122-A151-3D5367D9C972}" dt="2020-04-24T16:23:44.515" v="798" actId="27636"/>
          <ac:spMkLst>
            <pc:docMk/>
            <pc:sldMk cId="1275339625" sldId="291"/>
            <ac:spMk id="9" creationId="{B133BB3B-BD66-4C13-8798-5F6C89538717}"/>
          </ac:spMkLst>
        </pc:spChg>
      </pc:sldChg>
      <pc:sldChg chg="del">
        <pc:chgData name="Victor Stany Rozario" userId="dbb37ec6-3e12-44d7-b04d-09b867830cae" providerId="ADAL" clId="{96AC2BA2-C7D2-4122-A151-3D5367D9C972}" dt="2020-04-24T15:07:55.845" v="48" actId="47"/>
        <pc:sldMkLst>
          <pc:docMk/>
          <pc:sldMk cId="4034116045" sldId="291"/>
        </pc:sldMkLst>
      </pc:sldChg>
      <pc:sldChg chg="addSp modSp add mod modClrScheme chgLayout">
        <pc:chgData name="Victor Stany Rozario" userId="dbb37ec6-3e12-44d7-b04d-09b867830cae" providerId="ADAL" clId="{96AC2BA2-C7D2-4122-A151-3D5367D9C972}" dt="2020-04-24T17:36:10.875" v="813" actId="14100"/>
        <pc:sldMkLst>
          <pc:docMk/>
          <pc:sldMk cId="2228164672" sldId="292"/>
        </pc:sldMkLst>
        <pc:spChg chg="mod">
          <ac:chgData name="Victor Stany Rozario" userId="dbb37ec6-3e12-44d7-b04d-09b867830cae" providerId="ADAL" clId="{96AC2BA2-C7D2-4122-A151-3D5367D9C972}" dt="2020-04-24T17:35:59.416" v="811" actId="26606"/>
          <ac:spMkLst>
            <pc:docMk/>
            <pc:sldMk cId="2228164672" sldId="292"/>
            <ac:spMk id="2" creationId="{00000000-0000-0000-0000-000000000000}"/>
          </ac:spMkLst>
        </pc:spChg>
        <pc:spChg chg="mod ord">
          <ac:chgData name="Victor Stany Rozario" userId="dbb37ec6-3e12-44d7-b04d-09b867830cae" providerId="ADAL" clId="{96AC2BA2-C7D2-4122-A151-3D5367D9C972}" dt="2020-04-24T17:35:59.416" v="811" actId="26606"/>
          <ac:spMkLst>
            <pc:docMk/>
            <pc:sldMk cId="2228164672" sldId="292"/>
            <ac:spMk id="9" creationId="{B133BB3B-BD66-4C13-8798-5F6C89538717}"/>
          </ac:spMkLst>
        </pc:spChg>
        <pc:picChg chg="add mod">
          <ac:chgData name="Victor Stany Rozario" userId="dbb37ec6-3e12-44d7-b04d-09b867830cae" providerId="ADAL" clId="{96AC2BA2-C7D2-4122-A151-3D5367D9C972}" dt="2020-04-24T17:36:10.875" v="813" actId="14100"/>
          <ac:picMkLst>
            <pc:docMk/>
            <pc:sldMk cId="2228164672" sldId="292"/>
            <ac:picMk id="4" creationId="{B7115EF5-41BD-418F-BF3F-EC2B64649E62}"/>
          </ac:picMkLst>
        </pc:picChg>
      </pc:sldChg>
      <pc:sldChg chg="del">
        <pc:chgData name="Victor Stany Rozario" userId="dbb37ec6-3e12-44d7-b04d-09b867830cae" providerId="ADAL" clId="{96AC2BA2-C7D2-4122-A151-3D5367D9C972}" dt="2020-04-24T15:07:55.845" v="48" actId="47"/>
        <pc:sldMkLst>
          <pc:docMk/>
          <pc:sldMk cId="2879367636" sldId="292"/>
        </pc:sldMkLst>
      </pc:sldChg>
      <pc:sldChg chg="addSp delSp modSp add mod">
        <pc:chgData name="Victor Stany Rozario" userId="dbb37ec6-3e12-44d7-b04d-09b867830cae" providerId="ADAL" clId="{96AC2BA2-C7D2-4122-A151-3D5367D9C972}" dt="2020-04-24T17:39:06.765" v="874" actId="404"/>
        <pc:sldMkLst>
          <pc:docMk/>
          <pc:sldMk cId="262697945" sldId="293"/>
        </pc:sldMkLst>
        <pc:spChg chg="add mod">
          <ac:chgData name="Victor Stany Rozario" userId="dbb37ec6-3e12-44d7-b04d-09b867830cae" providerId="ADAL" clId="{96AC2BA2-C7D2-4122-A151-3D5367D9C972}" dt="2020-04-24T17:37:36.940" v="840" actId="1035"/>
          <ac:spMkLst>
            <pc:docMk/>
            <pc:sldMk cId="262697945" sldId="293"/>
            <ac:spMk id="3" creationId="{314225AF-BD40-4013-B4DB-3C6F8FB54F7C}"/>
          </ac:spMkLst>
        </pc:spChg>
        <pc:spChg chg="add mod">
          <ac:chgData name="Victor Stany Rozario" userId="dbb37ec6-3e12-44d7-b04d-09b867830cae" providerId="ADAL" clId="{96AC2BA2-C7D2-4122-A151-3D5367D9C972}" dt="2020-04-24T17:39:06.765" v="874" actId="404"/>
          <ac:spMkLst>
            <pc:docMk/>
            <pc:sldMk cId="262697945" sldId="293"/>
            <ac:spMk id="5" creationId="{71A2396E-9448-4ADD-A27D-04D401B3783E}"/>
          </ac:spMkLst>
        </pc:spChg>
        <pc:spChg chg="add mod">
          <ac:chgData name="Victor Stany Rozario" userId="dbb37ec6-3e12-44d7-b04d-09b867830cae" providerId="ADAL" clId="{96AC2BA2-C7D2-4122-A151-3D5367D9C972}" dt="2020-04-24T17:37:57.405" v="844" actId="1076"/>
          <ac:spMkLst>
            <pc:docMk/>
            <pc:sldMk cId="262697945" sldId="293"/>
            <ac:spMk id="6" creationId="{2A4CC376-F6C2-4F20-A7EA-EFC250F62B9C}"/>
          </ac:spMkLst>
        </pc:spChg>
        <pc:spChg chg="mod">
          <ac:chgData name="Victor Stany Rozario" userId="dbb37ec6-3e12-44d7-b04d-09b867830cae" providerId="ADAL" clId="{96AC2BA2-C7D2-4122-A151-3D5367D9C972}" dt="2020-04-24T17:37:31.923" v="831" actId="1035"/>
          <ac:spMkLst>
            <pc:docMk/>
            <pc:sldMk cId="262697945" sldId="293"/>
            <ac:spMk id="9" creationId="{B133BB3B-BD66-4C13-8798-5F6C89538717}"/>
          </ac:spMkLst>
        </pc:spChg>
        <pc:picChg chg="del">
          <ac:chgData name="Victor Stany Rozario" userId="dbb37ec6-3e12-44d7-b04d-09b867830cae" providerId="ADAL" clId="{96AC2BA2-C7D2-4122-A151-3D5367D9C972}" dt="2020-04-24T17:36:20.141" v="815" actId="478"/>
          <ac:picMkLst>
            <pc:docMk/>
            <pc:sldMk cId="262697945" sldId="293"/>
            <ac:picMk id="4" creationId="{B7115EF5-41BD-418F-BF3F-EC2B64649E62}"/>
          </ac:picMkLst>
        </pc:picChg>
      </pc:sldChg>
      <pc:sldChg chg="del">
        <pc:chgData name="Victor Stany Rozario" userId="dbb37ec6-3e12-44d7-b04d-09b867830cae" providerId="ADAL" clId="{96AC2BA2-C7D2-4122-A151-3D5367D9C972}" dt="2020-04-24T15:07:55.845" v="48" actId="47"/>
        <pc:sldMkLst>
          <pc:docMk/>
          <pc:sldMk cId="2591764581" sldId="293"/>
        </pc:sldMkLst>
      </pc:sldChg>
      <pc:sldChg chg="del">
        <pc:chgData name="Victor Stany Rozario" userId="dbb37ec6-3e12-44d7-b04d-09b867830cae" providerId="ADAL" clId="{96AC2BA2-C7D2-4122-A151-3D5367D9C972}" dt="2020-04-24T15:07:55.845" v="48" actId="47"/>
        <pc:sldMkLst>
          <pc:docMk/>
          <pc:sldMk cId="1236683622" sldId="294"/>
        </pc:sldMkLst>
      </pc:sldChg>
      <pc:sldChg chg="addSp delSp modSp add mod">
        <pc:chgData name="Victor Stany Rozario" userId="dbb37ec6-3e12-44d7-b04d-09b867830cae" providerId="ADAL" clId="{96AC2BA2-C7D2-4122-A151-3D5367D9C972}" dt="2020-04-24T17:40:56.828" v="900" actId="27636"/>
        <pc:sldMkLst>
          <pc:docMk/>
          <pc:sldMk cId="1589256683" sldId="294"/>
        </pc:sldMkLst>
        <pc:spChg chg="del mod">
          <ac:chgData name="Victor Stany Rozario" userId="dbb37ec6-3e12-44d7-b04d-09b867830cae" providerId="ADAL" clId="{96AC2BA2-C7D2-4122-A151-3D5367D9C972}" dt="2020-04-24T17:39:31.174" v="877" actId="478"/>
          <ac:spMkLst>
            <pc:docMk/>
            <pc:sldMk cId="1589256683" sldId="294"/>
            <ac:spMk id="3" creationId="{314225AF-BD40-4013-B4DB-3C6F8FB54F7C}"/>
          </ac:spMkLst>
        </pc:spChg>
        <pc:spChg chg="add mod">
          <ac:chgData name="Victor Stany Rozario" userId="dbb37ec6-3e12-44d7-b04d-09b867830cae" providerId="ADAL" clId="{96AC2BA2-C7D2-4122-A151-3D5367D9C972}" dt="2020-04-24T17:40:52.860" v="898" actId="1076"/>
          <ac:spMkLst>
            <pc:docMk/>
            <pc:sldMk cId="1589256683" sldId="294"/>
            <ac:spMk id="4" creationId="{4F7ECED4-CF06-4774-A444-3673DEEEDEB2}"/>
          </ac:spMkLst>
        </pc:spChg>
        <pc:spChg chg="del">
          <ac:chgData name="Victor Stany Rozario" userId="dbb37ec6-3e12-44d7-b04d-09b867830cae" providerId="ADAL" clId="{96AC2BA2-C7D2-4122-A151-3D5367D9C972}" dt="2020-04-24T17:39:34.299" v="879" actId="478"/>
          <ac:spMkLst>
            <pc:docMk/>
            <pc:sldMk cId="1589256683" sldId="294"/>
            <ac:spMk id="5" creationId="{71A2396E-9448-4ADD-A27D-04D401B3783E}"/>
          </ac:spMkLst>
        </pc:spChg>
        <pc:spChg chg="del">
          <ac:chgData name="Victor Stany Rozario" userId="dbb37ec6-3e12-44d7-b04d-09b867830cae" providerId="ADAL" clId="{96AC2BA2-C7D2-4122-A151-3D5367D9C972}" dt="2020-04-24T17:39:32.784" v="878" actId="478"/>
          <ac:spMkLst>
            <pc:docMk/>
            <pc:sldMk cId="1589256683" sldId="294"/>
            <ac:spMk id="6" creationId="{2A4CC376-F6C2-4F20-A7EA-EFC250F62B9C}"/>
          </ac:spMkLst>
        </pc:spChg>
        <pc:spChg chg="mod">
          <ac:chgData name="Victor Stany Rozario" userId="dbb37ec6-3e12-44d7-b04d-09b867830cae" providerId="ADAL" clId="{96AC2BA2-C7D2-4122-A151-3D5367D9C972}" dt="2020-04-24T17:40:56.828" v="900" actId="27636"/>
          <ac:spMkLst>
            <pc:docMk/>
            <pc:sldMk cId="1589256683" sldId="294"/>
            <ac:spMk id="9" creationId="{B133BB3B-BD66-4C13-8798-5F6C89538717}"/>
          </ac:spMkLst>
        </pc:spChg>
      </pc:sldChg>
      <pc:sldChg chg="addSp delSp modSp add mod">
        <pc:chgData name="Victor Stany Rozario" userId="dbb37ec6-3e12-44d7-b04d-09b867830cae" providerId="ADAL" clId="{96AC2BA2-C7D2-4122-A151-3D5367D9C972}" dt="2020-04-24T17:42:18.408" v="918" actId="14100"/>
        <pc:sldMkLst>
          <pc:docMk/>
          <pc:sldMk cId="730151500" sldId="295"/>
        </pc:sldMkLst>
        <pc:spChg chg="add del mod">
          <ac:chgData name="Victor Stany Rozario" userId="dbb37ec6-3e12-44d7-b04d-09b867830cae" providerId="ADAL" clId="{96AC2BA2-C7D2-4122-A151-3D5367D9C972}" dt="2020-04-24T17:42:00.983" v="915"/>
          <ac:spMkLst>
            <pc:docMk/>
            <pc:sldMk cId="730151500" sldId="295"/>
            <ac:spMk id="3" creationId="{33E648E7-1C93-43DA-BD5F-9AF35F762FB3}"/>
          </ac:spMkLst>
        </pc:spChg>
        <pc:spChg chg="del">
          <ac:chgData name="Victor Stany Rozario" userId="dbb37ec6-3e12-44d7-b04d-09b867830cae" providerId="ADAL" clId="{96AC2BA2-C7D2-4122-A151-3D5367D9C972}" dt="2020-04-24T17:41:22.800" v="909" actId="478"/>
          <ac:spMkLst>
            <pc:docMk/>
            <pc:sldMk cId="730151500" sldId="295"/>
            <ac:spMk id="4" creationId="{4F7ECED4-CF06-4774-A444-3673DEEEDEB2}"/>
          </ac:spMkLst>
        </pc:spChg>
        <pc:spChg chg="add mod">
          <ac:chgData name="Victor Stany Rozario" userId="dbb37ec6-3e12-44d7-b04d-09b867830cae" providerId="ADAL" clId="{96AC2BA2-C7D2-4122-A151-3D5367D9C972}" dt="2020-04-24T17:42:18.408" v="918" actId="14100"/>
          <ac:spMkLst>
            <pc:docMk/>
            <pc:sldMk cId="730151500" sldId="295"/>
            <ac:spMk id="5" creationId="{657A4F77-DAA6-4D4B-A981-D88FE4575C18}"/>
          </ac:spMkLst>
        </pc:spChg>
        <pc:spChg chg="mod">
          <ac:chgData name="Victor Stany Rozario" userId="dbb37ec6-3e12-44d7-b04d-09b867830cae" providerId="ADAL" clId="{96AC2BA2-C7D2-4122-A151-3D5367D9C972}" dt="2020-04-24T17:41:20.566" v="908" actId="14100"/>
          <ac:spMkLst>
            <pc:docMk/>
            <pc:sldMk cId="730151500" sldId="295"/>
            <ac:spMk id="9" creationId="{B133BB3B-BD66-4C13-8798-5F6C89538717}"/>
          </ac:spMkLst>
        </pc:spChg>
      </pc:sldChg>
      <pc:sldChg chg="del">
        <pc:chgData name="Victor Stany Rozario" userId="dbb37ec6-3e12-44d7-b04d-09b867830cae" providerId="ADAL" clId="{96AC2BA2-C7D2-4122-A151-3D5367D9C972}" dt="2020-04-24T15:07:55.845" v="48" actId="47"/>
        <pc:sldMkLst>
          <pc:docMk/>
          <pc:sldMk cId="3412160283" sldId="295"/>
        </pc:sldMkLst>
      </pc:sldChg>
      <pc:sldChg chg="addSp delSp modSp add mod">
        <pc:chgData name="Victor Stany Rozario" userId="dbb37ec6-3e12-44d7-b04d-09b867830cae" providerId="ADAL" clId="{96AC2BA2-C7D2-4122-A151-3D5367D9C972}" dt="2020-04-24T17:44:49.642" v="962" actId="1035"/>
        <pc:sldMkLst>
          <pc:docMk/>
          <pc:sldMk cId="1756968147" sldId="296"/>
        </pc:sldMkLst>
        <pc:spChg chg="add mod">
          <ac:chgData name="Victor Stany Rozario" userId="dbb37ec6-3e12-44d7-b04d-09b867830cae" providerId="ADAL" clId="{96AC2BA2-C7D2-4122-A151-3D5367D9C972}" dt="2020-04-24T17:44:49.642" v="962" actId="1035"/>
          <ac:spMkLst>
            <pc:docMk/>
            <pc:sldMk cId="1756968147" sldId="296"/>
            <ac:spMk id="3" creationId="{B92CE2DD-9F57-45CE-8F3B-29B6EEE90E35}"/>
          </ac:spMkLst>
        </pc:spChg>
        <pc:spChg chg="del">
          <ac:chgData name="Victor Stany Rozario" userId="dbb37ec6-3e12-44d7-b04d-09b867830cae" providerId="ADAL" clId="{96AC2BA2-C7D2-4122-A151-3D5367D9C972}" dt="2020-04-24T17:42:29.937" v="920" actId="478"/>
          <ac:spMkLst>
            <pc:docMk/>
            <pc:sldMk cId="1756968147" sldId="296"/>
            <ac:spMk id="5" creationId="{657A4F77-DAA6-4D4B-A981-D88FE4575C18}"/>
          </ac:spMkLst>
        </pc:spChg>
        <pc:spChg chg="del">
          <ac:chgData name="Victor Stany Rozario" userId="dbb37ec6-3e12-44d7-b04d-09b867830cae" providerId="ADAL" clId="{96AC2BA2-C7D2-4122-A151-3D5367D9C972}" dt="2020-04-24T17:42:32.078" v="921" actId="478"/>
          <ac:spMkLst>
            <pc:docMk/>
            <pc:sldMk cId="1756968147" sldId="296"/>
            <ac:spMk id="9" creationId="{B133BB3B-BD66-4C13-8798-5F6C89538717}"/>
          </ac:spMkLst>
        </pc:spChg>
      </pc:sldChg>
      <pc:sldChg chg="delSp modSp add mod">
        <pc:chgData name="Victor Stany Rozario" userId="dbb37ec6-3e12-44d7-b04d-09b867830cae" providerId="ADAL" clId="{96AC2BA2-C7D2-4122-A151-3D5367D9C972}" dt="2020-04-24T17:45:44.905" v="974" actId="27636"/>
        <pc:sldMkLst>
          <pc:docMk/>
          <pc:sldMk cId="3193470642" sldId="297"/>
        </pc:sldMkLst>
        <pc:spChg chg="del">
          <ac:chgData name="Victor Stany Rozario" userId="dbb37ec6-3e12-44d7-b04d-09b867830cae" providerId="ADAL" clId="{96AC2BA2-C7D2-4122-A151-3D5367D9C972}" dt="2020-04-24T17:45:14.546" v="964" actId="478"/>
          <ac:spMkLst>
            <pc:docMk/>
            <pc:sldMk cId="3193470642" sldId="297"/>
            <ac:spMk id="3" creationId="{314225AF-BD40-4013-B4DB-3C6F8FB54F7C}"/>
          </ac:spMkLst>
        </pc:spChg>
        <pc:spChg chg="del">
          <ac:chgData name="Victor Stany Rozario" userId="dbb37ec6-3e12-44d7-b04d-09b867830cae" providerId="ADAL" clId="{96AC2BA2-C7D2-4122-A151-3D5367D9C972}" dt="2020-04-24T17:45:16.983" v="966" actId="478"/>
          <ac:spMkLst>
            <pc:docMk/>
            <pc:sldMk cId="3193470642" sldId="297"/>
            <ac:spMk id="5" creationId="{71A2396E-9448-4ADD-A27D-04D401B3783E}"/>
          </ac:spMkLst>
        </pc:spChg>
        <pc:spChg chg="del">
          <ac:chgData name="Victor Stany Rozario" userId="dbb37ec6-3e12-44d7-b04d-09b867830cae" providerId="ADAL" clId="{96AC2BA2-C7D2-4122-A151-3D5367D9C972}" dt="2020-04-24T17:45:15.796" v="965" actId="478"/>
          <ac:spMkLst>
            <pc:docMk/>
            <pc:sldMk cId="3193470642" sldId="297"/>
            <ac:spMk id="6" creationId="{2A4CC376-F6C2-4F20-A7EA-EFC250F62B9C}"/>
          </ac:spMkLst>
        </pc:spChg>
        <pc:spChg chg="mod">
          <ac:chgData name="Victor Stany Rozario" userId="dbb37ec6-3e12-44d7-b04d-09b867830cae" providerId="ADAL" clId="{96AC2BA2-C7D2-4122-A151-3D5367D9C972}" dt="2020-04-24T17:45:44.905" v="974" actId="27636"/>
          <ac:spMkLst>
            <pc:docMk/>
            <pc:sldMk cId="3193470642" sldId="297"/>
            <ac:spMk id="9" creationId="{B133BB3B-BD66-4C13-8798-5F6C89538717}"/>
          </ac:spMkLst>
        </pc:spChg>
      </pc:sldChg>
      <pc:sldChg chg="del">
        <pc:chgData name="Victor Stany Rozario" userId="dbb37ec6-3e12-44d7-b04d-09b867830cae" providerId="ADAL" clId="{96AC2BA2-C7D2-4122-A151-3D5367D9C972}" dt="2020-04-24T15:07:55.845" v="48" actId="47"/>
        <pc:sldMkLst>
          <pc:docMk/>
          <pc:sldMk cId="3492551710" sldId="297"/>
        </pc:sldMkLst>
      </pc:sldChg>
      <pc:sldChg chg="del">
        <pc:chgData name="Victor Stany Rozario" userId="dbb37ec6-3e12-44d7-b04d-09b867830cae" providerId="ADAL" clId="{96AC2BA2-C7D2-4122-A151-3D5367D9C972}" dt="2020-04-24T15:07:55.845" v="48" actId="47"/>
        <pc:sldMkLst>
          <pc:docMk/>
          <pc:sldMk cId="3273637185" sldId="298"/>
        </pc:sldMkLst>
      </pc:sldChg>
      <pc:sldChg chg="modSp add">
        <pc:chgData name="Victor Stany Rozario" userId="dbb37ec6-3e12-44d7-b04d-09b867830cae" providerId="ADAL" clId="{96AC2BA2-C7D2-4122-A151-3D5367D9C972}" dt="2020-04-24T17:46:13.265" v="977"/>
        <pc:sldMkLst>
          <pc:docMk/>
          <pc:sldMk cId="3551943012" sldId="298"/>
        </pc:sldMkLst>
        <pc:spChg chg="mod">
          <ac:chgData name="Victor Stany Rozario" userId="dbb37ec6-3e12-44d7-b04d-09b867830cae" providerId="ADAL" clId="{96AC2BA2-C7D2-4122-A151-3D5367D9C972}" dt="2020-04-24T17:46:13.265" v="977"/>
          <ac:spMkLst>
            <pc:docMk/>
            <pc:sldMk cId="3551943012" sldId="298"/>
            <ac:spMk id="9" creationId="{B133BB3B-BD66-4C13-8798-5F6C89538717}"/>
          </ac:spMkLst>
        </pc:spChg>
      </pc:sldChg>
      <pc:sldChg chg="del">
        <pc:chgData name="Victor Stany Rozario" userId="dbb37ec6-3e12-44d7-b04d-09b867830cae" providerId="ADAL" clId="{96AC2BA2-C7D2-4122-A151-3D5367D9C972}" dt="2020-04-24T15:07:55.845" v="48" actId="47"/>
        <pc:sldMkLst>
          <pc:docMk/>
          <pc:sldMk cId="1779357725" sldId="299"/>
        </pc:sldMkLst>
      </pc:sldChg>
      <pc:sldChg chg="del">
        <pc:chgData name="Victor Stany Rozario" userId="dbb37ec6-3e12-44d7-b04d-09b867830cae" providerId="ADAL" clId="{96AC2BA2-C7D2-4122-A151-3D5367D9C972}" dt="2020-04-24T15:07:55.845" v="48" actId="47"/>
        <pc:sldMkLst>
          <pc:docMk/>
          <pc:sldMk cId="2039335981" sldId="300"/>
        </pc:sldMkLst>
      </pc:sldChg>
      <pc:sldChg chg="del">
        <pc:chgData name="Victor Stany Rozario" userId="dbb37ec6-3e12-44d7-b04d-09b867830cae" providerId="ADAL" clId="{96AC2BA2-C7D2-4122-A151-3D5367D9C972}" dt="2020-04-24T15:07:55.845" v="48" actId="47"/>
        <pc:sldMkLst>
          <pc:docMk/>
          <pc:sldMk cId="3849889281" sldId="301"/>
        </pc:sldMkLst>
      </pc:sldChg>
      <pc:sldChg chg="del">
        <pc:chgData name="Victor Stany Rozario" userId="dbb37ec6-3e12-44d7-b04d-09b867830cae" providerId="ADAL" clId="{96AC2BA2-C7D2-4122-A151-3D5367D9C972}" dt="2020-04-24T15:07:55.845" v="48" actId="47"/>
        <pc:sldMkLst>
          <pc:docMk/>
          <pc:sldMk cId="2191573281" sldId="302"/>
        </pc:sldMkLst>
      </pc:sldChg>
      <pc:sldChg chg="del">
        <pc:chgData name="Victor Stany Rozario" userId="dbb37ec6-3e12-44d7-b04d-09b867830cae" providerId="ADAL" clId="{96AC2BA2-C7D2-4122-A151-3D5367D9C972}" dt="2020-04-24T15:07:55.845" v="48" actId="47"/>
        <pc:sldMkLst>
          <pc:docMk/>
          <pc:sldMk cId="1992282473" sldId="303"/>
        </pc:sldMkLst>
      </pc:sldChg>
      <pc:sldChg chg="del">
        <pc:chgData name="Victor Stany Rozario" userId="dbb37ec6-3e12-44d7-b04d-09b867830cae" providerId="ADAL" clId="{96AC2BA2-C7D2-4122-A151-3D5367D9C972}" dt="2020-04-24T15:07:55.845" v="48" actId="47"/>
        <pc:sldMkLst>
          <pc:docMk/>
          <pc:sldMk cId="4118150728" sldId="304"/>
        </pc:sldMkLst>
      </pc:sldChg>
      <pc:sldChg chg="del">
        <pc:chgData name="Victor Stany Rozario" userId="dbb37ec6-3e12-44d7-b04d-09b867830cae" providerId="ADAL" clId="{96AC2BA2-C7D2-4122-A151-3D5367D9C972}" dt="2020-04-24T15:07:55.845" v="48" actId="47"/>
        <pc:sldMkLst>
          <pc:docMk/>
          <pc:sldMk cId="3433734784" sldId="305"/>
        </pc:sldMkLst>
      </pc:sldChg>
      <pc:sldChg chg="del">
        <pc:chgData name="Victor Stany Rozario" userId="dbb37ec6-3e12-44d7-b04d-09b867830cae" providerId="ADAL" clId="{96AC2BA2-C7D2-4122-A151-3D5367D9C972}" dt="2020-04-24T15:07:55.845" v="48" actId="47"/>
        <pc:sldMkLst>
          <pc:docMk/>
          <pc:sldMk cId="4002493395" sldId="306"/>
        </pc:sldMkLst>
      </pc:sldChg>
    </pc:docChg>
  </pc:docChgLst>
  <pc:docChgLst>
    <pc:chgData name="Victor Stany Rozario" userId="dbb37ec6-3e12-44d7-b04d-09b867830cae" providerId="ADAL" clId="{8FFA7B61-51A8-4894-B9C0-ED9821FD9646}"/>
    <pc:docChg chg="undo redo custSel mod addSld delSld modSld sldOrd">
      <pc:chgData name="Victor Stany Rozario" userId="dbb37ec6-3e12-44d7-b04d-09b867830cae" providerId="ADAL" clId="{8FFA7B61-51A8-4894-B9C0-ED9821FD9646}" dt="2020-04-24T12:44:36.230" v="1161" actId="20577"/>
      <pc:docMkLst>
        <pc:docMk/>
      </pc:docMkLst>
      <pc:sldChg chg="modSp add del mod ord">
        <pc:chgData name="Victor Stany Rozario" userId="dbb37ec6-3e12-44d7-b04d-09b867830cae" providerId="ADAL" clId="{8FFA7B61-51A8-4894-B9C0-ED9821FD9646}" dt="2020-04-23T15:43:57.856" v="19" actId="20577"/>
        <pc:sldMkLst>
          <pc:docMk/>
          <pc:sldMk cId="700707328" sldId="256"/>
        </pc:sldMkLst>
        <pc:spChg chg="mod">
          <ac:chgData name="Victor Stany Rozario" userId="dbb37ec6-3e12-44d7-b04d-09b867830cae" providerId="ADAL" clId="{8FFA7B61-51A8-4894-B9C0-ED9821FD9646}" dt="2020-04-23T15:43:57.856" v="19" actId="20577"/>
          <ac:spMkLst>
            <pc:docMk/>
            <pc:sldMk cId="700707328" sldId="256"/>
            <ac:spMk id="2" creationId="{00000000-0000-0000-0000-000000000000}"/>
          </ac:spMkLst>
        </pc:spChg>
        <pc:graphicFrameChg chg="modGraphic">
          <ac:chgData name="Victor Stany Rozario" userId="dbb37ec6-3e12-44d7-b04d-09b867830cae" providerId="ADAL" clId="{8FFA7B61-51A8-4894-B9C0-ED9821FD9646}" dt="2020-04-23T15:43:39.387" v="9" actId="20577"/>
          <ac:graphicFrameMkLst>
            <pc:docMk/>
            <pc:sldMk cId="700707328" sldId="256"/>
            <ac:graphicFrameMk id="7" creationId="{29FF08AD-7519-4C4A-8E0D-640DF5BB5E58}"/>
          </ac:graphicFrameMkLst>
        </pc:graphicFrameChg>
      </pc:sldChg>
      <pc:sldChg chg="modSp add del mod ord">
        <pc:chgData name="Victor Stany Rozario" userId="dbb37ec6-3e12-44d7-b04d-09b867830cae" providerId="ADAL" clId="{8FFA7B61-51A8-4894-B9C0-ED9821FD9646}" dt="2020-04-23T15:46:14.559" v="42" actId="20577"/>
        <pc:sldMkLst>
          <pc:docMk/>
          <pc:sldMk cId="424874041" sldId="257"/>
        </pc:sldMkLst>
        <pc:spChg chg="mod">
          <ac:chgData name="Victor Stany Rozario" userId="dbb37ec6-3e12-44d7-b04d-09b867830cae" providerId="ADAL" clId="{8FFA7B61-51A8-4894-B9C0-ED9821FD9646}" dt="2020-04-23T15:46:14.559" v="42" actId="20577"/>
          <ac:spMkLst>
            <pc:docMk/>
            <pc:sldMk cId="424874041" sldId="257"/>
            <ac:spMk id="3" creationId="{00000000-0000-0000-0000-000000000000}"/>
          </ac:spMkLst>
        </pc:spChg>
      </pc:sldChg>
      <pc:sldChg chg="add del ord">
        <pc:chgData name="Victor Stany Rozario" userId="dbb37ec6-3e12-44d7-b04d-09b867830cae" providerId="ADAL" clId="{8FFA7B61-51A8-4894-B9C0-ED9821FD9646}" dt="2020-04-23T17:14:23.108" v="857" actId="47"/>
        <pc:sldMkLst>
          <pc:docMk/>
          <pc:sldMk cId="2823762119" sldId="258"/>
        </pc:sldMkLst>
      </pc:sldChg>
      <pc:sldChg chg="modSp mod ord">
        <pc:chgData name="Victor Stany Rozario" userId="dbb37ec6-3e12-44d7-b04d-09b867830cae" providerId="ADAL" clId="{8FFA7B61-51A8-4894-B9C0-ED9821FD9646}" dt="2020-04-24T12:09:49.859" v="1064" actId="5793"/>
        <pc:sldMkLst>
          <pc:docMk/>
          <pc:sldMk cId="1923382373" sldId="264"/>
        </pc:sldMkLst>
        <pc:spChg chg="mod">
          <ac:chgData name="Victor Stany Rozario" userId="dbb37ec6-3e12-44d7-b04d-09b867830cae" providerId="ADAL" clId="{8FFA7B61-51A8-4894-B9C0-ED9821FD9646}" dt="2020-04-24T12:09:49.859" v="1064" actId="5793"/>
          <ac:spMkLst>
            <pc:docMk/>
            <pc:sldMk cId="1923382373" sldId="264"/>
            <ac:spMk id="5" creationId="{F2944A7F-5AE5-EC49-82AF-722C8C8F62C6}"/>
          </ac:spMkLst>
        </pc:spChg>
      </pc:sldChg>
      <pc:sldChg chg="modSp mod">
        <pc:chgData name="Victor Stany Rozario" userId="dbb37ec6-3e12-44d7-b04d-09b867830cae" providerId="ADAL" clId="{8FFA7B61-51A8-4894-B9C0-ED9821FD9646}" dt="2020-04-24T12:17:49.802" v="1088" actId="20577"/>
        <pc:sldMkLst>
          <pc:docMk/>
          <pc:sldMk cId="3224969828" sldId="265"/>
        </pc:sldMkLst>
        <pc:spChg chg="mod">
          <ac:chgData name="Victor Stany Rozario" userId="dbb37ec6-3e12-44d7-b04d-09b867830cae" providerId="ADAL" clId="{8FFA7B61-51A8-4894-B9C0-ED9821FD9646}" dt="2020-04-24T12:17:49.802" v="1088" actId="20577"/>
          <ac:spMkLst>
            <pc:docMk/>
            <pc:sldMk cId="3224969828" sldId="265"/>
            <ac:spMk id="3" creationId="{56CD2EA8-B54C-CE4F-A943-BFB367453E0E}"/>
          </ac:spMkLst>
        </pc:spChg>
      </pc:sldChg>
      <pc:sldChg chg="delSp modSp add del mod ord">
        <pc:chgData name="Victor Stany Rozario" userId="dbb37ec6-3e12-44d7-b04d-09b867830cae" providerId="ADAL" clId="{8FFA7B61-51A8-4894-B9C0-ED9821FD9646}" dt="2020-04-23T15:51:28.141" v="99" actId="478"/>
        <pc:sldMkLst>
          <pc:docMk/>
          <pc:sldMk cId="2134390752" sldId="266"/>
        </pc:sldMkLst>
        <pc:spChg chg="mod">
          <ac:chgData name="Victor Stany Rozario" userId="dbb37ec6-3e12-44d7-b04d-09b867830cae" providerId="ADAL" clId="{8FFA7B61-51A8-4894-B9C0-ED9821FD9646}" dt="2020-04-23T15:51:21.920" v="98" actId="1076"/>
          <ac:spMkLst>
            <pc:docMk/>
            <pc:sldMk cId="2134390752" sldId="266"/>
            <ac:spMk id="2" creationId="{00000000-0000-0000-0000-000000000000}"/>
          </ac:spMkLst>
        </pc:spChg>
        <pc:spChg chg="mod">
          <ac:chgData name="Victor Stany Rozario" userId="dbb37ec6-3e12-44d7-b04d-09b867830cae" providerId="ADAL" clId="{8FFA7B61-51A8-4894-B9C0-ED9821FD9646}" dt="2020-04-23T15:50:39.935" v="97" actId="20577"/>
          <ac:spMkLst>
            <pc:docMk/>
            <pc:sldMk cId="2134390752" sldId="266"/>
            <ac:spMk id="9" creationId="{B133BB3B-BD66-4C13-8798-5F6C89538717}"/>
          </ac:spMkLst>
        </pc:spChg>
        <pc:picChg chg="del">
          <ac:chgData name="Victor Stany Rozario" userId="dbb37ec6-3e12-44d7-b04d-09b867830cae" providerId="ADAL" clId="{8FFA7B61-51A8-4894-B9C0-ED9821FD9646}" dt="2020-04-23T15:51:28.141" v="99" actId="478"/>
          <ac:picMkLst>
            <pc:docMk/>
            <pc:sldMk cId="2134390752" sldId="266"/>
            <ac:picMk id="10" creationId="{A90CF985-C9CE-431C-AEE1-6F89190323E7}"/>
          </ac:picMkLst>
        </pc:picChg>
      </pc:sldChg>
      <pc:sldChg chg="del">
        <pc:chgData name="Victor Stany Rozario" userId="dbb37ec6-3e12-44d7-b04d-09b867830cae" providerId="ADAL" clId="{8FFA7B61-51A8-4894-B9C0-ED9821FD9646}" dt="2020-04-23T15:43:04.042" v="0" actId="47"/>
        <pc:sldMkLst>
          <pc:docMk/>
          <pc:sldMk cId="3132154582" sldId="267"/>
        </pc:sldMkLst>
      </pc:sldChg>
      <pc:sldChg chg="addSp delSp modSp add mod ord">
        <pc:chgData name="Victor Stany Rozario" userId="dbb37ec6-3e12-44d7-b04d-09b867830cae" providerId="ADAL" clId="{8FFA7B61-51A8-4894-B9C0-ED9821FD9646}" dt="2020-04-23T16:16:12.195" v="277" actId="404"/>
        <pc:sldMkLst>
          <pc:docMk/>
          <pc:sldMk cId="70585042" sldId="268"/>
        </pc:sldMkLst>
        <pc:spChg chg="mod">
          <ac:chgData name="Victor Stany Rozario" userId="dbb37ec6-3e12-44d7-b04d-09b867830cae" providerId="ADAL" clId="{8FFA7B61-51A8-4894-B9C0-ED9821FD9646}" dt="2020-04-23T16:15:17.957" v="261"/>
          <ac:spMkLst>
            <pc:docMk/>
            <pc:sldMk cId="70585042" sldId="268"/>
            <ac:spMk id="2" creationId="{00000000-0000-0000-0000-000000000000}"/>
          </ac:spMkLst>
        </pc:spChg>
        <pc:spChg chg="add mod">
          <ac:chgData name="Victor Stany Rozario" userId="dbb37ec6-3e12-44d7-b04d-09b867830cae" providerId="ADAL" clId="{8FFA7B61-51A8-4894-B9C0-ED9821FD9646}" dt="2020-04-23T16:16:12.195" v="277" actId="404"/>
          <ac:spMkLst>
            <pc:docMk/>
            <pc:sldMk cId="70585042" sldId="268"/>
            <ac:spMk id="3" creationId="{A2A8C8C7-64AB-4F44-B806-13B5185FDE3F}"/>
          </ac:spMkLst>
        </pc:spChg>
        <pc:spChg chg="add del mod">
          <ac:chgData name="Victor Stany Rozario" userId="dbb37ec6-3e12-44d7-b04d-09b867830cae" providerId="ADAL" clId="{8FFA7B61-51A8-4894-B9C0-ED9821FD9646}" dt="2020-04-23T16:16:04.289" v="274"/>
          <ac:spMkLst>
            <pc:docMk/>
            <pc:sldMk cId="70585042" sldId="268"/>
            <ac:spMk id="5" creationId="{E1FA24CE-76A2-452B-93E0-8856B71A63D5}"/>
          </ac:spMkLst>
        </pc:spChg>
        <pc:graphicFrameChg chg="del">
          <ac:chgData name="Victor Stany Rozario" userId="dbb37ec6-3e12-44d7-b04d-09b867830cae" providerId="ADAL" clId="{8FFA7B61-51A8-4894-B9C0-ED9821FD9646}" dt="2020-04-23T15:51:37.297" v="100" actId="478"/>
          <ac:graphicFrameMkLst>
            <pc:docMk/>
            <pc:sldMk cId="70585042" sldId="268"/>
            <ac:graphicFrameMk id="10" creationId="{A6260881-897E-4921-9908-DE8C772498F0}"/>
          </ac:graphicFrameMkLst>
        </pc:graphicFrameChg>
      </pc:sldChg>
      <pc:sldChg chg="delSp modSp add mod ord">
        <pc:chgData name="Victor Stany Rozario" userId="dbb37ec6-3e12-44d7-b04d-09b867830cae" providerId="ADAL" clId="{8FFA7B61-51A8-4894-B9C0-ED9821FD9646}" dt="2020-04-23T16:27:15.808" v="353" actId="108"/>
        <pc:sldMkLst>
          <pc:docMk/>
          <pc:sldMk cId="2868380244" sldId="269"/>
        </pc:sldMkLst>
        <pc:spChg chg="mod">
          <ac:chgData name="Victor Stany Rozario" userId="dbb37ec6-3e12-44d7-b04d-09b867830cae" providerId="ADAL" clId="{8FFA7B61-51A8-4894-B9C0-ED9821FD9646}" dt="2020-04-23T16:27:15.808" v="353" actId="108"/>
          <ac:spMkLst>
            <pc:docMk/>
            <pc:sldMk cId="2868380244" sldId="269"/>
            <ac:spMk id="2" creationId="{00000000-0000-0000-0000-000000000000}"/>
          </ac:spMkLst>
        </pc:spChg>
        <pc:spChg chg="mod">
          <ac:chgData name="Victor Stany Rozario" userId="dbb37ec6-3e12-44d7-b04d-09b867830cae" providerId="ADAL" clId="{8FFA7B61-51A8-4894-B9C0-ED9821FD9646}" dt="2020-04-23T15:58:28.035" v="171" actId="20577"/>
          <ac:spMkLst>
            <pc:docMk/>
            <pc:sldMk cId="2868380244" sldId="269"/>
            <ac:spMk id="4" creationId="{3D140D9C-34A5-4996-B23B-4C4340988E3F}"/>
          </ac:spMkLst>
        </pc:spChg>
        <pc:picChg chg="del">
          <ac:chgData name="Victor Stany Rozario" userId="dbb37ec6-3e12-44d7-b04d-09b867830cae" providerId="ADAL" clId="{8FFA7B61-51A8-4894-B9C0-ED9821FD9646}" dt="2020-04-23T15:53:24.858" v="118" actId="478"/>
          <ac:picMkLst>
            <pc:docMk/>
            <pc:sldMk cId="2868380244" sldId="269"/>
            <ac:picMk id="5" creationId="{68B19B2D-BFD8-4095-85DA-B89D76C46F4A}"/>
          </ac:picMkLst>
        </pc:picChg>
      </pc:sldChg>
      <pc:sldChg chg="addSp delSp modSp add mod ord">
        <pc:chgData name="Victor Stany Rozario" userId="dbb37ec6-3e12-44d7-b04d-09b867830cae" providerId="ADAL" clId="{8FFA7B61-51A8-4894-B9C0-ED9821FD9646}" dt="2020-04-23T15:59:14.638" v="176" actId="21"/>
        <pc:sldMkLst>
          <pc:docMk/>
          <pc:sldMk cId="636060090" sldId="270"/>
        </pc:sldMkLst>
        <pc:spChg chg="mod">
          <ac:chgData name="Victor Stany Rozario" userId="dbb37ec6-3e12-44d7-b04d-09b867830cae" providerId="ADAL" clId="{8FFA7B61-51A8-4894-B9C0-ED9821FD9646}" dt="2020-04-23T15:57:03.148" v="149" actId="20577"/>
          <ac:spMkLst>
            <pc:docMk/>
            <pc:sldMk cId="636060090" sldId="270"/>
            <ac:spMk id="2" creationId="{00000000-0000-0000-0000-000000000000}"/>
          </ac:spMkLst>
        </pc:spChg>
        <pc:spChg chg="add mod">
          <ac:chgData name="Victor Stany Rozario" userId="dbb37ec6-3e12-44d7-b04d-09b867830cae" providerId="ADAL" clId="{8FFA7B61-51A8-4894-B9C0-ED9821FD9646}" dt="2020-04-23T15:59:14.638" v="176" actId="21"/>
          <ac:spMkLst>
            <pc:docMk/>
            <pc:sldMk cId="636060090" sldId="270"/>
            <ac:spMk id="3" creationId="{717459BD-4AAA-45EF-B134-910D8CBE7DA4}"/>
          </ac:spMkLst>
        </pc:spChg>
        <pc:graphicFrameChg chg="del">
          <ac:chgData name="Victor Stany Rozario" userId="dbb37ec6-3e12-44d7-b04d-09b867830cae" providerId="ADAL" clId="{8FFA7B61-51A8-4894-B9C0-ED9821FD9646}" dt="2020-04-23T15:56:57.476" v="145" actId="478"/>
          <ac:graphicFrameMkLst>
            <pc:docMk/>
            <pc:sldMk cId="636060090" sldId="270"/>
            <ac:graphicFrameMk id="8" creationId="{F848B3C2-FEAE-4528-B063-738F977EE0F3}"/>
          </ac:graphicFrameMkLst>
        </pc:graphicFrameChg>
      </pc:sldChg>
      <pc:sldChg chg="addSp delSp modSp add mod ord modClrScheme chgLayout">
        <pc:chgData name="Victor Stany Rozario" userId="dbb37ec6-3e12-44d7-b04d-09b867830cae" providerId="ADAL" clId="{8FFA7B61-51A8-4894-B9C0-ED9821FD9646}" dt="2020-04-23T16:05:26.615" v="212" actId="20577"/>
        <pc:sldMkLst>
          <pc:docMk/>
          <pc:sldMk cId="3707414169" sldId="271"/>
        </pc:sldMkLst>
        <pc:spChg chg="mod ord">
          <ac:chgData name="Victor Stany Rozario" userId="dbb37ec6-3e12-44d7-b04d-09b867830cae" providerId="ADAL" clId="{8FFA7B61-51A8-4894-B9C0-ED9821FD9646}" dt="2020-04-23T16:05:18.876" v="208" actId="26606"/>
          <ac:spMkLst>
            <pc:docMk/>
            <pc:sldMk cId="3707414169" sldId="271"/>
            <ac:spMk id="2" creationId="{00000000-0000-0000-0000-000000000000}"/>
          </ac:spMkLst>
        </pc:spChg>
        <pc:spChg chg="add mod ord">
          <ac:chgData name="Victor Stany Rozario" userId="dbb37ec6-3e12-44d7-b04d-09b867830cae" providerId="ADAL" clId="{8FFA7B61-51A8-4894-B9C0-ED9821FD9646}" dt="2020-04-23T16:05:26.615" v="212" actId="20577"/>
          <ac:spMkLst>
            <pc:docMk/>
            <pc:sldMk cId="3707414169" sldId="271"/>
            <ac:spMk id="4" creationId="{62BC0381-D5CB-4A89-9A1C-DD20E32DFCC8}"/>
          </ac:spMkLst>
        </pc:spChg>
        <pc:graphicFrameChg chg="del mod">
          <ac:chgData name="Victor Stany Rozario" userId="dbb37ec6-3e12-44d7-b04d-09b867830cae" providerId="ADAL" clId="{8FFA7B61-51A8-4894-B9C0-ED9821FD9646}" dt="2020-04-23T15:59:30.294" v="179" actId="478"/>
          <ac:graphicFrameMkLst>
            <pc:docMk/>
            <pc:sldMk cId="3707414169" sldId="271"/>
            <ac:graphicFrameMk id="3" creationId="{E0187D27-808B-4325-8049-000FDA97FE64}"/>
          </ac:graphicFrameMkLst>
        </pc:graphicFrameChg>
        <pc:picChg chg="add mod">
          <ac:chgData name="Victor Stany Rozario" userId="dbb37ec6-3e12-44d7-b04d-09b867830cae" providerId="ADAL" clId="{8FFA7B61-51A8-4894-B9C0-ED9821FD9646}" dt="2020-04-23T16:05:18.876" v="208" actId="26606"/>
          <ac:picMkLst>
            <pc:docMk/>
            <pc:sldMk cId="3707414169" sldId="271"/>
            <ac:picMk id="5" creationId="{16B0D8BA-B059-4201-8015-0FD53179E8D6}"/>
          </ac:picMkLst>
        </pc:picChg>
      </pc:sldChg>
      <pc:sldChg chg="addSp delSp modSp add mod ord">
        <pc:chgData name="Victor Stany Rozario" userId="dbb37ec6-3e12-44d7-b04d-09b867830cae" providerId="ADAL" clId="{8FFA7B61-51A8-4894-B9C0-ED9821FD9646}" dt="2020-04-23T16:39:47.149" v="481" actId="20577"/>
        <pc:sldMkLst>
          <pc:docMk/>
          <pc:sldMk cId="2427856683" sldId="272"/>
        </pc:sldMkLst>
        <pc:spChg chg="mod">
          <ac:chgData name="Victor Stany Rozario" userId="dbb37ec6-3e12-44d7-b04d-09b867830cae" providerId="ADAL" clId="{8FFA7B61-51A8-4894-B9C0-ED9821FD9646}" dt="2020-04-23T16:06:43.245" v="213"/>
          <ac:spMkLst>
            <pc:docMk/>
            <pc:sldMk cId="2427856683" sldId="272"/>
            <ac:spMk id="2" creationId="{00000000-0000-0000-0000-000000000000}"/>
          </ac:spMkLst>
        </pc:spChg>
        <pc:spChg chg="del">
          <ac:chgData name="Victor Stany Rozario" userId="dbb37ec6-3e12-44d7-b04d-09b867830cae" providerId="ADAL" clId="{8FFA7B61-51A8-4894-B9C0-ED9821FD9646}" dt="2020-04-23T16:06:53.372" v="214" actId="478"/>
          <ac:spMkLst>
            <pc:docMk/>
            <pc:sldMk cId="2427856683" sldId="272"/>
            <ac:spMk id="3" creationId="{CCCED879-F5B9-4F0F-9A2F-5DBF08609B42}"/>
          </ac:spMkLst>
        </pc:spChg>
        <pc:spChg chg="add del mod">
          <ac:chgData name="Victor Stany Rozario" userId="dbb37ec6-3e12-44d7-b04d-09b867830cae" providerId="ADAL" clId="{8FFA7B61-51A8-4894-B9C0-ED9821FD9646}" dt="2020-04-23T16:06:57.548" v="218"/>
          <ac:spMkLst>
            <pc:docMk/>
            <pc:sldMk cId="2427856683" sldId="272"/>
            <ac:spMk id="4" creationId="{A5BF469A-C4B2-4887-A2FD-F6D834D0FB91}"/>
          </ac:spMkLst>
        </pc:spChg>
        <pc:spChg chg="add mod">
          <ac:chgData name="Victor Stany Rozario" userId="dbb37ec6-3e12-44d7-b04d-09b867830cae" providerId="ADAL" clId="{8FFA7B61-51A8-4894-B9C0-ED9821FD9646}" dt="2020-04-23T16:39:47.149" v="481" actId="20577"/>
          <ac:spMkLst>
            <pc:docMk/>
            <pc:sldMk cId="2427856683" sldId="272"/>
            <ac:spMk id="5" creationId="{38749CCF-3DF5-441A-9BC0-7BD7FAC30CC6}"/>
          </ac:spMkLst>
        </pc:spChg>
      </pc:sldChg>
      <pc:sldChg chg="addSp delSp modSp add mod ord">
        <pc:chgData name="Victor Stany Rozario" userId="dbb37ec6-3e12-44d7-b04d-09b867830cae" providerId="ADAL" clId="{8FFA7B61-51A8-4894-B9C0-ED9821FD9646}" dt="2020-04-23T16:44:56.318" v="563" actId="1076"/>
        <pc:sldMkLst>
          <pc:docMk/>
          <pc:sldMk cId="382033663" sldId="273"/>
        </pc:sldMkLst>
        <pc:spChg chg="mod">
          <ac:chgData name="Victor Stany Rozario" userId="dbb37ec6-3e12-44d7-b04d-09b867830cae" providerId="ADAL" clId="{8FFA7B61-51A8-4894-B9C0-ED9821FD9646}" dt="2020-04-23T16:43:44.021" v="548"/>
          <ac:spMkLst>
            <pc:docMk/>
            <pc:sldMk cId="382033663" sldId="273"/>
            <ac:spMk id="2" creationId="{00000000-0000-0000-0000-000000000000}"/>
          </ac:spMkLst>
        </pc:spChg>
        <pc:spChg chg="add mod">
          <ac:chgData name="Victor Stany Rozario" userId="dbb37ec6-3e12-44d7-b04d-09b867830cae" providerId="ADAL" clId="{8FFA7B61-51A8-4894-B9C0-ED9821FD9646}" dt="2020-04-23T16:44:24.990" v="558" actId="20577"/>
          <ac:spMkLst>
            <pc:docMk/>
            <pc:sldMk cId="382033663" sldId="273"/>
            <ac:spMk id="4" creationId="{05B91EFF-0418-4417-B73F-0D6C1A23B631}"/>
          </ac:spMkLst>
        </pc:spChg>
        <pc:graphicFrameChg chg="del">
          <ac:chgData name="Victor Stany Rozario" userId="dbb37ec6-3e12-44d7-b04d-09b867830cae" providerId="ADAL" clId="{8FFA7B61-51A8-4894-B9C0-ED9821FD9646}" dt="2020-04-23T16:43:49.272" v="549" actId="478"/>
          <ac:graphicFrameMkLst>
            <pc:docMk/>
            <pc:sldMk cId="382033663" sldId="273"/>
            <ac:graphicFrameMk id="3" creationId="{C80FAF28-8741-48EA-90E4-BA469AE48E1F}"/>
          </ac:graphicFrameMkLst>
        </pc:graphicFrameChg>
        <pc:picChg chg="add mod">
          <ac:chgData name="Victor Stany Rozario" userId="dbb37ec6-3e12-44d7-b04d-09b867830cae" providerId="ADAL" clId="{8FFA7B61-51A8-4894-B9C0-ED9821FD9646}" dt="2020-04-23T16:44:56.318" v="563" actId="1076"/>
          <ac:picMkLst>
            <pc:docMk/>
            <pc:sldMk cId="382033663" sldId="273"/>
            <ac:picMk id="5" creationId="{AA723934-5068-4CEB-9CE5-7A6800A44C3C}"/>
          </ac:picMkLst>
        </pc:picChg>
      </pc:sldChg>
      <pc:sldChg chg="modSp add mod ord">
        <pc:chgData name="Victor Stany Rozario" userId="dbb37ec6-3e12-44d7-b04d-09b867830cae" providerId="ADAL" clId="{8FFA7B61-51A8-4894-B9C0-ED9821FD9646}" dt="2020-04-23T16:46:51.740" v="601" actId="27636"/>
        <pc:sldMkLst>
          <pc:docMk/>
          <pc:sldMk cId="739729977" sldId="274"/>
        </pc:sldMkLst>
        <pc:spChg chg="mod">
          <ac:chgData name="Victor Stany Rozario" userId="dbb37ec6-3e12-44d7-b04d-09b867830cae" providerId="ADAL" clId="{8FFA7B61-51A8-4894-B9C0-ED9821FD9646}" dt="2020-04-23T16:45:33.787" v="570"/>
          <ac:spMkLst>
            <pc:docMk/>
            <pc:sldMk cId="739729977" sldId="274"/>
            <ac:spMk id="2" creationId="{00000000-0000-0000-0000-000000000000}"/>
          </ac:spMkLst>
        </pc:spChg>
        <pc:spChg chg="mod">
          <ac:chgData name="Victor Stany Rozario" userId="dbb37ec6-3e12-44d7-b04d-09b867830cae" providerId="ADAL" clId="{8FFA7B61-51A8-4894-B9C0-ED9821FD9646}" dt="2020-04-23T16:46:51.740" v="601" actId="27636"/>
          <ac:spMkLst>
            <pc:docMk/>
            <pc:sldMk cId="739729977" sldId="274"/>
            <ac:spMk id="3" creationId="{2184D2EC-4A1A-4F2A-AE21-53C358060C00}"/>
          </ac:spMkLst>
        </pc:spChg>
      </pc:sldChg>
      <pc:sldChg chg="modSp add mod ord">
        <pc:chgData name="Victor Stany Rozario" userId="dbb37ec6-3e12-44d7-b04d-09b867830cae" providerId="ADAL" clId="{8FFA7B61-51A8-4894-B9C0-ED9821FD9646}" dt="2020-04-23T17:03:36.902" v="663" actId="20577"/>
        <pc:sldMkLst>
          <pc:docMk/>
          <pc:sldMk cId="1939018285" sldId="275"/>
        </pc:sldMkLst>
        <pc:spChg chg="mod">
          <ac:chgData name="Victor Stany Rozario" userId="dbb37ec6-3e12-44d7-b04d-09b867830cae" providerId="ADAL" clId="{8FFA7B61-51A8-4894-B9C0-ED9821FD9646}" dt="2020-04-23T16:56:42.400" v="636" actId="27636"/>
          <ac:spMkLst>
            <pc:docMk/>
            <pc:sldMk cId="1939018285" sldId="275"/>
            <ac:spMk id="2" creationId="{00000000-0000-0000-0000-000000000000}"/>
          </ac:spMkLst>
        </pc:spChg>
        <pc:spChg chg="mod">
          <ac:chgData name="Victor Stany Rozario" userId="dbb37ec6-3e12-44d7-b04d-09b867830cae" providerId="ADAL" clId="{8FFA7B61-51A8-4894-B9C0-ED9821FD9646}" dt="2020-04-23T17:03:36.902" v="663" actId="20577"/>
          <ac:spMkLst>
            <pc:docMk/>
            <pc:sldMk cId="1939018285" sldId="275"/>
            <ac:spMk id="3" creationId="{0958B012-DE7A-4245-841E-4B200C6F2722}"/>
          </ac:spMkLst>
        </pc:spChg>
      </pc:sldChg>
      <pc:sldChg chg="add del ord">
        <pc:chgData name="Victor Stany Rozario" userId="dbb37ec6-3e12-44d7-b04d-09b867830cae" providerId="ADAL" clId="{8FFA7B61-51A8-4894-B9C0-ED9821FD9646}" dt="2020-04-23T17:14:23.108" v="857" actId="47"/>
        <pc:sldMkLst>
          <pc:docMk/>
          <pc:sldMk cId="2295114291" sldId="276"/>
        </pc:sldMkLst>
      </pc:sldChg>
      <pc:sldChg chg="add del ord">
        <pc:chgData name="Victor Stany Rozario" userId="dbb37ec6-3e12-44d7-b04d-09b867830cae" providerId="ADAL" clId="{8FFA7B61-51A8-4894-B9C0-ED9821FD9646}" dt="2020-04-23T17:14:23.108" v="857" actId="47"/>
        <pc:sldMkLst>
          <pc:docMk/>
          <pc:sldMk cId="2492752139" sldId="277"/>
        </pc:sldMkLst>
      </pc:sldChg>
      <pc:sldChg chg="add del ord">
        <pc:chgData name="Victor Stany Rozario" userId="dbb37ec6-3e12-44d7-b04d-09b867830cae" providerId="ADAL" clId="{8FFA7B61-51A8-4894-B9C0-ED9821FD9646}" dt="2020-04-23T17:14:23.108" v="857" actId="47"/>
        <pc:sldMkLst>
          <pc:docMk/>
          <pc:sldMk cId="2346136653" sldId="278"/>
        </pc:sldMkLst>
      </pc:sldChg>
      <pc:sldChg chg="add del ord">
        <pc:chgData name="Victor Stany Rozario" userId="dbb37ec6-3e12-44d7-b04d-09b867830cae" providerId="ADAL" clId="{8FFA7B61-51A8-4894-B9C0-ED9821FD9646}" dt="2020-04-23T17:14:23.108" v="857" actId="47"/>
        <pc:sldMkLst>
          <pc:docMk/>
          <pc:sldMk cId="1536771613" sldId="279"/>
        </pc:sldMkLst>
      </pc:sldChg>
      <pc:sldChg chg="add del ord">
        <pc:chgData name="Victor Stany Rozario" userId="dbb37ec6-3e12-44d7-b04d-09b867830cae" providerId="ADAL" clId="{8FFA7B61-51A8-4894-B9C0-ED9821FD9646}" dt="2020-04-23T17:14:23.108" v="857" actId="47"/>
        <pc:sldMkLst>
          <pc:docMk/>
          <pc:sldMk cId="206245272" sldId="280"/>
        </pc:sldMkLst>
      </pc:sldChg>
      <pc:sldChg chg="add del ord">
        <pc:chgData name="Victor Stany Rozario" userId="dbb37ec6-3e12-44d7-b04d-09b867830cae" providerId="ADAL" clId="{8FFA7B61-51A8-4894-B9C0-ED9821FD9646}" dt="2020-04-23T17:14:23.108" v="857" actId="47"/>
        <pc:sldMkLst>
          <pc:docMk/>
          <pc:sldMk cId="2621991330" sldId="281"/>
        </pc:sldMkLst>
      </pc:sldChg>
      <pc:sldChg chg="add del ord">
        <pc:chgData name="Victor Stany Rozario" userId="dbb37ec6-3e12-44d7-b04d-09b867830cae" providerId="ADAL" clId="{8FFA7B61-51A8-4894-B9C0-ED9821FD9646}" dt="2020-04-23T17:14:23.108" v="857" actId="47"/>
        <pc:sldMkLst>
          <pc:docMk/>
          <pc:sldMk cId="1214117652" sldId="282"/>
        </pc:sldMkLst>
      </pc:sldChg>
      <pc:sldChg chg="add del ord">
        <pc:chgData name="Victor Stany Rozario" userId="dbb37ec6-3e12-44d7-b04d-09b867830cae" providerId="ADAL" clId="{8FFA7B61-51A8-4894-B9C0-ED9821FD9646}" dt="2020-04-23T17:14:23.108" v="857" actId="47"/>
        <pc:sldMkLst>
          <pc:docMk/>
          <pc:sldMk cId="4024448165" sldId="283"/>
        </pc:sldMkLst>
      </pc:sldChg>
      <pc:sldChg chg="add del ord">
        <pc:chgData name="Victor Stany Rozario" userId="dbb37ec6-3e12-44d7-b04d-09b867830cae" providerId="ADAL" clId="{8FFA7B61-51A8-4894-B9C0-ED9821FD9646}" dt="2020-04-23T17:14:23.108" v="857" actId="47"/>
        <pc:sldMkLst>
          <pc:docMk/>
          <pc:sldMk cId="2570263900" sldId="284"/>
        </pc:sldMkLst>
      </pc:sldChg>
      <pc:sldChg chg="add del ord">
        <pc:chgData name="Victor Stany Rozario" userId="dbb37ec6-3e12-44d7-b04d-09b867830cae" providerId="ADAL" clId="{8FFA7B61-51A8-4894-B9C0-ED9821FD9646}" dt="2020-04-23T17:14:23.108" v="857" actId="47"/>
        <pc:sldMkLst>
          <pc:docMk/>
          <pc:sldMk cId="1437318422" sldId="285"/>
        </pc:sldMkLst>
      </pc:sldChg>
      <pc:sldChg chg="add del ord">
        <pc:chgData name="Victor Stany Rozario" userId="dbb37ec6-3e12-44d7-b04d-09b867830cae" providerId="ADAL" clId="{8FFA7B61-51A8-4894-B9C0-ED9821FD9646}" dt="2020-04-23T17:14:23.108" v="857" actId="47"/>
        <pc:sldMkLst>
          <pc:docMk/>
          <pc:sldMk cId="1190532604" sldId="286"/>
        </pc:sldMkLst>
      </pc:sldChg>
      <pc:sldChg chg="add del ord">
        <pc:chgData name="Victor Stany Rozario" userId="dbb37ec6-3e12-44d7-b04d-09b867830cae" providerId="ADAL" clId="{8FFA7B61-51A8-4894-B9C0-ED9821FD9646}" dt="2020-04-23T17:14:23.108" v="857" actId="47"/>
        <pc:sldMkLst>
          <pc:docMk/>
          <pc:sldMk cId="3330325259" sldId="287"/>
        </pc:sldMkLst>
      </pc:sldChg>
      <pc:sldChg chg="add del ord">
        <pc:chgData name="Victor Stany Rozario" userId="dbb37ec6-3e12-44d7-b04d-09b867830cae" providerId="ADAL" clId="{8FFA7B61-51A8-4894-B9C0-ED9821FD9646}" dt="2020-04-23T17:14:23.108" v="857" actId="47"/>
        <pc:sldMkLst>
          <pc:docMk/>
          <pc:sldMk cId="3417142223" sldId="288"/>
        </pc:sldMkLst>
      </pc:sldChg>
      <pc:sldChg chg="add del ord">
        <pc:chgData name="Victor Stany Rozario" userId="dbb37ec6-3e12-44d7-b04d-09b867830cae" providerId="ADAL" clId="{8FFA7B61-51A8-4894-B9C0-ED9821FD9646}" dt="2020-04-23T17:14:23.108" v="857" actId="47"/>
        <pc:sldMkLst>
          <pc:docMk/>
          <pc:sldMk cId="305994238" sldId="289"/>
        </pc:sldMkLst>
      </pc:sldChg>
      <pc:sldChg chg="addSp delSp modSp add mod">
        <pc:chgData name="Victor Stany Rozario" userId="dbb37ec6-3e12-44d7-b04d-09b867830cae" providerId="ADAL" clId="{8FFA7B61-51A8-4894-B9C0-ED9821FD9646}" dt="2020-04-23T16:16:27.336" v="279" actId="14100"/>
        <pc:sldMkLst>
          <pc:docMk/>
          <pc:sldMk cId="509796211" sldId="290"/>
        </pc:sldMkLst>
        <pc:spChg chg="mod">
          <ac:chgData name="Victor Stany Rozario" userId="dbb37ec6-3e12-44d7-b04d-09b867830cae" providerId="ADAL" clId="{8FFA7B61-51A8-4894-B9C0-ED9821FD9646}" dt="2020-04-23T16:12:56.942" v="237"/>
          <ac:spMkLst>
            <pc:docMk/>
            <pc:sldMk cId="509796211" sldId="290"/>
            <ac:spMk id="2" creationId="{00000000-0000-0000-0000-000000000000}"/>
          </ac:spMkLst>
        </pc:spChg>
        <pc:spChg chg="del mod">
          <ac:chgData name="Victor Stany Rozario" userId="dbb37ec6-3e12-44d7-b04d-09b867830cae" providerId="ADAL" clId="{8FFA7B61-51A8-4894-B9C0-ED9821FD9646}" dt="2020-04-23T16:15:25.222" v="262" actId="21"/>
          <ac:spMkLst>
            <pc:docMk/>
            <pc:sldMk cId="509796211" sldId="290"/>
            <ac:spMk id="3" creationId="{A2A8C8C7-64AB-4F44-B806-13B5185FDE3F}"/>
          </ac:spMkLst>
        </pc:spChg>
        <pc:picChg chg="add mod">
          <ac:chgData name="Victor Stany Rozario" userId="dbb37ec6-3e12-44d7-b04d-09b867830cae" providerId="ADAL" clId="{8FFA7B61-51A8-4894-B9C0-ED9821FD9646}" dt="2020-04-23T16:16:27.336" v="279" actId="14100"/>
          <ac:picMkLst>
            <pc:docMk/>
            <pc:sldMk cId="509796211" sldId="290"/>
            <ac:picMk id="4" creationId="{1D04F428-D57B-4BE1-8F97-0B1E3797AEAF}"/>
          </ac:picMkLst>
        </pc:picChg>
      </pc:sldChg>
      <pc:sldChg chg="addSp delSp modSp add mod">
        <pc:chgData name="Victor Stany Rozario" userId="dbb37ec6-3e12-44d7-b04d-09b867830cae" providerId="ADAL" clId="{8FFA7B61-51A8-4894-B9C0-ED9821FD9646}" dt="2020-04-23T16:18:17.285" v="292" actId="11"/>
        <pc:sldMkLst>
          <pc:docMk/>
          <pc:sldMk cId="4034116045" sldId="291"/>
        </pc:sldMkLst>
        <pc:spChg chg="mod">
          <ac:chgData name="Victor Stany Rozario" userId="dbb37ec6-3e12-44d7-b04d-09b867830cae" providerId="ADAL" clId="{8FFA7B61-51A8-4894-B9C0-ED9821FD9646}" dt="2020-04-23T16:17:31.813" v="285" actId="1076"/>
          <ac:spMkLst>
            <pc:docMk/>
            <pc:sldMk cId="4034116045" sldId="291"/>
            <ac:spMk id="2" creationId="{00000000-0000-0000-0000-000000000000}"/>
          </ac:spMkLst>
        </pc:spChg>
        <pc:spChg chg="add del">
          <ac:chgData name="Victor Stany Rozario" userId="dbb37ec6-3e12-44d7-b04d-09b867830cae" providerId="ADAL" clId="{8FFA7B61-51A8-4894-B9C0-ED9821FD9646}" dt="2020-04-23T16:17:44.957" v="288"/>
          <ac:spMkLst>
            <pc:docMk/>
            <pc:sldMk cId="4034116045" sldId="291"/>
            <ac:spMk id="3" creationId="{B8ABA166-16B0-4D0A-BFA6-2126F7570C9E}"/>
          </ac:spMkLst>
        </pc:spChg>
        <pc:spChg chg="add mod">
          <ac:chgData name="Victor Stany Rozario" userId="dbb37ec6-3e12-44d7-b04d-09b867830cae" providerId="ADAL" clId="{8FFA7B61-51A8-4894-B9C0-ED9821FD9646}" dt="2020-04-23T16:18:17.285" v="292" actId="11"/>
          <ac:spMkLst>
            <pc:docMk/>
            <pc:sldMk cId="4034116045" sldId="291"/>
            <ac:spMk id="5" creationId="{1DA42B17-723E-4D07-B720-82E284EE19D0}"/>
          </ac:spMkLst>
        </pc:spChg>
        <pc:picChg chg="del">
          <ac:chgData name="Victor Stany Rozario" userId="dbb37ec6-3e12-44d7-b04d-09b867830cae" providerId="ADAL" clId="{8FFA7B61-51A8-4894-B9C0-ED9821FD9646}" dt="2020-04-23T16:17:34.063" v="286" actId="478"/>
          <ac:picMkLst>
            <pc:docMk/>
            <pc:sldMk cId="4034116045" sldId="291"/>
            <ac:picMk id="4" creationId="{1D04F428-D57B-4BE1-8F97-0B1E3797AEAF}"/>
          </ac:picMkLst>
        </pc:picChg>
      </pc:sldChg>
      <pc:sldChg chg="addSp delSp modSp add mod">
        <pc:chgData name="Victor Stany Rozario" userId="dbb37ec6-3e12-44d7-b04d-09b867830cae" providerId="ADAL" clId="{8FFA7B61-51A8-4894-B9C0-ED9821FD9646}" dt="2020-04-23T16:22:15.892" v="305" actId="14100"/>
        <pc:sldMkLst>
          <pc:docMk/>
          <pc:sldMk cId="2879367636" sldId="292"/>
        </pc:sldMkLst>
        <pc:spChg chg="mod">
          <ac:chgData name="Victor Stany Rozario" userId="dbb37ec6-3e12-44d7-b04d-09b867830cae" providerId="ADAL" clId="{8FFA7B61-51A8-4894-B9C0-ED9821FD9646}" dt="2020-04-23T16:21:45.293" v="299" actId="27636"/>
          <ac:spMkLst>
            <pc:docMk/>
            <pc:sldMk cId="2879367636" sldId="292"/>
            <ac:spMk id="2" creationId="{00000000-0000-0000-0000-000000000000}"/>
          </ac:spMkLst>
        </pc:spChg>
        <pc:spChg chg="del">
          <ac:chgData name="Victor Stany Rozario" userId="dbb37ec6-3e12-44d7-b04d-09b867830cae" providerId="ADAL" clId="{8FFA7B61-51A8-4894-B9C0-ED9821FD9646}" dt="2020-04-23T16:21:49.418" v="300" actId="478"/>
          <ac:spMkLst>
            <pc:docMk/>
            <pc:sldMk cId="2879367636" sldId="292"/>
            <ac:spMk id="5" creationId="{1DA42B17-723E-4D07-B720-82E284EE19D0}"/>
          </ac:spMkLst>
        </pc:spChg>
        <pc:picChg chg="add mod">
          <ac:chgData name="Victor Stany Rozario" userId="dbb37ec6-3e12-44d7-b04d-09b867830cae" providerId="ADAL" clId="{8FFA7B61-51A8-4894-B9C0-ED9821FD9646}" dt="2020-04-23T16:22:15.892" v="305" actId="14100"/>
          <ac:picMkLst>
            <pc:docMk/>
            <pc:sldMk cId="2879367636" sldId="292"/>
            <ac:picMk id="3" creationId="{34E432FB-392E-4087-A965-ECD7EEB2AA5D}"/>
          </ac:picMkLst>
        </pc:picChg>
      </pc:sldChg>
      <pc:sldChg chg="addSp delSp modSp add mod">
        <pc:chgData name="Victor Stany Rozario" userId="dbb37ec6-3e12-44d7-b04d-09b867830cae" providerId="ADAL" clId="{8FFA7B61-51A8-4894-B9C0-ED9821FD9646}" dt="2020-04-23T16:24:47.329" v="321" actId="14100"/>
        <pc:sldMkLst>
          <pc:docMk/>
          <pc:sldMk cId="2591764581" sldId="293"/>
        </pc:sldMkLst>
        <pc:spChg chg="mod">
          <ac:chgData name="Victor Stany Rozario" userId="dbb37ec6-3e12-44d7-b04d-09b867830cae" providerId="ADAL" clId="{8FFA7B61-51A8-4894-B9C0-ED9821FD9646}" dt="2020-04-23T16:22:49.341" v="308"/>
          <ac:spMkLst>
            <pc:docMk/>
            <pc:sldMk cId="2591764581" sldId="293"/>
            <ac:spMk id="2" creationId="{00000000-0000-0000-0000-000000000000}"/>
          </ac:spMkLst>
        </pc:spChg>
        <pc:graphicFrameChg chg="add mod modGraphic">
          <ac:chgData name="Victor Stany Rozario" userId="dbb37ec6-3e12-44d7-b04d-09b867830cae" providerId="ADAL" clId="{8FFA7B61-51A8-4894-B9C0-ED9821FD9646}" dt="2020-04-23T16:24:47.329" v="321" actId="14100"/>
          <ac:graphicFrameMkLst>
            <pc:docMk/>
            <pc:sldMk cId="2591764581" sldId="293"/>
            <ac:graphicFrameMk id="4" creationId="{0C943CD8-5978-41D3-9D91-9CE7FAA8574D}"/>
          </ac:graphicFrameMkLst>
        </pc:graphicFrameChg>
        <pc:picChg chg="del">
          <ac:chgData name="Victor Stany Rozario" userId="dbb37ec6-3e12-44d7-b04d-09b867830cae" providerId="ADAL" clId="{8FFA7B61-51A8-4894-B9C0-ED9821FD9646}" dt="2020-04-23T16:23:04.186" v="309" actId="478"/>
          <ac:picMkLst>
            <pc:docMk/>
            <pc:sldMk cId="2591764581" sldId="293"/>
            <ac:picMk id="3" creationId="{34E432FB-392E-4087-A965-ECD7EEB2AA5D}"/>
          </ac:picMkLst>
        </pc:picChg>
      </pc:sldChg>
      <pc:sldChg chg="addSp delSp modSp add mod">
        <pc:chgData name="Victor Stany Rozario" userId="dbb37ec6-3e12-44d7-b04d-09b867830cae" providerId="ADAL" clId="{8FFA7B61-51A8-4894-B9C0-ED9821FD9646}" dt="2020-04-23T16:25:57.289" v="334" actId="20577"/>
        <pc:sldMkLst>
          <pc:docMk/>
          <pc:sldMk cId="1236683622" sldId="294"/>
        </pc:sldMkLst>
        <pc:spChg chg="mod">
          <ac:chgData name="Victor Stany Rozario" userId="dbb37ec6-3e12-44d7-b04d-09b867830cae" providerId="ADAL" clId="{8FFA7B61-51A8-4894-B9C0-ED9821FD9646}" dt="2020-04-23T16:25:11.171" v="324"/>
          <ac:spMkLst>
            <pc:docMk/>
            <pc:sldMk cId="1236683622" sldId="294"/>
            <ac:spMk id="2" creationId="{00000000-0000-0000-0000-000000000000}"/>
          </ac:spMkLst>
        </pc:spChg>
        <pc:spChg chg="add mod">
          <ac:chgData name="Victor Stany Rozario" userId="dbb37ec6-3e12-44d7-b04d-09b867830cae" providerId="ADAL" clId="{8FFA7B61-51A8-4894-B9C0-ED9821FD9646}" dt="2020-04-23T16:25:57.289" v="334" actId="20577"/>
          <ac:spMkLst>
            <pc:docMk/>
            <pc:sldMk cId="1236683622" sldId="294"/>
            <ac:spMk id="3" creationId="{3111C335-5486-451D-B3D0-2910535E770B}"/>
          </ac:spMkLst>
        </pc:spChg>
        <pc:graphicFrameChg chg="del">
          <ac:chgData name="Victor Stany Rozario" userId="dbb37ec6-3e12-44d7-b04d-09b867830cae" providerId="ADAL" clId="{8FFA7B61-51A8-4894-B9C0-ED9821FD9646}" dt="2020-04-23T16:25:14.765" v="325" actId="478"/>
          <ac:graphicFrameMkLst>
            <pc:docMk/>
            <pc:sldMk cId="1236683622" sldId="294"/>
            <ac:graphicFrameMk id="4" creationId="{0C943CD8-5978-41D3-9D91-9CE7FAA8574D}"/>
          </ac:graphicFrameMkLst>
        </pc:graphicFrameChg>
      </pc:sldChg>
      <pc:sldChg chg="modSp add mod">
        <pc:chgData name="Victor Stany Rozario" userId="dbb37ec6-3e12-44d7-b04d-09b867830cae" providerId="ADAL" clId="{8FFA7B61-51A8-4894-B9C0-ED9821FD9646}" dt="2020-04-23T16:26:49.008" v="352" actId="20577"/>
        <pc:sldMkLst>
          <pc:docMk/>
          <pc:sldMk cId="3412160283" sldId="295"/>
        </pc:sldMkLst>
        <pc:spChg chg="mod">
          <ac:chgData name="Victor Stany Rozario" userId="dbb37ec6-3e12-44d7-b04d-09b867830cae" providerId="ADAL" clId="{8FFA7B61-51A8-4894-B9C0-ED9821FD9646}" dt="2020-04-23T16:26:14.313" v="345" actId="27636"/>
          <ac:spMkLst>
            <pc:docMk/>
            <pc:sldMk cId="3412160283" sldId="295"/>
            <ac:spMk id="2" creationId="{00000000-0000-0000-0000-000000000000}"/>
          </ac:spMkLst>
        </pc:spChg>
        <pc:spChg chg="mod">
          <ac:chgData name="Victor Stany Rozario" userId="dbb37ec6-3e12-44d7-b04d-09b867830cae" providerId="ADAL" clId="{8FFA7B61-51A8-4894-B9C0-ED9821FD9646}" dt="2020-04-23T16:26:49.008" v="352" actId="20577"/>
          <ac:spMkLst>
            <pc:docMk/>
            <pc:sldMk cId="3412160283" sldId="295"/>
            <ac:spMk id="3" creationId="{3111C335-5486-451D-B3D0-2910535E770B}"/>
          </ac:spMkLst>
        </pc:spChg>
      </pc:sldChg>
      <pc:sldChg chg="modSp add mod">
        <pc:chgData name="Victor Stany Rozario" userId="dbb37ec6-3e12-44d7-b04d-09b867830cae" providerId="ADAL" clId="{8FFA7B61-51A8-4894-B9C0-ED9821FD9646}" dt="2020-04-23T16:40:51.109" v="498" actId="403"/>
        <pc:sldMkLst>
          <pc:docMk/>
          <pc:sldMk cId="1779357725" sldId="296"/>
        </pc:sldMkLst>
        <pc:spChg chg="mod">
          <ac:chgData name="Victor Stany Rozario" userId="dbb37ec6-3e12-44d7-b04d-09b867830cae" providerId="ADAL" clId="{8FFA7B61-51A8-4894-B9C0-ED9821FD9646}" dt="2020-04-23T16:40:51.109" v="498" actId="403"/>
          <ac:spMkLst>
            <pc:docMk/>
            <pc:sldMk cId="1779357725" sldId="296"/>
            <ac:spMk id="5" creationId="{38749CCF-3DF5-441A-9BC0-7BD7FAC30CC6}"/>
          </ac:spMkLst>
        </pc:spChg>
      </pc:sldChg>
      <pc:sldChg chg="add del">
        <pc:chgData name="Victor Stany Rozario" userId="dbb37ec6-3e12-44d7-b04d-09b867830cae" providerId="ADAL" clId="{8FFA7B61-51A8-4894-B9C0-ED9821FD9646}" dt="2020-04-23T16:39:21.914" v="468" actId="47"/>
        <pc:sldMkLst>
          <pc:docMk/>
          <pc:sldMk cId="2272138478" sldId="296"/>
        </pc:sldMkLst>
      </pc:sldChg>
      <pc:sldChg chg="modSp add mod">
        <pc:chgData name="Victor Stany Rozario" userId="dbb37ec6-3e12-44d7-b04d-09b867830cae" providerId="ADAL" clId="{8FFA7B61-51A8-4894-B9C0-ED9821FD9646}" dt="2020-04-23T16:42:52.311" v="546" actId="403"/>
        <pc:sldMkLst>
          <pc:docMk/>
          <pc:sldMk cId="3492551710" sldId="297"/>
        </pc:sldMkLst>
        <pc:spChg chg="mod">
          <ac:chgData name="Victor Stany Rozario" userId="dbb37ec6-3e12-44d7-b04d-09b867830cae" providerId="ADAL" clId="{8FFA7B61-51A8-4894-B9C0-ED9821FD9646}" dt="2020-04-23T16:42:52.311" v="546" actId="403"/>
          <ac:spMkLst>
            <pc:docMk/>
            <pc:sldMk cId="3492551710" sldId="297"/>
            <ac:spMk id="5" creationId="{38749CCF-3DF5-441A-9BC0-7BD7FAC30CC6}"/>
          </ac:spMkLst>
        </pc:spChg>
      </pc:sldChg>
      <pc:sldChg chg="modSp add mod">
        <pc:chgData name="Victor Stany Rozario" userId="dbb37ec6-3e12-44d7-b04d-09b867830cae" providerId="ADAL" clId="{8FFA7B61-51A8-4894-B9C0-ED9821FD9646}" dt="2020-04-23T16:48:11.209" v="628" actId="20577"/>
        <pc:sldMkLst>
          <pc:docMk/>
          <pc:sldMk cId="3273637185" sldId="298"/>
        </pc:sldMkLst>
        <pc:spChg chg="mod">
          <ac:chgData name="Victor Stany Rozario" userId="dbb37ec6-3e12-44d7-b04d-09b867830cae" providerId="ADAL" clId="{8FFA7B61-51A8-4894-B9C0-ED9821FD9646}" dt="2020-04-23T16:48:11.209" v="628" actId="20577"/>
          <ac:spMkLst>
            <pc:docMk/>
            <pc:sldMk cId="3273637185" sldId="298"/>
            <ac:spMk id="3" creationId="{2184D2EC-4A1A-4F2A-AE21-53C358060C00}"/>
          </ac:spMkLst>
        </pc:spChg>
      </pc:sldChg>
      <pc:sldChg chg="addSp delSp modSp add mod">
        <pc:chgData name="Victor Stany Rozario" userId="dbb37ec6-3e12-44d7-b04d-09b867830cae" providerId="ADAL" clId="{8FFA7B61-51A8-4894-B9C0-ED9821FD9646}" dt="2020-04-23T17:05:07.183" v="678" actId="1036"/>
        <pc:sldMkLst>
          <pc:docMk/>
          <pc:sldMk cId="2039335981" sldId="300"/>
        </pc:sldMkLst>
        <pc:spChg chg="del">
          <ac:chgData name="Victor Stany Rozario" userId="dbb37ec6-3e12-44d7-b04d-09b867830cae" providerId="ADAL" clId="{8FFA7B61-51A8-4894-B9C0-ED9821FD9646}" dt="2020-04-23T17:04:45.183" v="665" actId="478"/>
          <ac:spMkLst>
            <pc:docMk/>
            <pc:sldMk cId="2039335981" sldId="300"/>
            <ac:spMk id="3" creationId="{0958B012-DE7A-4245-841E-4B200C6F2722}"/>
          </ac:spMkLst>
        </pc:spChg>
        <pc:picChg chg="add mod">
          <ac:chgData name="Victor Stany Rozario" userId="dbb37ec6-3e12-44d7-b04d-09b867830cae" providerId="ADAL" clId="{8FFA7B61-51A8-4894-B9C0-ED9821FD9646}" dt="2020-04-23T17:05:07.183" v="678" actId="1036"/>
          <ac:picMkLst>
            <pc:docMk/>
            <pc:sldMk cId="2039335981" sldId="300"/>
            <ac:picMk id="4" creationId="{82EB0E3F-2507-4900-AEF3-6B0236D59BE1}"/>
          </ac:picMkLst>
        </pc:picChg>
      </pc:sldChg>
      <pc:sldChg chg="addSp delSp modSp add mod">
        <pc:chgData name="Victor Stany Rozario" userId="dbb37ec6-3e12-44d7-b04d-09b867830cae" providerId="ADAL" clId="{8FFA7B61-51A8-4894-B9C0-ED9821FD9646}" dt="2020-04-23T17:07:35.667" v="715" actId="123"/>
        <pc:sldMkLst>
          <pc:docMk/>
          <pc:sldMk cId="3849889281" sldId="301"/>
        </pc:sldMkLst>
        <pc:spChg chg="mod">
          <ac:chgData name="Victor Stany Rozario" userId="dbb37ec6-3e12-44d7-b04d-09b867830cae" providerId="ADAL" clId="{8FFA7B61-51A8-4894-B9C0-ED9821FD9646}" dt="2020-04-23T17:06:05.277" v="683" actId="113"/>
          <ac:spMkLst>
            <pc:docMk/>
            <pc:sldMk cId="3849889281" sldId="301"/>
            <ac:spMk id="2" creationId="{00000000-0000-0000-0000-000000000000}"/>
          </ac:spMkLst>
        </pc:spChg>
        <pc:spChg chg="add del">
          <ac:chgData name="Victor Stany Rozario" userId="dbb37ec6-3e12-44d7-b04d-09b867830cae" providerId="ADAL" clId="{8FFA7B61-51A8-4894-B9C0-ED9821FD9646}" dt="2020-04-23T17:06:16.683" v="687"/>
          <ac:spMkLst>
            <pc:docMk/>
            <pc:sldMk cId="3849889281" sldId="301"/>
            <ac:spMk id="3" creationId="{DA51BCE5-A0C4-488B-A97D-848088B558C8}"/>
          </ac:spMkLst>
        </pc:spChg>
        <pc:spChg chg="add mod">
          <ac:chgData name="Victor Stany Rozario" userId="dbb37ec6-3e12-44d7-b04d-09b867830cae" providerId="ADAL" clId="{8FFA7B61-51A8-4894-B9C0-ED9821FD9646}" dt="2020-04-23T17:07:35.667" v="715" actId="123"/>
          <ac:spMkLst>
            <pc:docMk/>
            <pc:sldMk cId="3849889281" sldId="301"/>
            <ac:spMk id="5" creationId="{DDD7D5C8-B23D-49EA-9917-4A73F1764F08}"/>
          </ac:spMkLst>
        </pc:spChg>
        <pc:picChg chg="del">
          <ac:chgData name="Victor Stany Rozario" userId="dbb37ec6-3e12-44d7-b04d-09b867830cae" providerId="ADAL" clId="{8FFA7B61-51A8-4894-B9C0-ED9821FD9646}" dt="2020-04-23T17:06:01.542" v="682" actId="478"/>
          <ac:picMkLst>
            <pc:docMk/>
            <pc:sldMk cId="3849889281" sldId="301"/>
            <ac:picMk id="4" creationId="{82EB0E3F-2507-4900-AEF3-6B0236D59BE1}"/>
          </ac:picMkLst>
        </pc:picChg>
      </pc:sldChg>
      <pc:sldChg chg="modSp add mod">
        <pc:chgData name="Victor Stany Rozario" userId="dbb37ec6-3e12-44d7-b04d-09b867830cae" providerId="ADAL" clId="{8FFA7B61-51A8-4894-B9C0-ED9821FD9646}" dt="2020-04-23T17:09:21.683" v="736" actId="1076"/>
        <pc:sldMkLst>
          <pc:docMk/>
          <pc:sldMk cId="2191573281" sldId="302"/>
        </pc:sldMkLst>
        <pc:spChg chg="mod">
          <ac:chgData name="Victor Stany Rozario" userId="dbb37ec6-3e12-44d7-b04d-09b867830cae" providerId="ADAL" clId="{8FFA7B61-51A8-4894-B9C0-ED9821FD9646}" dt="2020-04-23T17:07:53.917" v="718"/>
          <ac:spMkLst>
            <pc:docMk/>
            <pc:sldMk cId="2191573281" sldId="302"/>
            <ac:spMk id="2" creationId="{00000000-0000-0000-0000-000000000000}"/>
          </ac:spMkLst>
        </pc:spChg>
        <pc:spChg chg="mod">
          <ac:chgData name="Victor Stany Rozario" userId="dbb37ec6-3e12-44d7-b04d-09b867830cae" providerId="ADAL" clId="{8FFA7B61-51A8-4894-B9C0-ED9821FD9646}" dt="2020-04-23T17:09:21.683" v="736" actId="1076"/>
          <ac:spMkLst>
            <pc:docMk/>
            <pc:sldMk cId="2191573281" sldId="302"/>
            <ac:spMk id="5" creationId="{DDD7D5C8-B23D-49EA-9917-4A73F1764F08}"/>
          </ac:spMkLst>
        </pc:spChg>
      </pc:sldChg>
      <pc:sldChg chg="modSp add mod">
        <pc:chgData name="Victor Stany Rozario" userId="dbb37ec6-3e12-44d7-b04d-09b867830cae" providerId="ADAL" clId="{8FFA7B61-51A8-4894-B9C0-ED9821FD9646}" dt="2020-04-23T17:13:45.937" v="856" actId="14100"/>
        <pc:sldMkLst>
          <pc:docMk/>
          <pc:sldMk cId="1992282473" sldId="303"/>
        </pc:sldMkLst>
        <pc:spChg chg="mod">
          <ac:chgData name="Victor Stany Rozario" userId="dbb37ec6-3e12-44d7-b04d-09b867830cae" providerId="ADAL" clId="{8FFA7B61-51A8-4894-B9C0-ED9821FD9646}" dt="2020-04-23T17:10:38.933" v="760" actId="20577"/>
          <ac:spMkLst>
            <pc:docMk/>
            <pc:sldMk cId="1992282473" sldId="303"/>
            <ac:spMk id="2" creationId="{00000000-0000-0000-0000-000000000000}"/>
          </ac:spMkLst>
        </pc:spChg>
        <pc:spChg chg="mod">
          <ac:chgData name="Victor Stany Rozario" userId="dbb37ec6-3e12-44d7-b04d-09b867830cae" providerId="ADAL" clId="{8FFA7B61-51A8-4894-B9C0-ED9821FD9646}" dt="2020-04-23T17:13:45.937" v="856" actId="14100"/>
          <ac:spMkLst>
            <pc:docMk/>
            <pc:sldMk cId="1992282473" sldId="303"/>
            <ac:spMk id="5" creationId="{DDD7D5C8-B23D-49EA-9917-4A73F1764F08}"/>
          </ac:spMkLst>
        </pc:spChg>
      </pc:sldChg>
      <pc:sldChg chg="add">
        <pc:chgData name="Victor Stany Rozario" userId="dbb37ec6-3e12-44d7-b04d-09b867830cae" providerId="ADAL" clId="{8FFA7B61-51A8-4894-B9C0-ED9821FD9646}" dt="2020-04-23T17:14:28.108" v="858"/>
        <pc:sldMkLst>
          <pc:docMk/>
          <pc:sldMk cId="4118150728" sldId="304"/>
        </pc:sldMkLst>
      </pc:sldChg>
      <pc:sldChg chg="modSp add mod">
        <pc:chgData name="Victor Stany Rozario" userId="dbb37ec6-3e12-44d7-b04d-09b867830cae" providerId="ADAL" clId="{8FFA7B61-51A8-4894-B9C0-ED9821FD9646}" dt="2020-04-24T12:43:25.149" v="1149" actId="20577"/>
        <pc:sldMkLst>
          <pc:docMk/>
          <pc:sldMk cId="3433734784" sldId="305"/>
        </pc:sldMkLst>
        <pc:spChg chg="mod">
          <ac:chgData name="Victor Stany Rozario" userId="dbb37ec6-3e12-44d7-b04d-09b867830cae" providerId="ADAL" clId="{8FFA7B61-51A8-4894-B9C0-ED9821FD9646}" dt="2020-04-24T12:41:46.648" v="1122" actId="20577"/>
          <ac:spMkLst>
            <pc:docMk/>
            <pc:sldMk cId="3433734784" sldId="305"/>
            <ac:spMk id="2" creationId="{00000000-0000-0000-0000-000000000000}"/>
          </ac:spMkLst>
        </pc:spChg>
        <pc:spChg chg="mod">
          <ac:chgData name="Victor Stany Rozario" userId="dbb37ec6-3e12-44d7-b04d-09b867830cae" providerId="ADAL" clId="{8FFA7B61-51A8-4894-B9C0-ED9821FD9646}" dt="2020-04-24T12:43:25.149" v="1149" actId="20577"/>
          <ac:spMkLst>
            <pc:docMk/>
            <pc:sldMk cId="3433734784" sldId="305"/>
            <ac:spMk id="3" creationId="{3111C335-5486-451D-B3D0-2910535E770B}"/>
          </ac:spMkLst>
        </pc:spChg>
      </pc:sldChg>
      <pc:sldChg chg="modSp add mod">
        <pc:chgData name="Victor Stany Rozario" userId="dbb37ec6-3e12-44d7-b04d-09b867830cae" providerId="ADAL" clId="{8FFA7B61-51A8-4894-B9C0-ED9821FD9646}" dt="2020-04-24T12:44:36.230" v="1161" actId="20577"/>
        <pc:sldMkLst>
          <pc:docMk/>
          <pc:sldMk cId="4002493395" sldId="306"/>
        </pc:sldMkLst>
        <pc:spChg chg="mod">
          <ac:chgData name="Victor Stany Rozario" userId="dbb37ec6-3e12-44d7-b04d-09b867830cae" providerId="ADAL" clId="{8FFA7B61-51A8-4894-B9C0-ED9821FD9646}" dt="2020-04-24T12:44:36.230" v="1161" actId="20577"/>
          <ac:spMkLst>
            <pc:docMk/>
            <pc:sldMk cId="4002493395" sldId="306"/>
            <ac:spMk id="3" creationId="{3111C335-5486-451D-B3D0-2910535E770B}"/>
          </ac:spMkLst>
        </pc:spChg>
      </pc:sldChg>
    </pc:docChg>
  </pc:docChgLst>
  <pc:docChgLst>
    <pc:chgData name="Victor Stany Rozario" userId="dbb37ec6-3e12-44d7-b04d-09b867830cae" providerId="ADAL" clId="{9571FFB8-78FE-4FD3-98B5-422D8BD67769}"/>
    <pc:docChg chg="delSld">
      <pc:chgData name="Victor Stany Rozario" userId="dbb37ec6-3e12-44d7-b04d-09b867830cae" providerId="ADAL" clId="{9571FFB8-78FE-4FD3-98B5-422D8BD67769}" dt="2020-08-25T17:33:26.131" v="1" actId="47"/>
      <pc:docMkLst>
        <pc:docMk/>
      </pc:docMkLst>
      <pc:sldChg chg="del">
        <pc:chgData name="Victor Stany Rozario" userId="dbb37ec6-3e12-44d7-b04d-09b867830cae" providerId="ADAL" clId="{9571FFB8-78FE-4FD3-98B5-422D8BD67769}" dt="2020-08-25T17:32:12.872" v="0" actId="47"/>
        <pc:sldMkLst>
          <pc:docMk/>
          <pc:sldMk cId="4228572538" sldId="277"/>
        </pc:sldMkLst>
      </pc:sldChg>
      <pc:sldChg chg="del">
        <pc:chgData name="Victor Stany Rozario" userId="dbb37ec6-3e12-44d7-b04d-09b867830cae" providerId="ADAL" clId="{9571FFB8-78FE-4FD3-98B5-422D8BD67769}" dt="2020-08-25T17:33:26.131" v="1" actId="47"/>
        <pc:sldMkLst>
          <pc:docMk/>
          <pc:sldMk cId="676983731" sldId="280"/>
        </pc:sldMkLst>
      </pc:sldChg>
    </pc:docChg>
  </pc:docChgLst>
  <pc:docChgLst>
    <pc:chgData name="Victor Stany Rozario" userId="dbb37ec6-3e12-44d7-b04d-09b867830cae" providerId="ADAL" clId="{92FEA57A-F4FE-470C-8DBD-625A1CFA3F69}"/>
    <pc:docChg chg="modSld">
      <pc:chgData name="Victor Stany Rozario" userId="dbb37ec6-3e12-44d7-b04d-09b867830cae" providerId="ADAL" clId="{92FEA57A-F4FE-470C-8DBD-625A1CFA3F69}" dt="2020-04-28T14:28:53.098" v="7" actId="20577"/>
      <pc:docMkLst>
        <pc:docMk/>
      </pc:docMkLst>
      <pc:sldChg chg="modSp mod">
        <pc:chgData name="Victor Stany Rozario" userId="dbb37ec6-3e12-44d7-b04d-09b867830cae" providerId="ADAL" clId="{92FEA57A-F4FE-470C-8DBD-625A1CFA3F69}" dt="2020-04-28T14:28:53.098" v="7" actId="20577"/>
        <pc:sldMkLst>
          <pc:docMk/>
          <pc:sldMk cId="700707328" sldId="256"/>
        </pc:sldMkLst>
        <pc:graphicFrameChg chg="modGraphic">
          <ac:chgData name="Victor Stany Rozario" userId="dbb37ec6-3e12-44d7-b04d-09b867830cae" providerId="ADAL" clId="{92FEA57A-F4FE-470C-8DBD-625A1CFA3F69}" dt="2020-04-28T14:28:53.098" v="7" actId="20577"/>
          <ac:graphicFrameMkLst>
            <pc:docMk/>
            <pc:sldMk cId="700707328" sldId="256"/>
            <ac:graphicFrameMk id="7" creationId="{29FF08AD-7519-4C4A-8E0D-640DF5BB5E58}"/>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19DC55-300B-4E1C-92C2-65CF1EF24FBE}" type="datetimeFigureOut">
              <a:rPr lang="en-US" smtClean="0"/>
              <a:t>08/25/2020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C1B898-8E73-47E6-9935-AF8D1198C851}" type="slidenum">
              <a:rPr lang="en-US" smtClean="0"/>
              <a:t>‹#›</a:t>
            </a:fld>
            <a:endParaRPr lang="en-US"/>
          </a:p>
        </p:txBody>
      </p:sp>
    </p:spTree>
    <p:extLst>
      <p:ext uri="{BB962C8B-B14F-4D97-AF65-F5344CB8AC3E}">
        <p14:creationId xmlns:p14="http://schemas.microsoft.com/office/powerpoint/2010/main" val="61858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FEEDA58-D60A-40C2-8F66-15E03194A71B}" type="datetime1">
              <a:rPr lang="en-US" smtClean="0"/>
              <a:t>08/25/2020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B873ABB2-FD6C-4AE5-AE3B-58AE94FE1CC0}" type="datetime1">
              <a:rPr lang="en-US" smtClean="0"/>
              <a:t>08/25/2020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3B530E2F-4C05-40D3-A953-064CA578D931}" type="datetime1">
              <a:rPr lang="en-US" smtClean="0"/>
              <a:t>08/25/2020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8DB437DF-A5A7-4A38-83A1-57D96E69DBF5}" type="datetime1">
              <a:rPr lang="en-US" smtClean="0"/>
              <a:t>08/25/2020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C4921099-7647-419E-ABC0-E9BD4710CE5B}" type="datetime1">
              <a:rPr lang="en-US" smtClean="0"/>
              <a:t>08/25/2020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AAC646FF-A657-44DA-9A3C-EE933B864321}" type="datetime1">
              <a:rPr lang="en-US" smtClean="0"/>
              <a:t>08/25/2020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9FB7B6EF-22B0-4326-A70B-4D30C0C3B00F}" type="datetime1">
              <a:rPr lang="en-US" smtClean="0"/>
              <a:t>08/25/2020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82245ED4-DAA5-420D-B735-1CF996E16451}" type="datetime1">
              <a:rPr lang="en-US" smtClean="0"/>
              <a:t>08/25/2020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A4823396-85DC-4B78-AF6A-8D62EB8DC58E}" type="datetime1">
              <a:rPr lang="en-US" smtClean="0"/>
              <a:t>08/25/2020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3F7B1FA1-4B35-4A7E-9C29-D11AFF72619F}" type="datetime1">
              <a:rPr lang="en-US" smtClean="0"/>
              <a:t>08/25/2020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E2AB5244-71A9-431D-9666-BF044E5D45F1}" type="datetime1">
              <a:rPr lang="en-US" smtClean="0"/>
              <a:t>08/25/2020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6CCB8388-B27E-4853-BBCC-1E86F3A0EC4D}" type="datetime1">
              <a:rPr lang="en-US" smtClean="0"/>
              <a:t>08/25/2020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BD4ADEAA-2A32-4320-9CD3-A561A35C504F}" type="datetime1">
              <a:rPr lang="en-US" smtClean="0"/>
              <a:t>08/25/2020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075DA269-23DC-4930-8937-94B4E11CE569}" type="datetime1">
              <a:rPr lang="en-US" smtClean="0"/>
              <a:t>08/25/2020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0DE0A329-0B8D-4C38-A277-FD9AFC43DBEA}" type="datetime1">
              <a:rPr lang="en-US" smtClean="0"/>
              <a:t>08/25/2020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50EA33-72A9-4155-B485-9171A064AD9E}" type="datetime1">
              <a:rPr lang="en-US" smtClean="0"/>
              <a:t>08/25/2020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09A82D3C-CB26-41E0-BC37-FC6EFE095CE0}" type="datetime1">
              <a:rPr lang="en-US" smtClean="0"/>
              <a:t>08/25/2020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hyperlink" Target="http://royalhope.nhs.uk/slots/1234/appointment"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hyperlink" Target="https://docs.microsoft.com/en-us/aspnet/web-api" TargetMode="External"/><Relationship Id="rId2" Type="http://schemas.openxmlformats.org/officeDocument/2006/relationships/hyperlink" Target="https://www.tutorialsteacher.com/" TargetMode="Externa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354" y="590843"/>
            <a:ext cx="7948963" cy="511886"/>
          </a:xfrm>
        </p:spPr>
        <p:txBody>
          <a:bodyPr>
            <a:noAutofit/>
          </a:bodyPr>
          <a:lstStyle/>
          <a:p>
            <a:pPr>
              <a:lnSpc>
                <a:spcPct val="100000"/>
              </a:lnSpc>
            </a:pPr>
            <a:r>
              <a:rPr lang="en-US" sz="3200" b="1" dirty="0"/>
              <a:t>Richardson Maturity Model</a:t>
            </a:r>
          </a:p>
        </p:txBody>
      </p:sp>
      <p:sp>
        <p:nvSpPr>
          <p:cNvPr id="3" name="Subtitle 2"/>
          <p:cNvSpPr>
            <a:spLocks noGrp="1"/>
          </p:cNvSpPr>
          <p:nvPr>
            <p:ph type="subTitle" idx="1"/>
          </p:nvPr>
        </p:nvSpPr>
        <p:spPr>
          <a:xfrm>
            <a:off x="281354" y="1281037"/>
            <a:ext cx="2433712" cy="707886"/>
          </a:xfrm>
        </p:spPr>
        <p:txBody>
          <a:bodyPr/>
          <a:lstStyle/>
          <a:p>
            <a:r>
              <a:rPr lang="en-US" dirty="0"/>
              <a:t> Course Code: CSC 4164</a:t>
            </a:r>
          </a:p>
          <a:p>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3648727430"/>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 No:</a:t>
                      </a:r>
                    </a:p>
                  </a:txBody>
                  <a:tcPr/>
                </a:tc>
                <a:tc>
                  <a:txBody>
                    <a:bodyPr/>
                    <a:lstStyle/>
                    <a:p>
                      <a:r>
                        <a:rPr lang="en-US"/>
                        <a:t>12</a:t>
                      </a:r>
                      <a:endParaRPr lang="en-US" dirty="0"/>
                    </a:p>
                  </a:txBody>
                  <a:tcPr/>
                </a:tc>
                <a:tc>
                  <a:txBody>
                    <a:bodyPr/>
                    <a:lstStyle/>
                    <a:p>
                      <a:r>
                        <a:rPr lang="en-US" dirty="0"/>
                        <a:t>Week No:</a:t>
                      </a:r>
                    </a:p>
                  </a:txBody>
                  <a:tcPr/>
                </a:tc>
                <a:tc>
                  <a:txBody>
                    <a:bodyPr/>
                    <a:lstStyle/>
                    <a:p>
                      <a:r>
                        <a:rPr lang="en-US" dirty="0"/>
                        <a:t>09</a:t>
                      </a:r>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Victor Stany Rozario, stany@aiub.edu</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2715066" y="1258002"/>
            <a:ext cx="4769951" cy="707886"/>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a:t>
            </a:r>
            <a:r>
              <a:rPr lang="en-US" sz="1600" dirty="0"/>
              <a:t>ADVANCED PROGRAMMING WITH .NET</a:t>
            </a:r>
            <a:endParaRPr lang="en-US" dirty="0"/>
          </a:p>
        </p:txBody>
      </p:sp>
      <p:sp>
        <p:nvSpPr>
          <p:cNvPr id="5" name="Slide Number Placeholder 4">
            <a:extLst>
              <a:ext uri="{FF2B5EF4-FFF2-40B4-BE49-F238E27FC236}">
                <a16:creationId xmlns:a16="http://schemas.microsoft.com/office/drawing/2014/main" id="{3C579DE9-52FD-4875-BFE1-3497E1617554}"/>
              </a:ext>
            </a:extLst>
          </p:cNvPr>
          <p:cNvSpPr>
            <a:spLocks noGrp="1"/>
          </p:cNvSpPr>
          <p:nvPr>
            <p:ph type="sldNum" sz="quarter" idx="12"/>
          </p:nvPr>
        </p:nvSpPr>
        <p:spPr/>
        <p:txBody>
          <a:bodyPr/>
          <a:lstStyle/>
          <a:p>
            <a:fld id="{5FD889E0-CAB2-4699-909D-B9A88D47ACBE}" type="slidenum">
              <a:rPr lang="en-US" smtClean="0"/>
              <a:t>1</a:t>
            </a:fld>
            <a:endParaRPr lang="en-US"/>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a:bodyPr>
          <a:lstStyle/>
          <a:p>
            <a:r>
              <a:rPr lang="en-US" b="1" dirty="0">
                <a:solidFill>
                  <a:srgbClr val="FFFFFF"/>
                </a:solidFill>
              </a:rPr>
              <a:t>Level Zero</a:t>
            </a:r>
            <a:endParaRPr lang="en-US" b="1" dirty="0"/>
          </a:p>
        </p:txBody>
      </p:sp>
      <p:sp>
        <p:nvSpPr>
          <p:cNvPr id="9" name="Content Placeholder 2">
            <a:extLst>
              <a:ext uri="{FF2B5EF4-FFF2-40B4-BE49-F238E27FC236}">
                <a16:creationId xmlns:a16="http://schemas.microsoft.com/office/drawing/2014/main" id="{B133BB3B-BD66-4C13-8798-5F6C89538717}"/>
              </a:ext>
            </a:extLst>
          </p:cNvPr>
          <p:cNvSpPr txBox="1">
            <a:spLocks/>
          </p:cNvSpPr>
          <p:nvPr/>
        </p:nvSpPr>
        <p:spPr>
          <a:xfrm>
            <a:off x="302284" y="2011681"/>
            <a:ext cx="8539432" cy="858128"/>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lgn="just">
              <a:buClr>
                <a:schemeClr val="tx1"/>
              </a:buClr>
              <a:buFont typeface="Wingdings" panose="05000000000000000000" pitchFamily="2" charset="2"/>
              <a:buChar char="Ø"/>
            </a:pPr>
            <a:r>
              <a:rPr lang="en-US" sz="1600" dirty="0">
                <a:solidFill>
                  <a:schemeClr val="tx1"/>
                </a:solidFill>
              </a:rPr>
              <a:t>My next step is to book an appointment, which I can again do by posting a document to the endpoint.</a:t>
            </a:r>
          </a:p>
        </p:txBody>
      </p:sp>
      <p:sp>
        <p:nvSpPr>
          <p:cNvPr id="4" name="Rectangle 3">
            <a:extLst>
              <a:ext uri="{FF2B5EF4-FFF2-40B4-BE49-F238E27FC236}">
                <a16:creationId xmlns:a16="http://schemas.microsoft.com/office/drawing/2014/main" id="{E460F261-D9E1-4CFA-9739-65483C22C6C6}"/>
              </a:ext>
            </a:extLst>
          </p:cNvPr>
          <p:cNvSpPr/>
          <p:nvPr/>
        </p:nvSpPr>
        <p:spPr>
          <a:xfrm>
            <a:off x="872198" y="3002611"/>
            <a:ext cx="7969518" cy="2162067"/>
          </a:xfrm>
          <a:prstGeom prst="rect">
            <a:avLst/>
          </a:prstGeom>
        </p:spPr>
        <p:txBody>
          <a:bodyPr wrap="square">
            <a:spAutoFit/>
          </a:bodyPr>
          <a:lstStyle/>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POST /</a:t>
            </a:r>
            <a:r>
              <a:rPr lang="en-US" dirty="0" err="1">
                <a:latin typeface="Courier New" panose="02070309020205020404" pitchFamily="49" charset="0"/>
                <a:ea typeface="Times New Roman" panose="02020603050405020304" pitchFamily="18" charset="0"/>
                <a:cs typeface="Times New Roman" panose="02020603050405020304" pitchFamily="18" charset="0"/>
              </a:rPr>
              <a:t>appointmentService</a:t>
            </a:r>
            <a:r>
              <a:rPr lang="en-US" dirty="0">
                <a:latin typeface="Courier New" panose="02070309020205020404" pitchFamily="49" charset="0"/>
                <a:ea typeface="Times New Roman" panose="02020603050405020304" pitchFamily="18" charset="0"/>
                <a:cs typeface="Times New Roman" panose="02020603050405020304" pitchFamily="18" charset="0"/>
              </a:rPr>
              <a:t> HTTP/1.1</a:t>
            </a: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[various other headers]</a:t>
            </a: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&lt;</a:t>
            </a:r>
            <a:r>
              <a:rPr lang="en-US" dirty="0" err="1">
                <a:latin typeface="Courier New" panose="02070309020205020404" pitchFamily="49" charset="0"/>
                <a:ea typeface="Times New Roman" panose="02020603050405020304" pitchFamily="18" charset="0"/>
                <a:cs typeface="Times New Roman" panose="02020603050405020304" pitchFamily="18" charset="0"/>
              </a:rPr>
              <a:t>appointmentRequest</a:t>
            </a:r>
            <a:r>
              <a:rPr lang="en-US" dirty="0">
                <a:latin typeface="Courier New" panose="02070309020205020404" pitchFamily="49" charset="0"/>
                <a:ea typeface="Times New Roman" panose="02020603050405020304" pitchFamily="18" charset="0"/>
                <a:cs typeface="Times New Roman" panose="02020603050405020304" pitchFamily="18" charset="0"/>
              </a:rPr>
              <a:t>&gt;</a:t>
            </a: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  &lt;slot doctor = "</a:t>
            </a:r>
            <a:r>
              <a:rPr lang="en-US" dirty="0" err="1">
                <a:latin typeface="Courier New" panose="02070309020205020404" pitchFamily="49" charset="0"/>
                <a:ea typeface="Times New Roman" panose="02020603050405020304" pitchFamily="18" charset="0"/>
                <a:cs typeface="Times New Roman" panose="02020603050405020304" pitchFamily="18" charset="0"/>
              </a:rPr>
              <a:t>mjones</a:t>
            </a:r>
            <a:r>
              <a:rPr lang="en-US" dirty="0">
                <a:latin typeface="Courier New" panose="02070309020205020404" pitchFamily="49" charset="0"/>
                <a:ea typeface="Times New Roman" panose="02020603050405020304" pitchFamily="18" charset="0"/>
                <a:cs typeface="Times New Roman" panose="02020603050405020304" pitchFamily="18" charset="0"/>
              </a:rPr>
              <a:t>" start = "1400" end = "1450"/&gt;</a:t>
            </a: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  &lt;patient id = "</a:t>
            </a:r>
            <a:r>
              <a:rPr lang="en-US" dirty="0" err="1">
                <a:latin typeface="Courier New" panose="02070309020205020404" pitchFamily="49" charset="0"/>
                <a:ea typeface="Times New Roman" panose="02020603050405020304" pitchFamily="18" charset="0"/>
                <a:cs typeface="Times New Roman" panose="02020603050405020304" pitchFamily="18" charset="0"/>
              </a:rPr>
              <a:t>jsmith</a:t>
            </a:r>
            <a:r>
              <a:rPr lang="en-US" dirty="0">
                <a:latin typeface="Courier New" panose="02070309020205020404" pitchFamily="49" charset="0"/>
                <a:ea typeface="Times New Roman" panose="02020603050405020304" pitchFamily="18" charset="0"/>
                <a:cs typeface="Times New Roman" panose="02020603050405020304" pitchFamily="18" charset="0"/>
              </a:rPr>
              <a:t>"/&gt;</a:t>
            </a: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&lt;/</a:t>
            </a:r>
            <a:r>
              <a:rPr lang="en-US" dirty="0" err="1">
                <a:latin typeface="Courier New" panose="02070309020205020404" pitchFamily="49" charset="0"/>
                <a:ea typeface="Times New Roman" panose="02020603050405020304" pitchFamily="18" charset="0"/>
                <a:cs typeface="Times New Roman" panose="02020603050405020304" pitchFamily="18" charset="0"/>
              </a:rPr>
              <a:t>appointmentRequest</a:t>
            </a:r>
            <a:r>
              <a:rPr lang="en-US" dirty="0">
                <a:latin typeface="Courier New" panose="02070309020205020404" pitchFamily="49" charset="0"/>
                <a:ea typeface="Times New Roman" panose="02020603050405020304" pitchFamily="18" charset="0"/>
                <a:cs typeface="Times New Roman" panose="02020603050405020304" pitchFamily="18" charset="0"/>
              </a:rPr>
              <a:t>&gt;</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0A4190F-863A-41D6-834B-A5284CBF65E9}"/>
              </a:ext>
            </a:extLst>
          </p:cNvPr>
          <p:cNvSpPr>
            <a:spLocks noGrp="1"/>
          </p:cNvSpPr>
          <p:nvPr>
            <p:ph type="sldNum" sz="quarter" idx="12"/>
          </p:nvPr>
        </p:nvSpPr>
        <p:spPr/>
        <p:txBody>
          <a:bodyPr/>
          <a:lstStyle/>
          <a:p>
            <a:fld id="{5FD889E0-CAB2-4699-909D-B9A88D47ACBE}" type="slidenum">
              <a:rPr lang="en-US" smtClean="0"/>
              <a:t>10</a:t>
            </a:fld>
            <a:endParaRPr lang="en-US"/>
          </a:p>
        </p:txBody>
      </p:sp>
    </p:spTree>
    <p:extLst>
      <p:ext uri="{BB962C8B-B14F-4D97-AF65-F5344CB8AC3E}">
        <p14:creationId xmlns:p14="http://schemas.microsoft.com/office/powerpoint/2010/main" val="694835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a:bodyPr>
          <a:lstStyle/>
          <a:p>
            <a:r>
              <a:rPr lang="en-US" b="1" dirty="0">
                <a:solidFill>
                  <a:srgbClr val="FFFFFF"/>
                </a:solidFill>
              </a:rPr>
              <a:t>Level Zero</a:t>
            </a:r>
            <a:endParaRPr lang="en-US" b="1" dirty="0"/>
          </a:p>
        </p:txBody>
      </p:sp>
      <p:sp>
        <p:nvSpPr>
          <p:cNvPr id="9" name="Content Placeholder 2">
            <a:extLst>
              <a:ext uri="{FF2B5EF4-FFF2-40B4-BE49-F238E27FC236}">
                <a16:creationId xmlns:a16="http://schemas.microsoft.com/office/drawing/2014/main" id="{B133BB3B-BD66-4C13-8798-5F6C89538717}"/>
              </a:ext>
            </a:extLst>
          </p:cNvPr>
          <p:cNvSpPr txBox="1">
            <a:spLocks/>
          </p:cNvSpPr>
          <p:nvPr/>
        </p:nvSpPr>
        <p:spPr>
          <a:xfrm>
            <a:off x="302284" y="2011681"/>
            <a:ext cx="8539432" cy="858128"/>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lgn="just">
              <a:buClr>
                <a:schemeClr val="tx1"/>
              </a:buClr>
              <a:buFont typeface="Wingdings" panose="05000000000000000000" pitchFamily="2" charset="2"/>
              <a:buChar char="Ø"/>
            </a:pPr>
            <a:r>
              <a:rPr lang="en-US" sz="1600" dirty="0">
                <a:solidFill>
                  <a:schemeClr val="tx1"/>
                </a:solidFill>
              </a:rPr>
              <a:t>If all is well I get a response saying my appointment is booked.</a:t>
            </a:r>
          </a:p>
        </p:txBody>
      </p:sp>
      <p:sp>
        <p:nvSpPr>
          <p:cNvPr id="3" name="Rectangle 2">
            <a:extLst>
              <a:ext uri="{FF2B5EF4-FFF2-40B4-BE49-F238E27FC236}">
                <a16:creationId xmlns:a16="http://schemas.microsoft.com/office/drawing/2014/main" id="{B8FE659E-5D22-4E1F-9753-7901E3D05D15}"/>
              </a:ext>
            </a:extLst>
          </p:cNvPr>
          <p:cNvSpPr/>
          <p:nvPr/>
        </p:nvSpPr>
        <p:spPr>
          <a:xfrm>
            <a:off x="618978" y="3018958"/>
            <a:ext cx="8222737" cy="2162067"/>
          </a:xfrm>
          <a:prstGeom prst="rect">
            <a:avLst/>
          </a:prstGeom>
        </p:spPr>
        <p:txBody>
          <a:bodyPr wrap="square">
            <a:spAutoFit/>
          </a:bodyPr>
          <a:lstStyle/>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HTTP/1.1 200 OK</a:t>
            </a: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[various headers]</a:t>
            </a: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&lt;appointment&gt;</a:t>
            </a: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  &lt;slot doctor = "</a:t>
            </a:r>
            <a:r>
              <a:rPr lang="en-US" dirty="0" err="1">
                <a:latin typeface="Courier New" panose="02070309020205020404" pitchFamily="49" charset="0"/>
                <a:ea typeface="Times New Roman" panose="02020603050405020304" pitchFamily="18" charset="0"/>
                <a:cs typeface="Times New Roman" panose="02020603050405020304" pitchFamily="18" charset="0"/>
              </a:rPr>
              <a:t>mjones</a:t>
            </a:r>
            <a:r>
              <a:rPr lang="en-US" dirty="0">
                <a:latin typeface="Courier New" panose="02070309020205020404" pitchFamily="49" charset="0"/>
                <a:ea typeface="Times New Roman" panose="02020603050405020304" pitchFamily="18" charset="0"/>
                <a:cs typeface="Times New Roman" panose="02020603050405020304" pitchFamily="18" charset="0"/>
              </a:rPr>
              <a:t>" start = "1400" end = "1450"/&gt;</a:t>
            </a: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  &lt;patient id = "</a:t>
            </a:r>
            <a:r>
              <a:rPr lang="en-US" dirty="0" err="1">
                <a:latin typeface="Courier New" panose="02070309020205020404" pitchFamily="49" charset="0"/>
                <a:ea typeface="Times New Roman" panose="02020603050405020304" pitchFamily="18" charset="0"/>
                <a:cs typeface="Times New Roman" panose="02020603050405020304" pitchFamily="18" charset="0"/>
              </a:rPr>
              <a:t>jsmith</a:t>
            </a:r>
            <a:r>
              <a:rPr lang="en-US" dirty="0">
                <a:latin typeface="Courier New" panose="02070309020205020404" pitchFamily="49" charset="0"/>
                <a:ea typeface="Times New Roman" panose="02020603050405020304" pitchFamily="18" charset="0"/>
                <a:cs typeface="Times New Roman" panose="02020603050405020304" pitchFamily="18" charset="0"/>
              </a:rPr>
              <a:t>"/&gt;</a:t>
            </a: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&lt;/appointment&gt;</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BC72719-742C-4B45-BC5E-CA37F4004041}"/>
              </a:ext>
            </a:extLst>
          </p:cNvPr>
          <p:cNvSpPr>
            <a:spLocks noGrp="1"/>
          </p:cNvSpPr>
          <p:nvPr>
            <p:ph type="sldNum" sz="quarter" idx="12"/>
          </p:nvPr>
        </p:nvSpPr>
        <p:spPr/>
        <p:txBody>
          <a:bodyPr/>
          <a:lstStyle/>
          <a:p>
            <a:fld id="{5FD889E0-CAB2-4699-909D-B9A88D47ACBE}" type="slidenum">
              <a:rPr lang="en-US" smtClean="0"/>
              <a:t>11</a:t>
            </a:fld>
            <a:endParaRPr lang="en-US"/>
          </a:p>
        </p:txBody>
      </p:sp>
    </p:spTree>
    <p:extLst>
      <p:ext uri="{BB962C8B-B14F-4D97-AF65-F5344CB8AC3E}">
        <p14:creationId xmlns:p14="http://schemas.microsoft.com/office/powerpoint/2010/main" val="3684010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a:bodyPr>
          <a:lstStyle/>
          <a:p>
            <a:r>
              <a:rPr lang="en-US" b="1" dirty="0">
                <a:solidFill>
                  <a:srgbClr val="FFFFFF"/>
                </a:solidFill>
              </a:rPr>
              <a:t>Level Zero</a:t>
            </a:r>
            <a:endParaRPr lang="en-US" b="1" dirty="0"/>
          </a:p>
        </p:txBody>
      </p:sp>
      <p:sp>
        <p:nvSpPr>
          <p:cNvPr id="9" name="Content Placeholder 2">
            <a:extLst>
              <a:ext uri="{FF2B5EF4-FFF2-40B4-BE49-F238E27FC236}">
                <a16:creationId xmlns:a16="http://schemas.microsoft.com/office/drawing/2014/main" id="{B133BB3B-BD66-4C13-8798-5F6C89538717}"/>
              </a:ext>
            </a:extLst>
          </p:cNvPr>
          <p:cNvSpPr txBox="1">
            <a:spLocks/>
          </p:cNvSpPr>
          <p:nvPr/>
        </p:nvSpPr>
        <p:spPr>
          <a:xfrm>
            <a:off x="302284" y="2011681"/>
            <a:ext cx="8539432" cy="858128"/>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lgn="just">
              <a:buClr>
                <a:schemeClr val="tx1"/>
              </a:buClr>
              <a:buFont typeface="Wingdings" panose="05000000000000000000" pitchFamily="2" charset="2"/>
              <a:buChar char="Ø"/>
            </a:pPr>
            <a:r>
              <a:rPr lang="en-US" sz="1600" dirty="0">
                <a:solidFill>
                  <a:schemeClr val="tx1"/>
                </a:solidFill>
              </a:rPr>
              <a:t>If there is a problem, say someone else got in before me, then I'll get some kind of error message in the reply body.</a:t>
            </a:r>
          </a:p>
        </p:txBody>
      </p:sp>
      <p:sp>
        <p:nvSpPr>
          <p:cNvPr id="4" name="Rectangle 3">
            <a:extLst>
              <a:ext uri="{FF2B5EF4-FFF2-40B4-BE49-F238E27FC236}">
                <a16:creationId xmlns:a16="http://schemas.microsoft.com/office/drawing/2014/main" id="{3D9A3799-7E5F-45EE-9D18-11F0CE8EB675}"/>
              </a:ext>
            </a:extLst>
          </p:cNvPr>
          <p:cNvSpPr/>
          <p:nvPr/>
        </p:nvSpPr>
        <p:spPr>
          <a:xfrm>
            <a:off x="681486" y="2697279"/>
            <a:ext cx="8125724" cy="2458430"/>
          </a:xfrm>
          <a:prstGeom prst="rect">
            <a:avLst/>
          </a:prstGeom>
        </p:spPr>
        <p:txBody>
          <a:bodyPr wrap="square">
            <a:spAutoFit/>
          </a:bodyPr>
          <a:lstStyle/>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HTTP/1.1 200 OK</a:t>
            </a: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[various headers]</a:t>
            </a: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&lt;</a:t>
            </a:r>
            <a:r>
              <a:rPr lang="en-US" dirty="0" err="1">
                <a:latin typeface="Courier New" panose="02070309020205020404" pitchFamily="49" charset="0"/>
                <a:ea typeface="Times New Roman" panose="02020603050405020304" pitchFamily="18" charset="0"/>
                <a:cs typeface="Times New Roman" panose="02020603050405020304" pitchFamily="18" charset="0"/>
              </a:rPr>
              <a:t>appointmentRequestFailure</a:t>
            </a:r>
            <a:r>
              <a:rPr lang="en-US" dirty="0">
                <a:latin typeface="Courier New" panose="02070309020205020404" pitchFamily="49" charset="0"/>
                <a:ea typeface="Times New Roman" panose="02020603050405020304" pitchFamily="18" charset="0"/>
                <a:cs typeface="Times New Roman" panose="02020603050405020304" pitchFamily="18" charset="0"/>
              </a:rPr>
              <a:t>&gt;</a:t>
            </a: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  &lt;slot doctor = "</a:t>
            </a:r>
            <a:r>
              <a:rPr lang="en-US" dirty="0" err="1">
                <a:latin typeface="Courier New" panose="02070309020205020404" pitchFamily="49" charset="0"/>
                <a:ea typeface="Times New Roman" panose="02020603050405020304" pitchFamily="18" charset="0"/>
                <a:cs typeface="Times New Roman" panose="02020603050405020304" pitchFamily="18" charset="0"/>
              </a:rPr>
              <a:t>mjones</a:t>
            </a:r>
            <a:r>
              <a:rPr lang="en-US" dirty="0">
                <a:latin typeface="Courier New" panose="02070309020205020404" pitchFamily="49" charset="0"/>
                <a:ea typeface="Times New Roman" panose="02020603050405020304" pitchFamily="18" charset="0"/>
                <a:cs typeface="Times New Roman" panose="02020603050405020304" pitchFamily="18" charset="0"/>
              </a:rPr>
              <a:t>" start = "1400" end = "1450"/&gt;</a:t>
            </a: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  &lt;patient id = "</a:t>
            </a:r>
            <a:r>
              <a:rPr lang="en-US" dirty="0" err="1">
                <a:latin typeface="Courier New" panose="02070309020205020404" pitchFamily="49" charset="0"/>
                <a:ea typeface="Times New Roman" panose="02020603050405020304" pitchFamily="18" charset="0"/>
                <a:cs typeface="Times New Roman" panose="02020603050405020304" pitchFamily="18" charset="0"/>
              </a:rPr>
              <a:t>jsmith</a:t>
            </a:r>
            <a:r>
              <a:rPr lang="en-US" dirty="0">
                <a:latin typeface="Courier New" panose="02070309020205020404" pitchFamily="49" charset="0"/>
                <a:ea typeface="Times New Roman" panose="02020603050405020304" pitchFamily="18" charset="0"/>
                <a:cs typeface="Times New Roman" panose="02020603050405020304" pitchFamily="18" charset="0"/>
              </a:rPr>
              <a:t>"/&gt;</a:t>
            </a: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  &lt;reason&gt;Slot not available&lt;/reason&gt;</a:t>
            </a: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&lt;/</a:t>
            </a:r>
            <a:r>
              <a:rPr lang="en-US" dirty="0" err="1">
                <a:latin typeface="Courier New" panose="02070309020205020404" pitchFamily="49" charset="0"/>
                <a:ea typeface="Times New Roman" panose="02020603050405020304" pitchFamily="18" charset="0"/>
                <a:cs typeface="Times New Roman" panose="02020603050405020304" pitchFamily="18" charset="0"/>
              </a:rPr>
              <a:t>appointmentRequestFailure</a:t>
            </a:r>
            <a:r>
              <a:rPr lang="en-US" dirty="0">
                <a:latin typeface="Courier New" panose="02070309020205020404" pitchFamily="49" charset="0"/>
                <a:ea typeface="Times New Roman" panose="02020603050405020304" pitchFamily="18" charset="0"/>
                <a:cs typeface="Times New Roman" panose="02020603050405020304" pitchFamily="18" charset="0"/>
              </a:rPr>
              <a:t>&gt;</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A80BC007-95AD-42AF-9EED-10B3728494FC}"/>
              </a:ext>
            </a:extLst>
          </p:cNvPr>
          <p:cNvSpPr/>
          <p:nvPr/>
        </p:nvSpPr>
        <p:spPr>
          <a:xfrm>
            <a:off x="431243" y="5231208"/>
            <a:ext cx="8462232" cy="869725"/>
          </a:xfrm>
          <a:prstGeom prst="rect">
            <a:avLst/>
          </a:prstGeom>
        </p:spPr>
        <p:txBody>
          <a:bodyPr wrap="square">
            <a:spAutoFit/>
          </a:bodyPr>
          <a:lstStyle/>
          <a:p>
            <a:pPr algn="just" fontAlgn="base">
              <a:lnSpc>
                <a:spcPct val="107000"/>
              </a:lnSpc>
              <a:spcBef>
                <a:spcPts val="1200"/>
              </a:spcBef>
              <a:spcAft>
                <a:spcPts val="1200"/>
              </a:spcAf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So far this is a straightforward RPC style system. It's simple as it's just slinging plain old XML (POX) back and forth. If you use SOAP or XML-RPC it's basically the same mechanism, the only difference is that you wrap the XML messages in some kind of envelope.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311DC9E-558A-4325-9A8B-EED98B226EE2}"/>
              </a:ext>
            </a:extLst>
          </p:cNvPr>
          <p:cNvSpPr>
            <a:spLocks noGrp="1"/>
          </p:cNvSpPr>
          <p:nvPr>
            <p:ph type="sldNum" sz="quarter" idx="12"/>
          </p:nvPr>
        </p:nvSpPr>
        <p:spPr/>
        <p:txBody>
          <a:bodyPr/>
          <a:lstStyle/>
          <a:p>
            <a:fld id="{5FD889E0-CAB2-4699-909D-B9A88D47ACBE}" type="slidenum">
              <a:rPr lang="en-US" smtClean="0"/>
              <a:t>12</a:t>
            </a:fld>
            <a:endParaRPr lang="en-US"/>
          </a:p>
        </p:txBody>
      </p:sp>
    </p:spTree>
    <p:extLst>
      <p:ext uri="{BB962C8B-B14F-4D97-AF65-F5344CB8AC3E}">
        <p14:creationId xmlns:p14="http://schemas.microsoft.com/office/powerpoint/2010/main" val="524441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a:bodyPr>
          <a:lstStyle/>
          <a:p>
            <a:r>
              <a:rPr lang="en-US" b="1" dirty="0">
                <a:solidFill>
                  <a:srgbClr val="FFFFFF"/>
                </a:solidFill>
              </a:rPr>
              <a:t>Level One</a:t>
            </a:r>
            <a:endParaRPr lang="en-US" b="1" dirty="0"/>
          </a:p>
        </p:txBody>
      </p:sp>
      <p:sp>
        <p:nvSpPr>
          <p:cNvPr id="9" name="Content Placeholder 2">
            <a:extLst>
              <a:ext uri="{FF2B5EF4-FFF2-40B4-BE49-F238E27FC236}">
                <a16:creationId xmlns:a16="http://schemas.microsoft.com/office/drawing/2014/main" id="{B133BB3B-BD66-4C13-8798-5F6C89538717}"/>
              </a:ext>
            </a:extLst>
          </p:cNvPr>
          <p:cNvSpPr txBox="1">
            <a:spLocks/>
          </p:cNvSpPr>
          <p:nvPr/>
        </p:nvSpPr>
        <p:spPr>
          <a:xfrm>
            <a:off x="309146" y="2152357"/>
            <a:ext cx="8539432" cy="3931247"/>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lgn="just">
              <a:buClr>
                <a:schemeClr val="tx1"/>
              </a:buClr>
              <a:buFont typeface="Wingdings" panose="05000000000000000000" pitchFamily="2" charset="2"/>
              <a:buChar char="Ø"/>
            </a:pPr>
            <a:r>
              <a:rPr lang="en-US" sz="2100" dirty="0">
                <a:solidFill>
                  <a:schemeClr val="tx1"/>
                </a:solidFill>
              </a:rPr>
              <a:t>Level one of maturity makes use of URIs out of URI, HTTP Methods and HATEOAS.</a:t>
            </a:r>
          </a:p>
          <a:p>
            <a:pPr marL="342900" indent="-342900" algn="just">
              <a:buClr>
                <a:schemeClr val="tx1"/>
              </a:buClr>
              <a:buFont typeface="Wingdings" panose="05000000000000000000" pitchFamily="2" charset="2"/>
              <a:buChar char="Ø"/>
            </a:pPr>
            <a:endParaRPr lang="en-US" sz="2100" dirty="0">
              <a:solidFill>
                <a:schemeClr val="tx1"/>
              </a:solidFill>
            </a:endParaRPr>
          </a:p>
          <a:p>
            <a:pPr marL="342900" indent="-342900" algn="just">
              <a:buClr>
                <a:schemeClr val="tx1"/>
              </a:buClr>
              <a:buFont typeface="Wingdings" panose="05000000000000000000" pitchFamily="2" charset="2"/>
              <a:buChar char="Ø"/>
            </a:pPr>
            <a:r>
              <a:rPr lang="en-US" sz="2100" dirty="0">
                <a:solidFill>
                  <a:schemeClr val="tx1"/>
                </a:solidFill>
              </a:rPr>
              <a:t>These services employ many URIs but only a single HTTP verb – generally HTTP POST. They give each individual resource in their universe a URI. Every resource is separately identified by a unique URI – and that make them better than level zero.</a:t>
            </a:r>
            <a:endParaRPr lang="en-US" b="1" dirty="0">
              <a:solidFill>
                <a:srgbClr val="7030A0"/>
              </a:solidFill>
            </a:endParaRPr>
          </a:p>
        </p:txBody>
      </p:sp>
      <p:sp>
        <p:nvSpPr>
          <p:cNvPr id="3" name="Slide Number Placeholder 2">
            <a:extLst>
              <a:ext uri="{FF2B5EF4-FFF2-40B4-BE49-F238E27FC236}">
                <a16:creationId xmlns:a16="http://schemas.microsoft.com/office/drawing/2014/main" id="{1A978784-6B54-4D95-9C28-A7272C324656}"/>
              </a:ext>
            </a:extLst>
          </p:cNvPr>
          <p:cNvSpPr>
            <a:spLocks noGrp="1"/>
          </p:cNvSpPr>
          <p:nvPr>
            <p:ph type="sldNum" sz="quarter" idx="12"/>
          </p:nvPr>
        </p:nvSpPr>
        <p:spPr/>
        <p:txBody>
          <a:bodyPr/>
          <a:lstStyle/>
          <a:p>
            <a:fld id="{5FD889E0-CAB2-4699-909D-B9A88D47ACBE}" type="slidenum">
              <a:rPr lang="en-US" smtClean="0"/>
              <a:t>13</a:t>
            </a:fld>
            <a:endParaRPr lang="en-US"/>
          </a:p>
        </p:txBody>
      </p:sp>
    </p:spTree>
    <p:extLst>
      <p:ext uri="{BB962C8B-B14F-4D97-AF65-F5344CB8AC3E}">
        <p14:creationId xmlns:p14="http://schemas.microsoft.com/office/powerpoint/2010/main" val="3505491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a:bodyPr>
          <a:lstStyle/>
          <a:p>
            <a:r>
              <a:rPr lang="en-US" b="1" dirty="0">
                <a:solidFill>
                  <a:srgbClr val="FFFFFF"/>
                </a:solidFill>
              </a:rPr>
              <a:t>Level One</a:t>
            </a:r>
            <a:endParaRPr lang="en-US" b="1" dirty="0"/>
          </a:p>
        </p:txBody>
      </p:sp>
      <p:sp>
        <p:nvSpPr>
          <p:cNvPr id="9" name="Content Placeholder 2">
            <a:extLst>
              <a:ext uri="{FF2B5EF4-FFF2-40B4-BE49-F238E27FC236}">
                <a16:creationId xmlns:a16="http://schemas.microsoft.com/office/drawing/2014/main" id="{B133BB3B-BD66-4C13-8798-5F6C89538717}"/>
              </a:ext>
            </a:extLst>
          </p:cNvPr>
          <p:cNvSpPr txBox="1">
            <a:spLocks/>
          </p:cNvSpPr>
          <p:nvPr/>
        </p:nvSpPr>
        <p:spPr>
          <a:xfrm>
            <a:off x="309146" y="2152358"/>
            <a:ext cx="8539432" cy="1088136"/>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lgn="just">
              <a:buClr>
                <a:schemeClr val="tx1"/>
              </a:buClr>
              <a:buFont typeface="Wingdings" panose="05000000000000000000" pitchFamily="2" charset="2"/>
              <a:buChar char="Ø"/>
            </a:pPr>
            <a:r>
              <a:rPr lang="en-US" sz="2100" dirty="0">
                <a:solidFill>
                  <a:schemeClr val="tx1"/>
                </a:solidFill>
              </a:rPr>
              <a:t>The first step towards the Glory of Rest in the RMM is to introduce resources. So now rather than making all our requests to a singular service endpoint, we now start talking to individual resources.</a:t>
            </a:r>
            <a:endParaRPr lang="en-US" b="1" dirty="0">
              <a:solidFill>
                <a:srgbClr val="7030A0"/>
              </a:solidFill>
            </a:endParaRPr>
          </a:p>
        </p:txBody>
      </p:sp>
      <p:pic>
        <p:nvPicPr>
          <p:cNvPr id="4" name="Picture 3">
            <a:extLst>
              <a:ext uri="{FF2B5EF4-FFF2-40B4-BE49-F238E27FC236}">
                <a16:creationId xmlns:a16="http://schemas.microsoft.com/office/drawing/2014/main" id="{F137C0AD-F541-4355-86A7-9F976EFE46FD}"/>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33883" y="3699458"/>
            <a:ext cx="6643957" cy="2384146"/>
          </a:xfrm>
          <a:prstGeom prst="rect">
            <a:avLst/>
          </a:prstGeom>
          <a:noFill/>
          <a:ln>
            <a:noFill/>
          </a:ln>
        </p:spPr>
      </p:pic>
      <p:sp>
        <p:nvSpPr>
          <p:cNvPr id="3" name="Slide Number Placeholder 2">
            <a:extLst>
              <a:ext uri="{FF2B5EF4-FFF2-40B4-BE49-F238E27FC236}">
                <a16:creationId xmlns:a16="http://schemas.microsoft.com/office/drawing/2014/main" id="{9168BF02-609D-4791-B8D7-64319A1A5F49}"/>
              </a:ext>
            </a:extLst>
          </p:cNvPr>
          <p:cNvSpPr>
            <a:spLocks noGrp="1"/>
          </p:cNvSpPr>
          <p:nvPr>
            <p:ph type="sldNum" sz="quarter" idx="12"/>
          </p:nvPr>
        </p:nvSpPr>
        <p:spPr/>
        <p:txBody>
          <a:bodyPr/>
          <a:lstStyle/>
          <a:p>
            <a:fld id="{5FD889E0-CAB2-4699-909D-B9A88D47ACBE}" type="slidenum">
              <a:rPr lang="en-US" smtClean="0"/>
              <a:t>14</a:t>
            </a:fld>
            <a:endParaRPr lang="en-US"/>
          </a:p>
        </p:txBody>
      </p:sp>
    </p:spTree>
    <p:extLst>
      <p:ext uri="{BB962C8B-B14F-4D97-AF65-F5344CB8AC3E}">
        <p14:creationId xmlns:p14="http://schemas.microsoft.com/office/powerpoint/2010/main" val="2783246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a:bodyPr>
          <a:lstStyle/>
          <a:p>
            <a:r>
              <a:rPr lang="en-US" b="1" dirty="0">
                <a:solidFill>
                  <a:srgbClr val="FFFFFF"/>
                </a:solidFill>
              </a:rPr>
              <a:t>Level One</a:t>
            </a:r>
            <a:endParaRPr lang="en-US" b="1" dirty="0"/>
          </a:p>
        </p:txBody>
      </p:sp>
      <p:sp>
        <p:nvSpPr>
          <p:cNvPr id="9" name="Content Placeholder 2">
            <a:extLst>
              <a:ext uri="{FF2B5EF4-FFF2-40B4-BE49-F238E27FC236}">
                <a16:creationId xmlns:a16="http://schemas.microsoft.com/office/drawing/2014/main" id="{B133BB3B-BD66-4C13-8798-5F6C89538717}"/>
              </a:ext>
            </a:extLst>
          </p:cNvPr>
          <p:cNvSpPr txBox="1">
            <a:spLocks/>
          </p:cNvSpPr>
          <p:nvPr/>
        </p:nvSpPr>
        <p:spPr>
          <a:xfrm>
            <a:off x="309146" y="2152358"/>
            <a:ext cx="8539432" cy="521831"/>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lgn="just">
              <a:buClr>
                <a:schemeClr val="tx1"/>
              </a:buClr>
              <a:buFont typeface="Wingdings" panose="05000000000000000000" pitchFamily="2" charset="2"/>
              <a:buChar char="Ø"/>
            </a:pPr>
            <a:r>
              <a:rPr lang="en-US" sz="2100" dirty="0">
                <a:solidFill>
                  <a:schemeClr val="tx1"/>
                </a:solidFill>
              </a:rPr>
              <a:t>So with our initial query, we might have a resource for given doctor.</a:t>
            </a:r>
            <a:endParaRPr lang="en-US" b="1" dirty="0">
              <a:solidFill>
                <a:srgbClr val="7030A0"/>
              </a:solidFill>
            </a:endParaRPr>
          </a:p>
        </p:txBody>
      </p:sp>
      <p:sp>
        <p:nvSpPr>
          <p:cNvPr id="3" name="Rectangle 2">
            <a:extLst>
              <a:ext uri="{FF2B5EF4-FFF2-40B4-BE49-F238E27FC236}">
                <a16:creationId xmlns:a16="http://schemas.microsoft.com/office/drawing/2014/main" id="{39854551-97DB-4E1A-92FD-6BCDAA1C78E6}"/>
              </a:ext>
            </a:extLst>
          </p:cNvPr>
          <p:cNvSpPr/>
          <p:nvPr/>
        </p:nvSpPr>
        <p:spPr>
          <a:xfrm>
            <a:off x="715992" y="2627077"/>
            <a:ext cx="7461850" cy="976614"/>
          </a:xfrm>
          <a:prstGeom prst="rect">
            <a:avLst/>
          </a:prstGeom>
        </p:spPr>
        <p:txBody>
          <a:bodyPr wrap="square">
            <a:spAutoFit/>
          </a:bodyPr>
          <a:lstStyle/>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POST /doctors/</a:t>
            </a:r>
            <a:r>
              <a:rPr lang="en-US" dirty="0" err="1">
                <a:latin typeface="Courier New" panose="02070309020205020404" pitchFamily="49" charset="0"/>
                <a:ea typeface="Times New Roman" panose="02020603050405020304" pitchFamily="18" charset="0"/>
                <a:cs typeface="Times New Roman" panose="02020603050405020304" pitchFamily="18" charset="0"/>
              </a:rPr>
              <a:t>mjones</a:t>
            </a:r>
            <a:r>
              <a:rPr lang="en-US" dirty="0">
                <a:latin typeface="Courier New" panose="02070309020205020404" pitchFamily="49" charset="0"/>
                <a:ea typeface="Times New Roman" panose="02020603050405020304" pitchFamily="18" charset="0"/>
                <a:cs typeface="Times New Roman" panose="02020603050405020304" pitchFamily="18" charset="0"/>
              </a:rPr>
              <a:t> HTTP/1.1</a:t>
            </a: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[various other headers]</a:t>
            </a: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&lt;</a:t>
            </a:r>
            <a:r>
              <a:rPr lang="en-US" dirty="0" err="1">
                <a:latin typeface="Courier New" panose="02070309020205020404" pitchFamily="49" charset="0"/>
                <a:ea typeface="Times New Roman" panose="02020603050405020304" pitchFamily="18" charset="0"/>
                <a:cs typeface="Times New Roman" panose="02020603050405020304" pitchFamily="18" charset="0"/>
              </a:rPr>
              <a:t>openSlotRequest</a:t>
            </a:r>
            <a:r>
              <a:rPr lang="en-US" dirty="0">
                <a:latin typeface="Courier New" panose="02070309020205020404" pitchFamily="49" charset="0"/>
                <a:ea typeface="Times New Roman" panose="02020603050405020304" pitchFamily="18" charset="0"/>
                <a:cs typeface="Times New Roman" panose="02020603050405020304" pitchFamily="18" charset="0"/>
              </a:rPr>
              <a:t> date = "2010-01-04"/&gt;</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4B4CF21D-A7A8-4F5F-BE6C-E498AD8BB10E}"/>
              </a:ext>
            </a:extLst>
          </p:cNvPr>
          <p:cNvSpPr/>
          <p:nvPr/>
        </p:nvSpPr>
        <p:spPr>
          <a:xfrm>
            <a:off x="379482" y="3586438"/>
            <a:ext cx="8469095" cy="670440"/>
          </a:xfrm>
          <a:prstGeom prst="rect">
            <a:avLst/>
          </a:prstGeom>
        </p:spPr>
        <p:txBody>
          <a:bodyPr wrap="square">
            <a:spAutoFit/>
          </a:bodyPr>
          <a:lstStyle/>
          <a:p>
            <a:pPr fontAlgn="base">
              <a:lnSpc>
                <a:spcPct val="107000"/>
              </a:lnSpc>
              <a:spcBef>
                <a:spcPts val="1200"/>
              </a:spcBef>
              <a:spcAft>
                <a:spcPts val="12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The reply carries the same basic information, but each slot is now a resource that can be addressed individually.</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4905381D-8E85-45DA-9AFF-6A3C0B8E7D7E}"/>
              </a:ext>
            </a:extLst>
          </p:cNvPr>
          <p:cNvSpPr/>
          <p:nvPr/>
        </p:nvSpPr>
        <p:spPr>
          <a:xfrm>
            <a:off x="207034" y="4259423"/>
            <a:ext cx="8971472" cy="1865704"/>
          </a:xfrm>
          <a:prstGeom prst="rect">
            <a:avLst/>
          </a:prstGeom>
        </p:spPr>
        <p:txBody>
          <a:bodyPr wrap="square">
            <a:spAutoFit/>
          </a:bodyPr>
          <a:lstStyle/>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HTTP/1.1 200 OK</a:t>
            </a: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[various headers]</a:t>
            </a: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&lt;</a:t>
            </a:r>
            <a:r>
              <a:rPr lang="en-US" dirty="0" err="1">
                <a:latin typeface="Courier New" panose="02070309020205020404" pitchFamily="49" charset="0"/>
                <a:ea typeface="Times New Roman" panose="02020603050405020304" pitchFamily="18" charset="0"/>
                <a:cs typeface="Times New Roman" panose="02020603050405020304" pitchFamily="18" charset="0"/>
              </a:rPr>
              <a:t>openSlotList</a:t>
            </a:r>
            <a:r>
              <a:rPr lang="en-US" dirty="0">
                <a:latin typeface="Courier New" panose="02070309020205020404" pitchFamily="49" charset="0"/>
                <a:ea typeface="Times New Roman" panose="02020603050405020304" pitchFamily="18" charset="0"/>
                <a:cs typeface="Times New Roman" panose="02020603050405020304" pitchFamily="18" charset="0"/>
              </a:rPr>
              <a:t>&gt;</a:t>
            </a: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  &lt;slot id="1234" doctor="</a:t>
            </a:r>
            <a:r>
              <a:rPr lang="en-US" dirty="0" err="1">
                <a:latin typeface="Courier New" panose="02070309020205020404" pitchFamily="49" charset="0"/>
                <a:ea typeface="Times New Roman" panose="02020603050405020304" pitchFamily="18" charset="0"/>
                <a:cs typeface="Times New Roman" panose="02020603050405020304" pitchFamily="18" charset="0"/>
              </a:rPr>
              <a:t>mjones</a:t>
            </a:r>
            <a:r>
              <a:rPr lang="en-US" dirty="0">
                <a:latin typeface="Courier New" panose="02070309020205020404" pitchFamily="49" charset="0"/>
                <a:ea typeface="Times New Roman" panose="02020603050405020304" pitchFamily="18" charset="0"/>
                <a:cs typeface="Times New Roman" panose="02020603050405020304" pitchFamily="18" charset="0"/>
              </a:rPr>
              <a:t>" start= "1400" end= "1450"/&gt;</a:t>
            </a: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  &lt;slot id="5678" doctor="</a:t>
            </a:r>
            <a:r>
              <a:rPr lang="en-US" dirty="0" err="1">
                <a:latin typeface="Courier New" panose="02070309020205020404" pitchFamily="49" charset="0"/>
                <a:ea typeface="Times New Roman" panose="02020603050405020304" pitchFamily="18" charset="0"/>
                <a:cs typeface="Times New Roman" panose="02020603050405020304" pitchFamily="18" charset="0"/>
              </a:rPr>
              <a:t>mjones</a:t>
            </a:r>
            <a:r>
              <a:rPr lang="en-US" dirty="0">
                <a:latin typeface="Courier New" panose="02070309020205020404" pitchFamily="49" charset="0"/>
                <a:ea typeface="Times New Roman" panose="02020603050405020304" pitchFamily="18" charset="0"/>
                <a:cs typeface="Times New Roman" panose="02020603050405020304" pitchFamily="18" charset="0"/>
              </a:rPr>
              <a:t>" start= "1600" end= "1650"/&gt;</a:t>
            </a: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&lt;/</a:t>
            </a:r>
            <a:r>
              <a:rPr lang="en-US" dirty="0" err="1">
                <a:latin typeface="Courier New" panose="02070309020205020404" pitchFamily="49" charset="0"/>
                <a:ea typeface="Times New Roman" panose="02020603050405020304" pitchFamily="18" charset="0"/>
                <a:cs typeface="Times New Roman" panose="02020603050405020304" pitchFamily="18" charset="0"/>
              </a:rPr>
              <a:t>openSlotList</a:t>
            </a:r>
            <a:r>
              <a:rPr lang="en-US" dirty="0">
                <a:latin typeface="Courier New" panose="02070309020205020404" pitchFamily="49" charset="0"/>
                <a:ea typeface="Times New Roman" panose="02020603050405020304" pitchFamily="18" charset="0"/>
                <a:cs typeface="Times New Roman" panose="02020603050405020304" pitchFamily="18" charset="0"/>
              </a:rPr>
              <a:t>&gt;</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6773FC6-D1F8-4140-AC4E-55B99D75A239}"/>
              </a:ext>
            </a:extLst>
          </p:cNvPr>
          <p:cNvSpPr>
            <a:spLocks noGrp="1"/>
          </p:cNvSpPr>
          <p:nvPr>
            <p:ph type="sldNum" sz="quarter" idx="12"/>
          </p:nvPr>
        </p:nvSpPr>
        <p:spPr/>
        <p:txBody>
          <a:bodyPr/>
          <a:lstStyle/>
          <a:p>
            <a:fld id="{5FD889E0-CAB2-4699-909D-B9A88D47ACBE}" type="slidenum">
              <a:rPr lang="en-US" smtClean="0"/>
              <a:t>15</a:t>
            </a:fld>
            <a:endParaRPr lang="en-US"/>
          </a:p>
        </p:txBody>
      </p:sp>
    </p:spTree>
    <p:extLst>
      <p:ext uri="{BB962C8B-B14F-4D97-AF65-F5344CB8AC3E}">
        <p14:creationId xmlns:p14="http://schemas.microsoft.com/office/powerpoint/2010/main" val="3191632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a:bodyPr>
          <a:lstStyle/>
          <a:p>
            <a:r>
              <a:rPr lang="en-US" b="1" dirty="0">
                <a:solidFill>
                  <a:srgbClr val="FFFFFF"/>
                </a:solidFill>
              </a:rPr>
              <a:t>Level One</a:t>
            </a:r>
            <a:endParaRPr lang="en-US" b="1" dirty="0"/>
          </a:p>
        </p:txBody>
      </p:sp>
      <p:sp>
        <p:nvSpPr>
          <p:cNvPr id="9" name="Content Placeholder 2">
            <a:extLst>
              <a:ext uri="{FF2B5EF4-FFF2-40B4-BE49-F238E27FC236}">
                <a16:creationId xmlns:a16="http://schemas.microsoft.com/office/drawing/2014/main" id="{B133BB3B-BD66-4C13-8798-5F6C89538717}"/>
              </a:ext>
            </a:extLst>
          </p:cNvPr>
          <p:cNvSpPr txBox="1">
            <a:spLocks/>
          </p:cNvSpPr>
          <p:nvPr/>
        </p:nvSpPr>
        <p:spPr>
          <a:xfrm>
            <a:off x="309146" y="2031587"/>
            <a:ext cx="8539432" cy="521831"/>
          </a:xfrm>
          <a:prstGeom prst="rect">
            <a:avLst/>
          </a:prstGeom>
        </p:spPr>
        <p:txBody>
          <a:bodyPr vert="horz" lIns="91440" tIns="45720" rIns="91440" bIns="45720" rtlCol="0" anchor="ctr">
            <a:normAutofit fontScale="85000"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lgn="just">
              <a:buClr>
                <a:schemeClr val="tx1"/>
              </a:buClr>
              <a:buFont typeface="Wingdings" panose="05000000000000000000" pitchFamily="2" charset="2"/>
              <a:buChar char="Ø"/>
            </a:pPr>
            <a:r>
              <a:rPr lang="en-US" sz="2100" dirty="0">
                <a:solidFill>
                  <a:schemeClr val="tx1"/>
                </a:solidFill>
              </a:rPr>
              <a:t>With specific resources booking an appointment means posting to a particular slot.</a:t>
            </a:r>
            <a:endParaRPr lang="en-US" b="1" dirty="0">
              <a:solidFill>
                <a:srgbClr val="7030A0"/>
              </a:solidFill>
            </a:endParaRPr>
          </a:p>
        </p:txBody>
      </p:sp>
      <p:sp>
        <p:nvSpPr>
          <p:cNvPr id="4" name="Rectangle 3">
            <a:extLst>
              <a:ext uri="{FF2B5EF4-FFF2-40B4-BE49-F238E27FC236}">
                <a16:creationId xmlns:a16="http://schemas.microsoft.com/office/drawing/2014/main" id="{B9DEF9EA-6F78-4112-9FA9-7C12E4750E15}"/>
              </a:ext>
            </a:extLst>
          </p:cNvPr>
          <p:cNvSpPr/>
          <p:nvPr/>
        </p:nvSpPr>
        <p:spPr>
          <a:xfrm>
            <a:off x="500254" y="2421623"/>
            <a:ext cx="8333196" cy="1569340"/>
          </a:xfrm>
          <a:prstGeom prst="rect">
            <a:avLst/>
          </a:prstGeom>
        </p:spPr>
        <p:txBody>
          <a:bodyPr wrap="square">
            <a:spAutoFit/>
          </a:bodyPr>
          <a:lstStyle/>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POST /slots/1234 HTTP/1.1</a:t>
            </a: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[various other headers]</a:t>
            </a: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&lt;</a:t>
            </a:r>
            <a:r>
              <a:rPr lang="en-US" dirty="0" err="1">
                <a:latin typeface="Courier New" panose="02070309020205020404" pitchFamily="49" charset="0"/>
                <a:ea typeface="Times New Roman" panose="02020603050405020304" pitchFamily="18" charset="0"/>
                <a:cs typeface="Times New Roman" panose="02020603050405020304" pitchFamily="18" charset="0"/>
              </a:rPr>
              <a:t>appointmentRequest</a:t>
            </a:r>
            <a:r>
              <a:rPr lang="en-US" dirty="0">
                <a:latin typeface="Courier New" panose="02070309020205020404" pitchFamily="49" charset="0"/>
                <a:ea typeface="Times New Roman" panose="02020603050405020304" pitchFamily="18" charset="0"/>
                <a:cs typeface="Times New Roman" panose="02020603050405020304" pitchFamily="18" charset="0"/>
              </a:rPr>
              <a:t>&gt;</a:t>
            </a: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  &lt;patient id = "</a:t>
            </a:r>
            <a:r>
              <a:rPr lang="en-US" dirty="0" err="1">
                <a:latin typeface="Courier New" panose="02070309020205020404" pitchFamily="49" charset="0"/>
                <a:ea typeface="Times New Roman" panose="02020603050405020304" pitchFamily="18" charset="0"/>
                <a:cs typeface="Times New Roman" panose="02020603050405020304" pitchFamily="18" charset="0"/>
              </a:rPr>
              <a:t>jsmith</a:t>
            </a:r>
            <a:r>
              <a:rPr lang="en-US" dirty="0">
                <a:latin typeface="Courier New" panose="02070309020205020404" pitchFamily="49" charset="0"/>
                <a:ea typeface="Times New Roman" panose="02020603050405020304" pitchFamily="18" charset="0"/>
                <a:cs typeface="Times New Roman" panose="02020603050405020304" pitchFamily="18" charset="0"/>
              </a:rPr>
              <a:t>"/&gt;</a:t>
            </a: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&lt;/</a:t>
            </a:r>
            <a:r>
              <a:rPr lang="en-US" dirty="0" err="1">
                <a:latin typeface="Courier New" panose="02070309020205020404" pitchFamily="49" charset="0"/>
                <a:ea typeface="Times New Roman" panose="02020603050405020304" pitchFamily="18" charset="0"/>
                <a:cs typeface="Times New Roman" panose="02020603050405020304" pitchFamily="18" charset="0"/>
              </a:rPr>
              <a:t>appointmentRequest</a:t>
            </a:r>
            <a:r>
              <a:rPr lang="en-US" dirty="0">
                <a:latin typeface="Courier New" panose="02070309020205020404" pitchFamily="49" charset="0"/>
                <a:ea typeface="Times New Roman" panose="02020603050405020304" pitchFamily="18" charset="0"/>
                <a:cs typeface="Times New Roman" panose="02020603050405020304" pitchFamily="18" charset="0"/>
              </a:rPr>
              <a:t>&gt;</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a:extLst>
              <a:ext uri="{FF2B5EF4-FFF2-40B4-BE49-F238E27FC236}">
                <a16:creationId xmlns:a16="http://schemas.microsoft.com/office/drawing/2014/main" id="{852C25E3-9AFC-4210-B336-10552B2E476F}"/>
              </a:ext>
            </a:extLst>
          </p:cNvPr>
          <p:cNvSpPr/>
          <p:nvPr/>
        </p:nvSpPr>
        <p:spPr>
          <a:xfrm>
            <a:off x="379483" y="3988099"/>
            <a:ext cx="4371710" cy="374077"/>
          </a:xfrm>
          <a:prstGeom prst="rect">
            <a:avLst/>
          </a:prstGeom>
        </p:spPr>
        <p:txBody>
          <a:bodyPr wrap="none">
            <a:spAutoFit/>
          </a:bodyPr>
          <a:lstStyle/>
          <a:p>
            <a:pPr fontAlgn="base">
              <a:lnSpc>
                <a:spcPct val="107000"/>
              </a:lnSpc>
              <a:spcBef>
                <a:spcPts val="1200"/>
              </a:spcBef>
              <a:spcAft>
                <a:spcPts val="12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If all goes well I get a similar reply to before.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7">
            <a:extLst>
              <a:ext uri="{FF2B5EF4-FFF2-40B4-BE49-F238E27FC236}">
                <a16:creationId xmlns:a16="http://schemas.microsoft.com/office/drawing/2014/main" id="{BBE94B02-5284-4640-AC9C-4AD8C13FBA70}"/>
              </a:ext>
            </a:extLst>
          </p:cNvPr>
          <p:cNvSpPr/>
          <p:nvPr/>
        </p:nvSpPr>
        <p:spPr>
          <a:xfrm>
            <a:off x="310553" y="4362176"/>
            <a:ext cx="9005977" cy="1865704"/>
          </a:xfrm>
          <a:prstGeom prst="rect">
            <a:avLst/>
          </a:prstGeom>
        </p:spPr>
        <p:txBody>
          <a:bodyPr wrap="square">
            <a:spAutoFit/>
          </a:bodyPr>
          <a:lstStyle/>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HTTP/1.1 200 OK</a:t>
            </a: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[various headers]</a:t>
            </a: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&lt;appointment&gt;</a:t>
            </a: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  &lt;slot id= "1234" doctor= "</a:t>
            </a:r>
            <a:r>
              <a:rPr lang="en-US" dirty="0" err="1">
                <a:latin typeface="Courier New" panose="02070309020205020404" pitchFamily="49" charset="0"/>
                <a:ea typeface="Times New Roman" panose="02020603050405020304" pitchFamily="18" charset="0"/>
                <a:cs typeface="Times New Roman" panose="02020603050405020304" pitchFamily="18" charset="0"/>
              </a:rPr>
              <a:t>mjones</a:t>
            </a:r>
            <a:r>
              <a:rPr lang="en-US" dirty="0">
                <a:latin typeface="Courier New" panose="02070309020205020404" pitchFamily="49" charset="0"/>
                <a:ea typeface="Times New Roman" panose="02020603050405020304" pitchFamily="18" charset="0"/>
                <a:cs typeface="Times New Roman" panose="02020603050405020304" pitchFamily="18" charset="0"/>
              </a:rPr>
              <a:t>" start= "1400" end= "1450"/&gt;</a:t>
            </a: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  &lt;patient id = "</a:t>
            </a:r>
            <a:r>
              <a:rPr lang="en-US" dirty="0" err="1">
                <a:latin typeface="Courier New" panose="02070309020205020404" pitchFamily="49" charset="0"/>
                <a:ea typeface="Times New Roman" panose="02020603050405020304" pitchFamily="18" charset="0"/>
                <a:cs typeface="Times New Roman" panose="02020603050405020304" pitchFamily="18" charset="0"/>
              </a:rPr>
              <a:t>jsmith</a:t>
            </a:r>
            <a:r>
              <a:rPr lang="en-US" dirty="0">
                <a:latin typeface="Courier New" panose="02070309020205020404" pitchFamily="49" charset="0"/>
                <a:ea typeface="Times New Roman" panose="02020603050405020304" pitchFamily="18" charset="0"/>
                <a:cs typeface="Times New Roman" panose="02020603050405020304" pitchFamily="18" charset="0"/>
              </a:rPr>
              <a:t>"/&gt;</a:t>
            </a: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&lt;/appointment&gt;</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09618C36-B94B-471E-8FCF-1DBF79EF9E71}"/>
              </a:ext>
            </a:extLst>
          </p:cNvPr>
          <p:cNvSpPr>
            <a:spLocks noGrp="1"/>
          </p:cNvSpPr>
          <p:nvPr>
            <p:ph type="sldNum" sz="quarter" idx="12"/>
          </p:nvPr>
        </p:nvSpPr>
        <p:spPr/>
        <p:txBody>
          <a:bodyPr/>
          <a:lstStyle/>
          <a:p>
            <a:fld id="{5FD889E0-CAB2-4699-909D-B9A88D47ACBE}" type="slidenum">
              <a:rPr lang="en-US" smtClean="0"/>
              <a:t>16</a:t>
            </a:fld>
            <a:endParaRPr lang="en-US"/>
          </a:p>
        </p:txBody>
      </p:sp>
    </p:spTree>
    <p:extLst>
      <p:ext uri="{BB962C8B-B14F-4D97-AF65-F5344CB8AC3E}">
        <p14:creationId xmlns:p14="http://schemas.microsoft.com/office/powerpoint/2010/main" val="1803064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a:bodyPr>
          <a:lstStyle/>
          <a:p>
            <a:r>
              <a:rPr lang="en-US" b="1" dirty="0">
                <a:solidFill>
                  <a:srgbClr val="FFFFFF"/>
                </a:solidFill>
              </a:rPr>
              <a:t>Level One</a:t>
            </a:r>
            <a:endParaRPr lang="en-US" b="1" dirty="0"/>
          </a:p>
        </p:txBody>
      </p:sp>
      <p:sp>
        <p:nvSpPr>
          <p:cNvPr id="9" name="Content Placeholder 2">
            <a:extLst>
              <a:ext uri="{FF2B5EF4-FFF2-40B4-BE49-F238E27FC236}">
                <a16:creationId xmlns:a16="http://schemas.microsoft.com/office/drawing/2014/main" id="{B133BB3B-BD66-4C13-8798-5F6C89538717}"/>
              </a:ext>
            </a:extLst>
          </p:cNvPr>
          <p:cNvSpPr txBox="1">
            <a:spLocks/>
          </p:cNvSpPr>
          <p:nvPr/>
        </p:nvSpPr>
        <p:spPr>
          <a:xfrm>
            <a:off x="309146" y="2031587"/>
            <a:ext cx="8539432" cy="3472066"/>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buClr>
                <a:schemeClr val="tx1"/>
              </a:buClr>
              <a:buFont typeface="Wingdings" panose="05000000000000000000" pitchFamily="2" charset="2"/>
              <a:buChar char="Ø"/>
            </a:pPr>
            <a:r>
              <a:rPr lang="en-US" sz="2100" dirty="0">
                <a:solidFill>
                  <a:schemeClr val="tx1"/>
                </a:solidFill>
              </a:rPr>
              <a:t>The difference now is that if anyone needs to do anything about the appointment, like book some tests, they first get hold of the appointment resource, which might have a URI like </a:t>
            </a:r>
            <a:r>
              <a:rPr lang="en-US" sz="2100" dirty="0">
                <a:solidFill>
                  <a:schemeClr val="tx1"/>
                </a:solidFill>
                <a:hlinkClick r:id="rId2"/>
              </a:rPr>
              <a:t>http://royalhope.nhs.uk/slots/1234/appointment</a:t>
            </a:r>
            <a:r>
              <a:rPr lang="en-US" sz="2100" dirty="0">
                <a:solidFill>
                  <a:schemeClr val="tx1"/>
                </a:solidFill>
              </a:rPr>
              <a:t> and post to that resource.</a:t>
            </a:r>
          </a:p>
          <a:p>
            <a:pPr marL="342900" indent="-342900" algn="just">
              <a:buClr>
                <a:schemeClr val="tx1"/>
              </a:buClr>
              <a:buFont typeface="Wingdings" panose="05000000000000000000" pitchFamily="2" charset="2"/>
              <a:buChar char="Ø"/>
            </a:pPr>
            <a:r>
              <a:rPr lang="en-US" sz="2100" dirty="0">
                <a:solidFill>
                  <a:schemeClr val="tx1"/>
                </a:solidFill>
              </a:rPr>
              <a:t>To an object guy like me this is like the notion of object identity. Rather than calling some function in the ether and passing arguments, we call a method on one particular object providing arguments for the other information.</a:t>
            </a:r>
          </a:p>
        </p:txBody>
      </p:sp>
      <p:sp>
        <p:nvSpPr>
          <p:cNvPr id="3" name="Slide Number Placeholder 2">
            <a:extLst>
              <a:ext uri="{FF2B5EF4-FFF2-40B4-BE49-F238E27FC236}">
                <a16:creationId xmlns:a16="http://schemas.microsoft.com/office/drawing/2014/main" id="{10E08466-5D1F-4E88-BAEF-A263CAB3AB12}"/>
              </a:ext>
            </a:extLst>
          </p:cNvPr>
          <p:cNvSpPr>
            <a:spLocks noGrp="1"/>
          </p:cNvSpPr>
          <p:nvPr>
            <p:ph type="sldNum" sz="quarter" idx="12"/>
          </p:nvPr>
        </p:nvSpPr>
        <p:spPr/>
        <p:txBody>
          <a:bodyPr/>
          <a:lstStyle/>
          <a:p>
            <a:fld id="{5FD889E0-CAB2-4699-909D-B9A88D47ACBE}" type="slidenum">
              <a:rPr lang="en-US" smtClean="0"/>
              <a:t>17</a:t>
            </a:fld>
            <a:endParaRPr lang="en-US"/>
          </a:p>
        </p:txBody>
      </p:sp>
    </p:spTree>
    <p:extLst>
      <p:ext uri="{BB962C8B-B14F-4D97-AF65-F5344CB8AC3E}">
        <p14:creationId xmlns:p14="http://schemas.microsoft.com/office/powerpoint/2010/main" val="3838555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a:bodyPr>
          <a:lstStyle/>
          <a:p>
            <a:r>
              <a:rPr lang="en-US" b="1" dirty="0">
                <a:solidFill>
                  <a:srgbClr val="FFFFFF"/>
                </a:solidFill>
              </a:rPr>
              <a:t>Level Two</a:t>
            </a:r>
            <a:endParaRPr lang="en-US" b="1" dirty="0"/>
          </a:p>
        </p:txBody>
      </p:sp>
      <p:sp>
        <p:nvSpPr>
          <p:cNvPr id="9" name="Content Placeholder 2">
            <a:extLst>
              <a:ext uri="{FF2B5EF4-FFF2-40B4-BE49-F238E27FC236}">
                <a16:creationId xmlns:a16="http://schemas.microsoft.com/office/drawing/2014/main" id="{B133BB3B-BD66-4C13-8798-5F6C89538717}"/>
              </a:ext>
            </a:extLst>
          </p:cNvPr>
          <p:cNvSpPr txBox="1">
            <a:spLocks/>
          </p:cNvSpPr>
          <p:nvPr/>
        </p:nvSpPr>
        <p:spPr>
          <a:xfrm>
            <a:off x="309146" y="2152357"/>
            <a:ext cx="8539432" cy="3931247"/>
          </a:xfrm>
          <a:prstGeom prst="rect">
            <a:avLst/>
          </a:prstGeom>
        </p:spPr>
        <p:txBody>
          <a:bodyPr vert="horz" lIns="91440" tIns="45720" rIns="91440" bIns="45720" rtlCol="0" anchor="ctr">
            <a:normAutofit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lgn="just">
              <a:buClr>
                <a:schemeClr val="tx1"/>
              </a:buClr>
              <a:buFont typeface="Wingdings" panose="05000000000000000000" pitchFamily="2" charset="2"/>
              <a:buChar char="Ø"/>
            </a:pPr>
            <a:r>
              <a:rPr lang="en-US" sz="2100" dirty="0">
                <a:solidFill>
                  <a:schemeClr val="tx1"/>
                </a:solidFill>
              </a:rPr>
              <a:t>Level two of maturity makes use of URIs and </a:t>
            </a:r>
            <a:r>
              <a:rPr lang="en-US" sz="2100" dirty="0" err="1">
                <a:solidFill>
                  <a:schemeClr val="tx1"/>
                </a:solidFill>
              </a:rPr>
              <a:t>HTTPout</a:t>
            </a:r>
            <a:r>
              <a:rPr lang="en-US" sz="2100" dirty="0">
                <a:solidFill>
                  <a:schemeClr val="tx1"/>
                </a:solidFill>
              </a:rPr>
              <a:t> of URI, HTTP Methods and HATEOAS.</a:t>
            </a:r>
          </a:p>
          <a:p>
            <a:pPr marL="342900" indent="-342900" algn="just">
              <a:buClr>
                <a:schemeClr val="tx1"/>
              </a:buClr>
              <a:buFont typeface="Wingdings" panose="05000000000000000000" pitchFamily="2" charset="2"/>
              <a:buChar char="Ø"/>
            </a:pPr>
            <a:r>
              <a:rPr lang="en-US" sz="2100" dirty="0">
                <a:solidFill>
                  <a:schemeClr val="tx1"/>
                </a:solidFill>
              </a:rPr>
              <a:t>Level two services host numerous URI-addressable resources. Such services support several of the HTTP verbs on each exposed resource – Create, Read, Update and Delete (CRUD) services.</a:t>
            </a:r>
          </a:p>
          <a:p>
            <a:pPr marL="342900" indent="-342900" algn="just">
              <a:buClr>
                <a:schemeClr val="tx1"/>
              </a:buClr>
              <a:buFont typeface="Wingdings" panose="05000000000000000000" pitchFamily="2" charset="2"/>
              <a:buChar char="Ø"/>
            </a:pPr>
            <a:r>
              <a:rPr lang="en-US" sz="2100" dirty="0">
                <a:solidFill>
                  <a:schemeClr val="tx1"/>
                </a:solidFill>
              </a:rPr>
              <a:t>Here the state of resources, typically representing business entities, can be manipulated over the network.</a:t>
            </a:r>
          </a:p>
          <a:p>
            <a:pPr marL="342900" indent="-342900" algn="just">
              <a:buClr>
                <a:schemeClr val="tx1"/>
              </a:buClr>
              <a:buFont typeface="Wingdings" panose="05000000000000000000" pitchFamily="2" charset="2"/>
              <a:buChar char="Ø"/>
            </a:pPr>
            <a:r>
              <a:rPr lang="en-US" sz="2100" dirty="0">
                <a:solidFill>
                  <a:schemeClr val="tx1"/>
                </a:solidFill>
              </a:rPr>
              <a:t>Here service designer expect people to put some effort into mastering the APIs – generally by reading supplied documentation.</a:t>
            </a:r>
          </a:p>
          <a:p>
            <a:pPr marL="342900" indent="-342900" algn="just">
              <a:buClr>
                <a:schemeClr val="tx1"/>
              </a:buClr>
              <a:buFont typeface="Wingdings" panose="05000000000000000000" pitchFamily="2" charset="2"/>
              <a:buChar char="Ø"/>
            </a:pPr>
            <a:r>
              <a:rPr lang="en-US" sz="2100" dirty="0">
                <a:solidFill>
                  <a:schemeClr val="tx1"/>
                </a:solidFill>
              </a:rPr>
              <a:t>Level 2 is good use case of REST principles, which advocate using different verbs based on the HTTP request methods and the system can have multiple resources.</a:t>
            </a:r>
          </a:p>
        </p:txBody>
      </p:sp>
      <p:sp>
        <p:nvSpPr>
          <p:cNvPr id="3" name="Slide Number Placeholder 2">
            <a:extLst>
              <a:ext uri="{FF2B5EF4-FFF2-40B4-BE49-F238E27FC236}">
                <a16:creationId xmlns:a16="http://schemas.microsoft.com/office/drawing/2014/main" id="{6B0AFBBA-02A8-44A4-A311-7E1DF0AB9EC3}"/>
              </a:ext>
            </a:extLst>
          </p:cNvPr>
          <p:cNvSpPr>
            <a:spLocks noGrp="1"/>
          </p:cNvSpPr>
          <p:nvPr>
            <p:ph type="sldNum" sz="quarter" idx="12"/>
          </p:nvPr>
        </p:nvSpPr>
        <p:spPr/>
        <p:txBody>
          <a:bodyPr/>
          <a:lstStyle/>
          <a:p>
            <a:fld id="{5FD889E0-CAB2-4699-909D-B9A88D47ACBE}" type="slidenum">
              <a:rPr lang="en-US" smtClean="0"/>
              <a:t>18</a:t>
            </a:fld>
            <a:endParaRPr lang="en-US"/>
          </a:p>
        </p:txBody>
      </p:sp>
    </p:spTree>
    <p:extLst>
      <p:ext uri="{BB962C8B-B14F-4D97-AF65-F5344CB8AC3E}">
        <p14:creationId xmlns:p14="http://schemas.microsoft.com/office/powerpoint/2010/main" val="750163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a:bodyPr>
          <a:lstStyle/>
          <a:p>
            <a:r>
              <a:rPr lang="en-US" b="1" dirty="0">
                <a:solidFill>
                  <a:srgbClr val="FFFFFF"/>
                </a:solidFill>
              </a:rPr>
              <a:t>Level Two</a:t>
            </a:r>
            <a:endParaRPr lang="en-US" b="1" dirty="0"/>
          </a:p>
        </p:txBody>
      </p:sp>
      <p:sp>
        <p:nvSpPr>
          <p:cNvPr id="9" name="Content Placeholder 2">
            <a:extLst>
              <a:ext uri="{FF2B5EF4-FFF2-40B4-BE49-F238E27FC236}">
                <a16:creationId xmlns:a16="http://schemas.microsoft.com/office/drawing/2014/main" id="{B133BB3B-BD66-4C13-8798-5F6C89538717}"/>
              </a:ext>
            </a:extLst>
          </p:cNvPr>
          <p:cNvSpPr txBox="1">
            <a:spLocks/>
          </p:cNvSpPr>
          <p:nvPr/>
        </p:nvSpPr>
        <p:spPr>
          <a:xfrm>
            <a:off x="309146" y="2152358"/>
            <a:ext cx="8539432" cy="1902058"/>
          </a:xfrm>
          <a:prstGeom prst="rect">
            <a:avLst/>
          </a:prstGeom>
        </p:spPr>
        <p:txBody>
          <a:bodyPr vert="horz" lIns="91440" tIns="45720" rIns="91440" bIns="45720" rtlCol="0" anchor="ctr">
            <a:normAutofit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lgn="just">
              <a:buClr>
                <a:schemeClr val="tx1"/>
              </a:buClr>
              <a:buFont typeface="Wingdings" panose="05000000000000000000" pitchFamily="2" charset="2"/>
              <a:buChar char="Ø"/>
            </a:pPr>
            <a:r>
              <a:rPr lang="en-US" sz="2100" dirty="0">
                <a:solidFill>
                  <a:schemeClr val="tx1"/>
                </a:solidFill>
              </a:rPr>
              <a:t>I've used HTTP POST verbs for all my interactions here in level 0 and 1, but some people use GETs instead or in addition. At these levels it doesn't make much difference, they are both being used as tunneling mechanisms allowing you to tunnel your interactions through HTTP. Level 2 moves away from this, using the HTTP verbs as closely as possible to how they are used in HTTP itself.</a:t>
            </a:r>
          </a:p>
        </p:txBody>
      </p:sp>
      <p:pic>
        <p:nvPicPr>
          <p:cNvPr id="4" name="Picture 3">
            <a:extLst>
              <a:ext uri="{FF2B5EF4-FFF2-40B4-BE49-F238E27FC236}">
                <a16:creationId xmlns:a16="http://schemas.microsoft.com/office/drawing/2014/main" id="{F4BA9963-E082-4292-A034-C84E26FAA30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723665" y="4054417"/>
            <a:ext cx="6022855" cy="2132706"/>
          </a:xfrm>
          <a:prstGeom prst="rect">
            <a:avLst/>
          </a:prstGeom>
          <a:noFill/>
          <a:ln>
            <a:noFill/>
          </a:ln>
        </p:spPr>
      </p:pic>
      <p:sp>
        <p:nvSpPr>
          <p:cNvPr id="3" name="Slide Number Placeholder 2">
            <a:extLst>
              <a:ext uri="{FF2B5EF4-FFF2-40B4-BE49-F238E27FC236}">
                <a16:creationId xmlns:a16="http://schemas.microsoft.com/office/drawing/2014/main" id="{ED7B26DD-3F4B-4478-BFD4-15F322283B7F}"/>
              </a:ext>
            </a:extLst>
          </p:cNvPr>
          <p:cNvSpPr>
            <a:spLocks noGrp="1"/>
          </p:cNvSpPr>
          <p:nvPr>
            <p:ph type="sldNum" sz="quarter" idx="12"/>
          </p:nvPr>
        </p:nvSpPr>
        <p:spPr/>
        <p:txBody>
          <a:bodyPr/>
          <a:lstStyle/>
          <a:p>
            <a:fld id="{5FD889E0-CAB2-4699-909D-B9A88D47ACBE}" type="slidenum">
              <a:rPr lang="en-US" smtClean="0"/>
              <a:t>19</a:t>
            </a:fld>
            <a:endParaRPr lang="en-US"/>
          </a:p>
        </p:txBody>
      </p:sp>
    </p:spTree>
    <p:extLst>
      <p:ext uri="{BB962C8B-B14F-4D97-AF65-F5344CB8AC3E}">
        <p14:creationId xmlns:p14="http://schemas.microsoft.com/office/powerpoint/2010/main" val="1872760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Lecture Outline</a:t>
            </a:r>
          </a:p>
        </p:txBody>
      </p:sp>
      <p:sp>
        <p:nvSpPr>
          <p:cNvPr id="3" name="Subtitle 2"/>
          <p:cNvSpPr>
            <a:spLocks noGrp="1"/>
          </p:cNvSpPr>
          <p:nvPr>
            <p:ph type="subTitle" idx="1"/>
          </p:nvPr>
        </p:nvSpPr>
        <p:spPr>
          <a:xfrm>
            <a:off x="486697" y="2363927"/>
            <a:ext cx="7754112" cy="3446029"/>
          </a:xfrm>
        </p:spPr>
        <p:txBody>
          <a:bodyPr>
            <a:normAutofit/>
          </a:bodyPr>
          <a:lstStyle/>
          <a:p>
            <a:pPr marL="342900" indent="-342900">
              <a:buFont typeface="Arial" panose="020B0604020202020204" pitchFamily="34" charset="0"/>
              <a:buChar char="•"/>
            </a:pPr>
            <a:r>
              <a:rPr lang="en-US" sz="2000" dirty="0">
                <a:solidFill>
                  <a:srgbClr val="000000"/>
                </a:solidFill>
                <a:latin typeface="Times New Roman" panose="02020603050405020304" pitchFamily="18" charset="0"/>
                <a:ea typeface="Times New Roman" panose="02020603050405020304" pitchFamily="18" charset="0"/>
              </a:rPr>
              <a:t>Different Levels of API</a:t>
            </a:r>
          </a:p>
          <a:p>
            <a:pPr marL="342900" indent="-342900">
              <a:buFont typeface="Arial" panose="020B0604020202020204" pitchFamily="34" charset="0"/>
              <a:buChar char="•"/>
            </a:pPr>
            <a:r>
              <a:rPr lang="en-US" sz="2000" dirty="0">
                <a:solidFill>
                  <a:srgbClr val="000000"/>
                </a:solidFill>
                <a:latin typeface="Times New Roman" panose="02020603050405020304" pitchFamily="18" charset="0"/>
                <a:ea typeface="Times New Roman" panose="02020603050405020304" pitchFamily="18" charset="0"/>
              </a:rPr>
              <a:t>Richardson Maturity Model</a:t>
            </a:r>
          </a:p>
        </p:txBody>
      </p:sp>
      <p:sp>
        <p:nvSpPr>
          <p:cNvPr id="4" name="Slide Number Placeholder 3">
            <a:extLst>
              <a:ext uri="{FF2B5EF4-FFF2-40B4-BE49-F238E27FC236}">
                <a16:creationId xmlns:a16="http://schemas.microsoft.com/office/drawing/2014/main" id="{95CC0776-84D4-49FB-A0CA-CEFA0D510C47}"/>
              </a:ext>
            </a:extLst>
          </p:cNvPr>
          <p:cNvSpPr>
            <a:spLocks noGrp="1"/>
          </p:cNvSpPr>
          <p:nvPr>
            <p:ph type="sldNum" sz="quarter" idx="12"/>
          </p:nvPr>
        </p:nvSpPr>
        <p:spPr/>
        <p:txBody>
          <a:bodyPr/>
          <a:lstStyle/>
          <a:p>
            <a:fld id="{5FD889E0-CAB2-4699-909D-B9A88D47ACBE}" type="slidenum">
              <a:rPr lang="en-US" smtClean="0"/>
              <a:t>2</a:t>
            </a:fld>
            <a:endParaRPr lang="en-US"/>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a:bodyPr>
          <a:lstStyle/>
          <a:p>
            <a:r>
              <a:rPr lang="en-US" b="1" dirty="0">
                <a:solidFill>
                  <a:srgbClr val="FFFFFF"/>
                </a:solidFill>
              </a:rPr>
              <a:t>Level Two</a:t>
            </a:r>
            <a:endParaRPr lang="en-US" b="1" dirty="0"/>
          </a:p>
        </p:txBody>
      </p:sp>
      <p:sp>
        <p:nvSpPr>
          <p:cNvPr id="9" name="Content Placeholder 2">
            <a:extLst>
              <a:ext uri="{FF2B5EF4-FFF2-40B4-BE49-F238E27FC236}">
                <a16:creationId xmlns:a16="http://schemas.microsoft.com/office/drawing/2014/main" id="{B133BB3B-BD66-4C13-8798-5F6C89538717}"/>
              </a:ext>
            </a:extLst>
          </p:cNvPr>
          <p:cNvSpPr txBox="1">
            <a:spLocks/>
          </p:cNvSpPr>
          <p:nvPr/>
        </p:nvSpPr>
        <p:spPr>
          <a:xfrm>
            <a:off x="309146" y="2152358"/>
            <a:ext cx="8539432" cy="418314"/>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lgn="just">
              <a:buClr>
                <a:schemeClr val="tx1"/>
              </a:buClr>
              <a:buFont typeface="Wingdings" panose="05000000000000000000" pitchFamily="2" charset="2"/>
              <a:buChar char="Ø"/>
            </a:pPr>
            <a:r>
              <a:rPr lang="en-US" sz="2100" dirty="0">
                <a:solidFill>
                  <a:schemeClr val="tx1"/>
                </a:solidFill>
              </a:rPr>
              <a:t>For our the list of slots, this means we want to use GET.</a:t>
            </a:r>
          </a:p>
        </p:txBody>
      </p:sp>
      <p:sp>
        <p:nvSpPr>
          <p:cNvPr id="3" name="Rectangle 2">
            <a:extLst>
              <a:ext uri="{FF2B5EF4-FFF2-40B4-BE49-F238E27FC236}">
                <a16:creationId xmlns:a16="http://schemas.microsoft.com/office/drawing/2014/main" id="{A8B35E2C-D46E-40E1-9458-C0A2F3AC762F}"/>
              </a:ext>
            </a:extLst>
          </p:cNvPr>
          <p:cNvSpPr/>
          <p:nvPr/>
        </p:nvSpPr>
        <p:spPr>
          <a:xfrm>
            <a:off x="646981" y="2568226"/>
            <a:ext cx="4572000" cy="1272977"/>
          </a:xfrm>
          <a:prstGeom prst="rect">
            <a:avLst/>
          </a:prstGeom>
        </p:spPr>
        <p:txBody>
          <a:bodyPr>
            <a:spAutoFit/>
          </a:bodyPr>
          <a:lstStyle/>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GET /doctors/</a:t>
            </a:r>
            <a:r>
              <a:rPr lang="en-US" dirty="0" err="1">
                <a:latin typeface="Courier New" panose="02070309020205020404" pitchFamily="49" charset="0"/>
                <a:ea typeface="Times New Roman" panose="02020603050405020304" pitchFamily="18" charset="0"/>
                <a:cs typeface="Times New Roman" panose="02020603050405020304" pitchFamily="18" charset="0"/>
              </a:rPr>
              <a:t>mjones</a:t>
            </a:r>
            <a:r>
              <a:rPr lang="en-US" dirty="0">
                <a:latin typeface="Courier New" panose="02070309020205020404" pitchFamily="49" charset="0"/>
                <a:ea typeface="Times New Roman" panose="02020603050405020304" pitchFamily="18" charset="0"/>
                <a:cs typeface="Times New Roman" panose="02020603050405020304" pitchFamily="18" charset="0"/>
              </a:rPr>
              <a:t>/</a:t>
            </a:r>
            <a:r>
              <a:rPr lang="en-US" dirty="0" err="1">
                <a:latin typeface="Courier New" panose="02070309020205020404" pitchFamily="49" charset="0"/>
                <a:ea typeface="Times New Roman" panose="02020603050405020304" pitchFamily="18" charset="0"/>
                <a:cs typeface="Times New Roman" panose="02020603050405020304" pitchFamily="18" charset="0"/>
              </a:rPr>
              <a:t>slots?date</a:t>
            </a:r>
            <a:r>
              <a:rPr lang="en-US" dirty="0">
                <a:latin typeface="Courier New" panose="02070309020205020404" pitchFamily="49" charset="0"/>
                <a:ea typeface="Times New Roman" panose="02020603050405020304" pitchFamily="18" charset="0"/>
                <a:cs typeface="Times New Roman" panose="02020603050405020304" pitchFamily="18" charset="0"/>
              </a:rPr>
              <a:t>=20100104&amp;status=open HTTP/1.1</a:t>
            </a: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Host: royalhope.nhs.uk</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9E64BB61-790D-4A37-A47D-BAECA5E54FCC}"/>
              </a:ext>
            </a:extLst>
          </p:cNvPr>
          <p:cNvSpPr/>
          <p:nvPr/>
        </p:nvSpPr>
        <p:spPr>
          <a:xfrm>
            <a:off x="423677" y="3764220"/>
            <a:ext cx="8073341" cy="374077"/>
          </a:xfrm>
          <a:prstGeom prst="rect">
            <a:avLst/>
          </a:prstGeom>
        </p:spPr>
        <p:txBody>
          <a:bodyPr wrap="square">
            <a:spAutoFit/>
          </a:bodyPr>
          <a:lstStyle/>
          <a:p>
            <a:pPr fontAlgn="base">
              <a:lnSpc>
                <a:spcPct val="107000"/>
              </a:lnSpc>
              <a:spcBef>
                <a:spcPts val="1200"/>
              </a:spcBef>
              <a:spcAft>
                <a:spcPts val="12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The reply is the same as it would have been with the POST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5">
            <a:extLst>
              <a:ext uri="{FF2B5EF4-FFF2-40B4-BE49-F238E27FC236}">
                <a16:creationId xmlns:a16="http://schemas.microsoft.com/office/drawing/2014/main" id="{BB99C81E-2582-4D7B-96A0-7888A96D9C9F}"/>
              </a:ext>
            </a:extLst>
          </p:cNvPr>
          <p:cNvSpPr/>
          <p:nvPr/>
        </p:nvSpPr>
        <p:spPr>
          <a:xfrm>
            <a:off x="481676" y="4138297"/>
            <a:ext cx="8238648" cy="1865704"/>
          </a:xfrm>
          <a:prstGeom prst="rect">
            <a:avLst/>
          </a:prstGeom>
        </p:spPr>
        <p:txBody>
          <a:bodyPr wrap="square">
            <a:spAutoFit/>
          </a:bodyPr>
          <a:lstStyle/>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HTTP/1.1 200 OK</a:t>
            </a: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[various headers]</a:t>
            </a: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&lt;</a:t>
            </a:r>
            <a:r>
              <a:rPr lang="en-US" dirty="0" err="1">
                <a:latin typeface="Courier New" panose="02070309020205020404" pitchFamily="49" charset="0"/>
                <a:ea typeface="Times New Roman" panose="02020603050405020304" pitchFamily="18" charset="0"/>
                <a:cs typeface="Times New Roman" panose="02020603050405020304" pitchFamily="18" charset="0"/>
              </a:rPr>
              <a:t>openSlotList</a:t>
            </a:r>
            <a:r>
              <a:rPr lang="en-US" dirty="0">
                <a:latin typeface="Courier New" panose="02070309020205020404" pitchFamily="49" charset="0"/>
                <a:ea typeface="Times New Roman" panose="02020603050405020304" pitchFamily="18" charset="0"/>
                <a:cs typeface="Times New Roman" panose="02020603050405020304" pitchFamily="18" charset="0"/>
              </a:rPr>
              <a:t>&gt;</a:t>
            </a: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  &lt;slot id="1234" doctor="</a:t>
            </a:r>
            <a:r>
              <a:rPr lang="en-US" dirty="0" err="1">
                <a:latin typeface="Courier New" panose="02070309020205020404" pitchFamily="49" charset="0"/>
                <a:ea typeface="Times New Roman" panose="02020603050405020304" pitchFamily="18" charset="0"/>
                <a:cs typeface="Times New Roman" panose="02020603050405020304" pitchFamily="18" charset="0"/>
              </a:rPr>
              <a:t>mjones</a:t>
            </a:r>
            <a:r>
              <a:rPr lang="en-US" dirty="0">
                <a:latin typeface="Courier New" panose="02070309020205020404" pitchFamily="49" charset="0"/>
                <a:ea typeface="Times New Roman" panose="02020603050405020304" pitchFamily="18" charset="0"/>
                <a:cs typeface="Times New Roman" panose="02020603050405020304" pitchFamily="18" charset="0"/>
              </a:rPr>
              <a:t>" start="1400" end="1450"/&gt;</a:t>
            </a: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  &lt;slot id="5678" doctor="</a:t>
            </a:r>
            <a:r>
              <a:rPr lang="en-US" dirty="0" err="1">
                <a:latin typeface="Courier New" panose="02070309020205020404" pitchFamily="49" charset="0"/>
                <a:ea typeface="Times New Roman" panose="02020603050405020304" pitchFamily="18" charset="0"/>
                <a:cs typeface="Times New Roman" panose="02020603050405020304" pitchFamily="18" charset="0"/>
              </a:rPr>
              <a:t>mjones</a:t>
            </a:r>
            <a:r>
              <a:rPr lang="en-US" dirty="0">
                <a:latin typeface="Courier New" panose="02070309020205020404" pitchFamily="49" charset="0"/>
                <a:ea typeface="Times New Roman" panose="02020603050405020304" pitchFamily="18" charset="0"/>
                <a:cs typeface="Times New Roman" panose="02020603050405020304" pitchFamily="18" charset="0"/>
              </a:rPr>
              <a:t>" start="1600" end="1650"/&gt;</a:t>
            </a: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&lt;/</a:t>
            </a:r>
            <a:r>
              <a:rPr lang="en-US" dirty="0" err="1">
                <a:latin typeface="Courier New" panose="02070309020205020404" pitchFamily="49" charset="0"/>
                <a:ea typeface="Times New Roman" panose="02020603050405020304" pitchFamily="18" charset="0"/>
                <a:cs typeface="Times New Roman" panose="02020603050405020304" pitchFamily="18" charset="0"/>
              </a:rPr>
              <a:t>openSlotList</a:t>
            </a:r>
            <a:r>
              <a:rPr lang="en-US" dirty="0">
                <a:latin typeface="Courier New" panose="02070309020205020404" pitchFamily="49" charset="0"/>
                <a:ea typeface="Times New Roman" panose="02020603050405020304" pitchFamily="18" charset="0"/>
                <a:cs typeface="Times New Roman" panose="02020603050405020304" pitchFamily="18" charset="0"/>
              </a:rPr>
              <a:t>&gt;</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79B80AD-7D0C-4DA5-8B63-EEB0EEE62B08}"/>
              </a:ext>
            </a:extLst>
          </p:cNvPr>
          <p:cNvSpPr>
            <a:spLocks noGrp="1"/>
          </p:cNvSpPr>
          <p:nvPr>
            <p:ph type="sldNum" sz="quarter" idx="12"/>
          </p:nvPr>
        </p:nvSpPr>
        <p:spPr/>
        <p:txBody>
          <a:bodyPr/>
          <a:lstStyle/>
          <a:p>
            <a:fld id="{5FD889E0-CAB2-4699-909D-B9A88D47ACBE}" type="slidenum">
              <a:rPr lang="en-US" smtClean="0"/>
              <a:t>20</a:t>
            </a:fld>
            <a:endParaRPr lang="en-US"/>
          </a:p>
        </p:txBody>
      </p:sp>
    </p:spTree>
    <p:extLst>
      <p:ext uri="{BB962C8B-B14F-4D97-AF65-F5344CB8AC3E}">
        <p14:creationId xmlns:p14="http://schemas.microsoft.com/office/powerpoint/2010/main" val="2757674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a:bodyPr>
          <a:lstStyle/>
          <a:p>
            <a:r>
              <a:rPr lang="en-US" b="1" dirty="0">
                <a:solidFill>
                  <a:srgbClr val="FFFFFF"/>
                </a:solidFill>
              </a:rPr>
              <a:t>Level Two</a:t>
            </a:r>
            <a:endParaRPr lang="en-US" b="1" dirty="0"/>
          </a:p>
        </p:txBody>
      </p:sp>
      <p:sp>
        <p:nvSpPr>
          <p:cNvPr id="9" name="Content Placeholder 2">
            <a:extLst>
              <a:ext uri="{FF2B5EF4-FFF2-40B4-BE49-F238E27FC236}">
                <a16:creationId xmlns:a16="http://schemas.microsoft.com/office/drawing/2014/main" id="{B133BB3B-BD66-4C13-8798-5F6C89538717}"/>
              </a:ext>
            </a:extLst>
          </p:cNvPr>
          <p:cNvSpPr txBox="1">
            <a:spLocks/>
          </p:cNvSpPr>
          <p:nvPr/>
        </p:nvSpPr>
        <p:spPr>
          <a:xfrm>
            <a:off x="309146" y="2152358"/>
            <a:ext cx="8539432" cy="3931246"/>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lgn="just">
              <a:buClr>
                <a:schemeClr val="tx1"/>
              </a:buClr>
              <a:buFont typeface="Wingdings" panose="05000000000000000000" pitchFamily="2" charset="2"/>
              <a:buChar char="Ø"/>
            </a:pPr>
            <a:r>
              <a:rPr lang="en-US" sz="2100" dirty="0">
                <a:solidFill>
                  <a:schemeClr val="tx1"/>
                </a:solidFill>
              </a:rPr>
              <a:t>At Level 2, the use of GET for a request like this is crucial. HTTP defines GET as a safe operation, that is it doesn't make any significant changes to the state of anything. This allows us to invoke GETs safely any number of times in any order and get the same results each time. An important consequence of this is that it allows any participant in the routing of requests to use caching, which is a key element in making the web perform as well as it does. HTTP includes various measures to support caching, which can be used by all participants in the communication. By following the rules of HTTP we're able to take advantage of that capability.</a:t>
            </a:r>
          </a:p>
        </p:txBody>
      </p:sp>
      <p:sp>
        <p:nvSpPr>
          <p:cNvPr id="3" name="Slide Number Placeholder 2">
            <a:extLst>
              <a:ext uri="{FF2B5EF4-FFF2-40B4-BE49-F238E27FC236}">
                <a16:creationId xmlns:a16="http://schemas.microsoft.com/office/drawing/2014/main" id="{0CCEDA01-2867-40FD-9911-E50A781C3B10}"/>
              </a:ext>
            </a:extLst>
          </p:cNvPr>
          <p:cNvSpPr>
            <a:spLocks noGrp="1"/>
          </p:cNvSpPr>
          <p:nvPr>
            <p:ph type="sldNum" sz="quarter" idx="12"/>
          </p:nvPr>
        </p:nvSpPr>
        <p:spPr/>
        <p:txBody>
          <a:bodyPr/>
          <a:lstStyle/>
          <a:p>
            <a:fld id="{5FD889E0-CAB2-4699-909D-B9A88D47ACBE}" type="slidenum">
              <a:rPr lang="en-US" smtClean="0"/>
              <a:t>21</a:t>
            </a:fld>
            <a:endParaRPr lang="en-US"/>
          </a:p>
        </p:txBody>
      </p:sp>
    </p:spTree>
    <p:extLst>
      <p:ext uri="{BB962C8B-B14F-4D97-AF65-F5344CB8AC3E}">
        <p14:creationId xmlns:p14="http://schemas.microsoft.com/office/powerpoint/2010/main" val="19125299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a:bodyPr>
          <a:lstStyle/>
          <a:p>
            <a:r>
              <a:rPr lang="en-US" b="1" dirty="0">
                <a:solidFill>
                  <a:srgbClr val="FFFFFF"/>
                </a:solidFill>
              </a:rPr>
              <a:t>Level Two</a:t>
            </a:r>
            <a:endParaRPr lang="en-US" b="1" dirty="0"/>
          </a:p>
        </p:txBody>
      </p:sp>
      <p:sp>
        <p:nvSpPr>
          <p:cNvPr id="9" name="Content Placeholder 2">
            <a:extLst>
              <a:ext uri="{FF2B5EF4-FFF2-40B4-BE49-F238E27FC236}">
                <a16:creationId xmlns:a16="http://schemas.microsoft.com/office/drawing/2014/main" id="{B133BB3B-BD66-4C13-8798-5F6C89538717}"/>
              </a:ext>
            </a:extLst>
          </p:cNvPr>
          <p:cNvSpPr txBox="1">
            <a:spLocks/>
          </p:cNvSpPr>
          <p:nvPr/>
        </p:nvSpPr>
        <p:spPr>
          <a:xfrm>
            <a:off x="309146" y="2152358"/>
            <a:ext cx="8539432" cy="642600"/>
          </a:xfrm>
          <a:prstGeom prst="rect">
            <a:avLst/>
          </a:prstGeom>
        </p:spPr>
        <p:txBody>
          <a:bodyPr vert="horz" lIns="91440" tIns="45720" rIns="91440" bIns="45720" rtlCol="0" anchor="ctr">
            <a:normAutofit fontScale="92500"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lgn="just">
              <a:buClr>
                <a:schemeClr val="tx1"/>
              </a:buClr>
              <a:buFont typeface="Wingdings" panose="05000000000000000000" pitchFamily="2" charset="2"/>
              <a:buChar char="Ø"/>
            </a:pPr>
            <a:r>
              <a:rPr lang="en-US" sz="2100" dirty="0">
                <a:solidFill>
                  <a:schemeClr val="tx1"/>
                </a:solidFill>
              </a:rPr>
              <a:t>To book an appointment we need an HTTP verb that does change state, a POST or a PUT. I'll use the same POST that I did earlier.</a:t>
            </a:r>
          </a:p>
        </p:txBody>
      </p:sp>
      <p:sp>
        <p:nvSpPr>
          <p:cNvPr id="3" name="Rectangle 2">
            <a:extLst>
              <a:ext uri="{FF2B5EF4-FFF2-40B4-BE49-F238E27FC236}">
                <a16:creationId xmlns:a16="http://schemas.microsoft.com/office/drawing/2014/main" id="{520C4BA0-A1AD-4A95-A309-0CC01AA6C69C}"/>
              </a:ext>
            </a:extLst>
          </p:cNvPr>
          <p:cNvSpPr/>
          <p:nvPr/>
        </p:nvSpPr>
        <p:spPr>
          <a:xfrm>
            <a:off x="739947" y="2802387"/>
            <a:ext cx="6271404" cy="1569340"/>
          </a:xfrm>
          <a:prstGeom prst="rect">
            <a:avLst/>
          </a:prstGeom>
        </p:spPr>
        <p:txBody>
          <a:bodyPr wrap="square">
            <a:spAutoFit/>
          </a:bodyPr>
          <a:lstStyle/>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POST /slots/1234 HTTP/1.1</a:t>
            </a: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[various other headers]</a:t>
            </a: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&lt;</a:t>
            </a:r>
            <a:r>
              <a:rPr lang="en-US" dirty="0" err="1">
                <a:latin typeface="Courier New" panose="02070309020205020404" pitchFamily="49" charset="0"/>
                <a:ea typeface="Times New Roman" panose="02020603050405020304" pitchFamily="18" charset="0"/>
                <a:cs typeface="Times New Roman" panose="02020603050405020304" pitchFamily="18" charset="0"/>
              </a:rPr>
              <a:t>appointmentRequest</a:t>
            </a:r>
            <a:r>
              <a:rPr lang="en-US" dirty="0">
                <a:latin typeface="Courier New" panose="02070309020205020404" pitchFamily="49" charset="0"/>
                <a:ea typeface="Times New Roman" panose="02020603050405020304" pitchFamily="18" charset="0"/>
                <a:cs typeface="Times New Roman" panose="02020603050405020304" pitchFamily="18" charset="0"/>
              </a:rPr>
              <a:t>&gt;</a:t>
            </a: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  &lt;patient id = "</a:t>
            </a:r>
            <a:r>
              <a:rPr lang="en-US" dirty="0" err="1">
                <a:latin typeface="Courier New" panose="02070309020205020404" pitchFamily="49" charset="0"/>
                <a:ea typeface="Times New Roman" panose="02020603050405020304" pitchFamily="18" charset="0"/>
                <a:cs typeface="Times New Roman" panose="02020603050405020304" pitchFamily="18" charset="0"/>
              </a:rPr>
              <a:t>jsmith</a:t>
            </a:r>
            <a:r>
              <a:rPr lang="en-US" dirty="0">
                <a:latin typeface="Courier New" panose="02070309020205020404" pitchFamily="49" charset="0"/>
                <a:ea typeface="Times New Roman" panose="02020603050405020304" pitchFamily="18" charset="0"/>
                <a:cs typeface="Times New Roman" panose="02020603050405020304" pitchFamily="18" charset="0"/>
              </a:rPr>
              <a:t>"/&gt;</a:t>
            </a: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&lt;/</a:t>
            </a:r>
            <a:r>
              <a:rPr lang="en-US" dirty="0" err="1">
                <a:latin typeface="Courier New" panose="02070309020205020404" pitchFamily="49" charset="0"/>
                <a:ea typeface="Times New Roman" panose="02020603050405020304" pitchFamily="18" charset="0"/>
                <a:cs typeface="Times New Roman" panose="02020603050405020304" pitchFamily="18" charset="0"/>
              </a:rPr>
              <a:t>appointmentRequest</a:t>
            </a:r>
            <a:r>
              <a:rPr lang="en-US" dirty="0">
                <a:latin typeface="Courier New" panose="02070309020205020404" pitchFamily="49" charset="0"/>
                <a:ea typeface="Times New Roman" panose="02020603050405020304" pitchFamily="18" charset="0"/>
                <a:cs typeface="Times New Roman" panose="02020603050405020304" pitchFamily="18" charset="0"/>
              </a:rPr>
              <a:t>&gt;</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a:extLst>
              <a:ext uri="{FF2B5EF4-FFF2-40B4-BE49-F238E27FC236}">
                <a16:creationId xmlns:a16="http://schemas.microsoft.com/office/drawing/2014/main" id="{6179A5C0-1FB2-448B-A189-375601A10D13}"/>
              </a:ext>
            </a:extLst>
          </p:cNvPr>
          <p:cNvSpPr/>
          <p:nvPr/>
        </p:nvSpPr>
        <p:spPr>
          <a:xfrm>
            <a:off x="406425" y="4647772"/>
            <a:ext cx="8442153" cy="1263166"/>
          </a:xfrm>
          <a:prstGeom prst="rect">
            <a:avLst/>
          </a:prstGeom>
        </p:spPr>
        <p:txBody>
          <a:bodyPr wrap="square">
            <a:spAutoFit/>
          </a:bodyPr>
          <a:lstStyle/>
          <a:p>
            <a:pPr fontAlgn="base">
              <a:lnSpc>
                <a:spcPct val="107000"/>
              </a:lnSpc>
              <a:spcBef>
                <a:spcPts val="1200"/>
              </a:spcBef>
              <a:spcAft>
                <a:spcPts val="12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The trade-offs between using POST and PUT here are more than I want to go into here, maybe I'll do a separate article on them some day. But I do want to point out that some people incorrectly make a correspondence between POST/PUT and create/update. The choice between them is rather different to that.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C8C6AACB-3E66-4BBC-846A-9F3E1F7C2918}"/>
              </a:ext>
            </a:extLst>
          </p:cNvPr>
          <p:cNvSpPr>
            <a:spLocks noGrp="1"/>
          </p:cNvSpPr>
          <p:nvPr>
            <p:ph type="sldNum" sz="quarter" idx="12"/>
          </p:nvPr>
        </p:nvSpPr>
        <p:spPr/>
        <p:txBody>
          <a:bodyPr/>
          <a:lstStyle/>
          <a:p>
            <a:fld id="{5FD889E0-CAB2-4699-909D-B9A88D47ACBE}" type="slidenum">
              <a:rPr lang="en-US" smtClean="0"/>
              <a:t>22</a:t>
            </a:fld>
            <a:endParaRPr lang="en-US"/>
          </a:p>
        </p:txBody>
      </p:sp>
    </p:spTree>
    <p:extLst>
      <p:ext uri="{BB962C8B-B14F-4D97-AF65-F5344CB8AC3E}">
        <p14:creationId xmlns:p14="http://schemas.microsoft.com/office/powerpoint/2010/main" val="8068824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a:bodyPr>
          <a:lstStyle/>
          <a:p>
            <a:r>
              <a:rPr lang="en-US" b="1" dirty="0">
                <a:solidFill>
                  <a:srgbClr val="FFFFFF"/>
                </a:solidFill>
              </a:rPr>
              <a:t>Level Two</a:t>
            </a:r>
            <a:endParaRPr lang="en-US" b="1" dirty="0"/>
          </a:p>
        </p:txBody>
      </p:sp>
      <p:sp>
        <p:nvSpPr>
          <p:cNvPr id="9" name="Content Placeholder 2">
            <a:extLst>
              <a:ext uri="{FF2B5EF4-FFF2-40B4-BE49-F238E27FC236}">
                <a16:creationId xmlns:a16="http://schemas.microsoft.com/office/drawing/2014/main" id="{B133BB3B-BD66-4C13-8798-5F6C89538717}"/>
              </a:ext>
            </a:extLst>
          </p:cNvPr>
          <p:cNvSpPr txBox="1">
            <a:spLocks/>
          </p:cNvSpPr>
          <p:nvPr/>
        </p:nvSpPr>
        <p:spPr>
          <a:xfrm>
            <a:off x="309146" y="2152358"/>
            <a:ext cx="8539432" cy="918646"/>
          </a:xfrm>
          <a:prstGeom prst="rect">
            <a:avLst/>
          </a:prstGeom>
        </p:spPr>
        <p:txBody>
          <a:bodyPr vert="horz" lIns="91440" tIns="45720" rIns="91440" bIns="45720" rtlCol="0" anchor="ctr">
            <a:normAutofit fontScale="92500"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lgn="just">
              <a:buClr>
                <a:schemeClr val="tx1"/>
              </a:buClr>
              <a:buFont typeface="Wingdings" panose="05000000000000000000" pitchFamily="2" charset="2"/>
              <a:buChar char="Ø"/>
            </a:pPr>
            <a:r>
              <a:rPr lang="en-US" sz="2100" dirty="0">
                <a:solidFill>
                  <a:schemeClr val="tx1"/>
                </a:solidFill>
              </a:rPr>
              <a:t>Even if I use the same post as level 1, there's another significant difference in how the remote service responds. If all goes well, the service replies with a response code of 201 to indicate that there's a new resource in the world.</a:t>
            </a:r>
          </a:p>
        </p:txBody>
      </p:sp>
      <p:sp>
        <p:nvSpPr>
          <p:cNvPr id="5" name="Rectangle 4">
            <a:extLst>
              <a:ext uri="{FF2B5EF4-FFF2-40B4-BE49-F238E27FC236}">
                <a16:creationId xmlns:a16="http://schemas.microsoft.com/office/drawing/2014/main" id="{C6100926-331A-48DB-8B86-E27313F8431E}"/>
              </a:ext>
            </a:extLst>
          </p:cNvPr>
          <p:cNvSpPr/>
          <p:nvPr/>
        </p:nvSpPr>
        <p:spPr>
          <a:xfrm>
            <a:off x="517505" y="3360830"/>
            <a:ext cx="8469095" cy="2458430"/>
          </a:xfrm>
          <a:prstGeom prst="rect">
            <a:avLst/>
          </a:prstGeom>
        </p:spPr>
        <p:txBody>
          <a:bodyPr wrap="square">
            <a:spAutoFit/>
          </a:bodyPr>
          <a:lstStyle/>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HTTP/1.1 201 Created</a:t>
            </a: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Location: slots/1234/appointment</a:t>
            </a: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[various headers]</a:t>
            </a: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&lt;appointment&gt;</a:t>
            </a: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  &lt;slot id="1234" doctor="</a:t>
            </a:r>
            <a:r>
              <a:rPr lang="en-US" dirty="0" err="1">
                <a:latin typeface="Courier New" panose="02070309020205020404" pitchFamily="49" charset="0"/>
                <a:ea typeface="Times New Roman" panose="02020603050405020304" pitchFamily="18" charset="0"/>
                <a:cs typeface="Times New Roman" panose="02020603050405020304" pitchFamily="18" charset="0"/>
              </a:rPr>
              <a:t>mjones</a:t>
            </a:r>
            <a:r>
              <a:rPr lang="en-US" dirty="0">
                <a:latin typeface="Courier New" panose="02070309020205020404" pitchFamily="49" charset="0"/>
                <a:ea typeface="Times New Roman" panose="02020603050405020304" pitchFamily="18" charset="0"/>
                <a:cs typeface="Times New Roman" panose="02020603050405020304" pitchFamily="18" charset="0"/>
              </a:rPr>
              <a:t>" start="1400" end="1450"/&gt;</a:t>
            </a: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  &lt;patient id = "</a:t>
            </a:r>
            <a:r>
              <a:rPr lang="en-US" dirty="0" err="1">
                <a:latin typeface="Courier New" panose="02070309020205020404" pitchFamily="49" charset="0"/>
                <a:ea typeface="Times New Roman" panose="02020603050405020304" pitchFamily="18" charset="0"/>
                <a:cs typeface="Times New Roman" panose="02020603050405020304" pitchFamily="18" charset="0"/>
              </a:rPr>
              <a:t>jsmith</a:t>
            </a:r>
            <a:r>
              <a:rPr lang="en-US" dirty="0">
                <a:latin typeface="Courier New" panose="02070309020205020404" pitchFamily="49" charset="0"/>
                <a:ea typeface="Times New Roman" panose="02020603050405020304" pitchFamily="18" charset="0"/>
                <a:cs typeface="Times New Roman" panose="02020603050405020304" pitchFamily="18" charset="0"/>
              </a:rPr>
              <a:t>"/&gt;</a:t>
            </a: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&lt;/appointment&gt;</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67F705E1-64B3-47BC-979B-F2C0B1363DCD}"/>
              </a:ext>
            </a:extLst>
          </p:cNvPr>
          <p:cNvSpPr>
            <a:spLocks noGrp="1"/>
          </p:cNvSpPr>
          <p:nvPr>
            <p:ph type="sldNum" sz="quarter" idx="12"/>
          </p:nvPr>
        </p:nvSpPr>
        <p:spPr/>
        <p:txBody>
          <a:bodyPr/>
          <a:lstStyle/>
          <a:p>
            <a:fld id="{5FD889E0-CAB2-4699-909D-B9A88D47ACBE}" type="slidenum">
              <a:rPr lang="en-US" smtClean="0"/>
              <a:t>23</a:t>
            </a:fld>
            <a:endParaRPr lang="en-US"/>
          </a:p>
        </p:txBody>
      </p:sp>
    </p:spTree>
    <p:extLst>
      <p:ext uri="{BB962C8B-B14F-4D97-AF65-F5344CB8AC3E}">
        <p14:creationId xmlns:p14="http://schemas.microsoft.com/office/powerpoint/2010/main" val="5800639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a:bodyPr>
          <a:lstStyle/>
          <a:p>
            <a:r>
              <a:rPr lang="en-US" b="1" dirty="0">
                <a:solidFill>
                  <a:srgbClr val="FFFFFF"/>
                </a:solidFill>
              </a:rPr>
              <a:t>Level Two</a:t>
            </a:r>
            <a:endParaRPr lang="en-US" b="1" dirty="0"/>
          </a:p>
        </p:txBody>
      </p:sp>
      <p:sp>
        <p:nvSpPr>
          <p:cNvPr id="9" name="Content Placeholder 2">
            <a:extLst>
              <a:ext uri="{FF2B5EF4-FFF2-40B4-BE49-F238E27FC236}">
                <a16:creationId xmlns:a16="http://schemas.microsoft.com/office/drawing/2014/main" id="{B133BB3B-BD66-4C13-8798-5F6C89538717}"/>
              </a:ext>
            </a:extLst>
          </p:cNvPr>
          <p:cNvSpPr txBox="1">
            <a:spLocks/>
          </p:cNvSpPr>
          <p:nvPr/>
        </p:nvSpPr>
        <p:spPr>
          <a:xfrm>
            <a:off x="309146" y="2083346"/>
            <a:ext cx="8539432" cy="918646"/>
          </a:xfrm>
          <a:prstGeom prst="rect">
            <a:avLst/>
          </a:prstGeom>
        </p:spPr>
        <p:txBody>
          <a:bodyPr vert="horz" lIns="91440" tIns="45720" rIns="91440" bIns="45720" rtlCol="0" anchor="ctr">
            <a:normAutofit fontScale="77500" lnSpcReduction="2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lgn="just">
              <a:buClr>
                <a:schemeClr val="tx1"/>
              </a:buClr>
              <a:buFont typeface="Wingdings" panose="05000000000000000000" pitchFamily="2" charset="2"/>
              <a:buChar char="Ø"/>
            </a:pPr>
            <a:r>
              <a:rPr lang="en-US" sz="2100" dirty="0">
                <a:solidFill>
                  <a:schemeClr val="tx1"/>
                </a:solidFill>
              </a:rPr>
              <a:t>The 201 response includes a location attribute with a URI that the client can use to GET the current state of that resource in the future. The response here also includes a representation of that resource to save the client an extra call right now.</a:t>
            </a:r>
          </a:p>
          <a:p>
            <a:pPr marL="342900" indent="-342900" algn="just">
              <a:buClr>
                <a:schemeClr val="tx1"/>
              </a:buClr>
              <a:buFont typeface="Wingdings" panose="05000000000000000000" pitchFamily="2" charset="2"/>
              <a:buChar char="Ø"/>
            </a:pPr>
            <a:r>
              <a:rPr lang="en-US" sz="2100" dirty="0">
                <a:solidFill>
                  <a:schemeClr val="tx1"/>
                </a:solidFill>
              </a:rPr>
              <a:t>There is another difference if something goes wrong, such as someone else booking the session.</a:t>
            </a:r>
          </a:p>
        </p:txBody>
      </p:sp>
      <p:sp>
        <p:nvSpPr>
          <p:cNvPr id="3" name="Rectangle 2">
            <a:extLst>
              <a:ext uri="{FF2B5EF4-FFF2-40B4-BE49-F238E27FC236}">
                <a16:creationId xmlns:a16="http://schemas.microsoft.com/office/drawing/2014/main" id="{E70B14C6-6C9B-4F20-AB0A-CA29BA51705E}"/>
              </a:ext>
            </a:extLst>
          </p:cNvPr>
          <p:cNvSpPr/>
          <p:nvPr/>
        </p:nvSpPr>
        <p:spPr>
          <a:xfrm>
            <a:off x="608547" y="2928766"/>
            <a:ext cx="8395306" cy="1569340"/>
          </a:xfrm>
          <a:prstGeom prst="rect">
            <a:avLst/>
          </a:prstGeom>
        </p:spPr>
        <p:txBody>
          <a:bodyPr wrap="square">
            <a:spAutoFit/>
          </a:bodyPr>
          <a:lstStyle/>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HTTP/1.1 409 Conflict</a:t>
            </a: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[various headers]</a:t>
            </a: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&lt;</a:t>
            </a:r>
            <a:r>
              <a:rPr lang="en-US" dirty="0" err="1">
                <a:latin typeface="Courier New" panose="02070309020205020404" pitchFamily="49" charset="0"/>
                <a:ea typeface="Times New Roman" panose="02020603050405020304" pitchFamily="18" charset="0"/>
                <a:cs typeface="Times New Roman" panose="02020603050405020304" pitchFamily="18" charset="0"/>
              </a:rPr>
              <a:t>openSlotList</a:t>
            </a:r>
            <a:r>
              <a:rPr lang="en-US" dirty="0">
                <a:latin typeface="Courier New" panose="02070309020205020404" pitchFamily="49" charset="0"/>
                <a:ea typeface="Times New Roman" panose="02020603050405020304" pitchFamily="18" charset="0"/>
                <a:cs typeface="Times New Roman" panose="02020603050405020304" pitchFamily="18" charset="0"/>
              </a:rPr>
              <a:t>&gt;</a:t>
            </a: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  &lt;slot id="5678" doctor= "</a:t>
            </a:r>
            <a:r>
              <a:rPr lang="en-US" dirty="0" err="1">
                <a:latin typeface="Courier New" panose="02070309020205020404" pitchFamily="49" charset="0"/>
                <a:ea typeface="Times New Roman" panose="02020603050405020304" pitchFamily="18" charset="0"/>
                <a:cs typeface="Times New Roman" panose="02020603050405020304" pitchFamily="18" charset="0"/>
              </a:rPr>
              <a:t>mjones</a:t>
            </a:r>
            <a:r>
              <a:rPr lang="en-US" dirty="0">
                <a:latin typeface="Courier New" panose="02070309020205020404" pitchFamily="49" charset="0"/>
                <a:ea typeface="Times New Roman" panose="02020603050405020304" pitchFamily="18" charset="0"/>
                <a:cs typeface="Times New Roman" panose="02020603050405020304" pitchFamily="18" charset="0"/>
              </a:rPr>
              <a:t>" start="1600" end="1650"/&gt;</a:t>
            </a: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&lt;/</a:t>
            </a:r>
            <a:r>
              <a:rPr lang="en-US" dirty="0" err="1">
                <a:latin typeface="Courier New" panose="02070309020205020404" pitchFamily="49" charset="0"/>
                <a:ea typeface="Times New Roman" panose="02020603050405020304" pitchFamily="18" charset="0"/>
                <a:cs typeface="Times New Roman" panose="02020603050405020304" pitchFamily="18" charset="0"/>
              </a:rPr>
              <a:t>openSlotList</a:t>
            </a:r>
            <a:r>
              <a:rPr lang="en-US" dirty="0">
                <a:latin typeface="Courier New" panose="02070309020205020404" pitchFamily="49" charset="0"/>
                <a:ea typeface="Times New Roman" panose="02020603050405020304" pitchFamily="18" charset="0"/>
                <a:cs typeface="Times New Roman" panose="02020603050405020304" pitchFamily="18" charset="0"/>
              </a:rPr>
              <a:t>&gt;</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a:extLst>
              <a:ext uri="{FF2B5EF4-FFF2-40B4-BE49-F238E27FC236}">
                <a16:creationId xmlns:a16="http://schemas.microsoft.com/office/drawing/2014/main" id="{0B466D3A-E73E-4D56-AEBB-2DB843CE0281}"/>
              </a:ext>
            </a:extLst>
          </p:cNvPr>
          <p:cNvSpPr/>
          <p:nvPr/>
        </p:nvSpPr>
        <p:spPr>
          <a:xfrm>
            <a:off x="379482" y="4460892"/>
            <a:ext cx="8539431" cy="1660134"/>
          </a:xfrm>
          <a:prstGeom prst="rect">
            <a:avLst/>
          </a:prstGeom>
        </p:spPr>
        <p:txBody>
          <a:bodyPr wrap="square">
            <a:spAutoFit/>
          </a:bodyPr>
          <a:lstStyle/>
          <a:p>
            <a:pPr algn="just" fontAlgn="base">
              <a:lnSpc>
                <a:spcPct val="107000"/>
              </a:lnSpc>
              <a:spcBef>
                <a:spcPts val="1200"/>
              </a:spcBef>
              <a:spcAft>
                <a:spcPts val="1200"/>
              </a:spcAft>
            </a:pPr>
            <a:r>
              <a:rPr lang="en-US" sz="1600" dirty="0">
                <a:latin typeface="Times New Roman" panose="02020603050405020304" pitchFamily="18" charset="0"/>
                <a:ea typeface="Times New Roman" panose="02020603050405020304" pitchFamily="18" charset="0"/>
                <a:cs typeface="Times New Roman" panose="02020603050405020304" pitchFamily="18" charset="0"/>
              </a:rPr>
              <a:t>The important part of this response is the use of an HTTP response code to indicate something has gone wrong. In this case a 409 seems a good choice to indicate that someone else has already updated the resource in an incompatible way. Rather than using a return code of 200 but including an error response, at level 2 we explicitly use some kind of error response like this. It's up to the protocol designer to decide what codes to use, but there should be a non-2xx response if an error crops up. Level 2 introduces using HTTP verbs and HTTP response codes.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D537C7C2-4299-45B3-B513-737231B0A227}"/>
              </a:ext>
            </a:extLst>
          </p:cNvPr>
          <p:cNvSpPr>
            <a:spLocks noGrp="1"/>
          </p:cNvSpPr>
          <p:nvPr>
            <p:ph type="sldNum" sz="quarter" idx="12"/>
          </p:nvPr>
        </p:nvSpPr>
        <p:spPr/>
        <p:txBody>
          <a:bodyPr/>
          <a:lstStyle/>
          <a:p>
            <a:fld id="{5FD889E0-CAB2-4699-909D-B9A88D47ACBE}" type="slidenum">
              <a:rPr lang="en-US" smtClean="0"/>
              <a:t>24</a:t>
            </a:fld>
            <a:endParaRPr lang="en-US"/>
          </a:p>
        </p:txBody>
      </p:sp>
    </p:spTree>
    <p:extLst>
      <p:ext uri="{BB962C8B-B14F-4D97-AF65-F5344CB8AC3E}">
        <p14:creationId xmlns:p14="http://schemas.microsoft.com/office/powerpoint/2010/main" val="29699085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a:bodyPr>
          <a:lstStyle/>
          <a:p>
            <a:r>
              <a:rPr lang="en-US" b="1" dirty="0">
                <a:solidFill>
                  <a:srgbClr val="FFFFFF"/>
                </a:solidFill>
              </a:rPr>
              <a:t>Level Two</a:t>
            </a:r>
            <a:endParaRPr lang="en-US" b="1" dirty="0"/>
          </a:p>
        </p:txBody>
      </p:sp>
      <p:sp>
        <p:nvSpPr>
          <p:cNvPr id="9" name="Content Placeholder 2">
            <a:extLst>
              <a:ext uri="{FF2B5EF4-FFF2-40B4-BE49-F238E27FC236}">
                <a16:creationId xmlns:a16="http://schemas.microsoft.com/office/drawing/2014/main" id="{B133BB3B-BD66-4C13-8798-5F6C89538717}"/>
              </a:ext>
            </a:extLst>
          </p:cNvPr>
          <p:cNvSpPr txBox="1">
            <a:spLocks/>
          </p:cNvSpPr>
          <p:nvPr/>
        </p:nvSpPr>
        <p:spPr>
          <a:xfrm>
            <a:off x="309146" y="2083346"/>
            <a:ext cx="8539432" cy="3868880"/>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lgn="just">
              <a:buClr>
                <a:schemeClr val="tx1"/>
              </a:buClr>
              <a:buFont typeface="Wingdings" panose="05000000000000000000" pitchFamily="2" charset="2"/>
              <a:buChar char="Ø"/>
            </a:pPr>
            <a:r>
              <a:rPr lang="en-US" sz="2100" dirty="0">
                <a:solidFill>
                  <a:schemeClr val="tx1"/>
                </a:solidFill>
              </a:rPr>
              <a:t>There is an inconsistency creeping in here. REST advocates talk about using all the HTTP verbs. They also justify their approach by saying that REST is attempting to learn from the practical success of the web. But the world-wide web doesn't use PUT or DELETE much in practice. There are sensible reasons for using PUT and DELETE more, but the existence proof of the web isn't one of them.</a:t>
            </a:r>
          </a:p>
          <a:p>
            <a:pPr marL="342900" indent="-342900" algn="just">
              <a:buClr>
                <a:schemeClr val="tx1"/>
              </a:buClr>
              <a:buFont typeface="Wingdings" panose="05000000000000000000" pitchFamily="2" charset="2"/>
              <a:buChar char="Ø"/>
            </a:pPr>
            <a:r>
              <a:rPr lang="en-US" sz="2100" dirty="0">
                <a:solidFill>
                  <a:schemeClr val="tx1"/>
                </a:solidFill>
              </a:rPr>
              <a:t>The key elements that are supported by the existence of the web are the strong separation between safe (</a:t>
            </a:r>
            <a:r>
              <a:rPr lang="en-US" sz="2100" dirty="0" err="1">
                <a:solidFill>
                  <a:schemeClr val="tx1"/>
                </a:solidFill>
              </a:rPr>
              <a:t>eg</a:t>
            </a:r>
            <a:r>
              <a:rPr lang="en-US" sz="2100" dirty="0">
                <a:solidFill>
                  <a:schemeClr val="tx1"/>
                </a:solidFill>
              </a:rPr>
              <a:t> GET) and non-safe operations, together with using status codes to help communicate the kinds of errors you run into.</a:t>
            </a:r>
          </a:p>
        </p:txBody>
      </p:sp>
      <p:sp>
        <p:nvSpPr>
          <p:cNvPr id="3" name="Slide Number Placeholder 2">
            <a:extLst>
              <a:ext uri="{FF2B5EF4-FFF2-40B4-BE49-F238E27FC236}">
                <a16:creationId xmlns:a16="http://schemas.microsoft.com/office/drawing/2014/main" id="{D412D9A1-6B1D-497C-A432-B6FF69FA0847}"/>
              </a:ext>
            </a:extLst>
          </p:cNvPr>
          <p:cNvSpPr>
            <a:spLocks noGrp="1"/>
          </p:cNvSpPr>
          <p:nvPr>
            <p:ph type="sldNum" sz="quarter" idx="12"/>
          </p:nvPr>
        </p:nvSpPr>
        <p:spPr/>
        <p:txBody>
          <a:bodyPr/>
          <a:lstStyle/>
          <a:p>
            <a:fld id="{5FD889E0-CAB2-4699-909D-B9A88D47ACBE}" type="slidenum">
              <a:rPr lang="en-US" smtClean="0"/>
              <a:t>25</a:t>
            </a:fld>
            <a:endParaRPr lang="en-US"/>
          </a:p>
        </p:txBody>
      </p:sp>
    </p:spTree>
    <p:extLst>
      <p:ext uri="{BB962C8B-B14F-4D97-AF65-F5344CB8AC3E}">
        <p14:creationId xmlns:p14="http://schemas.microsoft.com/office/powerpoint/2010/main" val="12753396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a:bodyPr>
          <a:lstStyle/>
          <a:p>
            <a:r>
              <a:rPr lang="en-US" b="1" dirty="0">
                <a:solidFill>
                  <a:srgbClr val="FFFFFF"/>
                </a:solidFill>
              </a:rPr>
              <a:t>Level Three</a:t>
            </a:r>
            <a:endParaRPr lang="en-US" b="1" dirty="0"/>
          </a:p>
        </p:txBody>
      </p:sp>
      <p:sp>
        <p:nvSpPr>
          <p:cNvPr id="9" name="Content Placeholder 2">
            <a:extLst>
              <a:ext uri="{FF2B5EF4-FFF2-40B4-BE49-F238E27FC236}">
                <a16:creationId xmlns:a16="http://schemas.microsoft.com/office/drawing/2014/main" id="{B133BB3B-BD66-4C13-8798-5F6C89538717}"/>
              </a:ext>
            </a:extLst>
          </p:cNvPr>
          <p:cNvSpPr txBox="1">
            <a:spLocks/>
          </p:cNvSpPr>
          <p:nvPr/>
        </p:nvSpPr>
        <p:spPr>
          <a:xfrm>
            <a:off x="309146" y="2152357"/>
            <a:ext cx="8539432" cy="3931247"/>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lgn="just">
              <a:buClr>
                <a:schemeClr val="tx1"/>
              </a:buClr>
              <a:buFont typeface="Wingdings" panose="05000000000000000000" pitchFamily="2" charset="2"/>
              <a:buChar char="Ø"/>
            </a:pPr>
            <a:r>
              <a:rPr lang="en-US" sz="2100" dirty="0">
                <a:solidFill>
                  <a:schemeClr val="tx1"/>
                </a:solidFill>
              </a:rPr>
              <a:t>Level three of maturity makes use of all three i.e. URIs and HTTP and HATEOAS.</a:t>
            </a:r>
          </a:p>
          <a:p>
            <a:pPr marL="342900" indent="-342900" algn="just">
              <a:buClr>
                <a:schemeClr val="tx1"/>
              </a:buClr>
              <a:buFont typeface="Wingdings" panose="05000000000000000000" pitchFamily="2" charset="2"/>
              <a:buChar char="Ø"/>
            </a:pPr>
            <a:endParaRPr lang="en-US" sz="2100" dirty="0">
              <a:solidFill>
                <a:schemeClr val="tx1"/>
              </a:solidFill>
            </a:endParaRPr>
          </a:p>
          <a:p>
            <a:pPr marL="342900" indent="-342900" algn="just">
              <a:buClr>
                <a:schemeClr val="tx1"/>
              </a:buClr>
              <a:buFont typeface="Wingdings" panose="05000000000000000000" pitchFamily="2" charset="2"/>
              <a:buChar char="Ø"/>
            </a:pPr>
            <a:r>
              <a:rPr lang="en-US" sz="2100" dirty="0">
                <a:solidFill>
                  <a:schemeClr val="tx1"/>
                </a:solidFill>
              </a:rPr>
              <a:t>This is the most mature level of Richardson’s model which encourages easy discoverability and makes it easy for the responses to be self-explanatory by using HATEOAS.</a:t>
            </a:r>
          </a:p>
          <a:p>
            <a:pPr marL="342900" indent="-342900" algn="just">
              <a:buClr>
                <a:schemeClr val="tx1"/>
              </a:buClr>
              <a:buFont typeface="Wingdings" panose="05000000000000000000" pitchFamily="2" charset="2"/>
              <a:buChar char="Ø"/>
            </a:pPr>
            <a:endParaRPr lang="en-US" sz="2100" dirty="0">
              <a:solidFill>
                <a:schemeClr val="tx1"/>
              </a:solidFill>
            </a:endParaRPr>
          </a:p>
          <a:p>
            <a:pPr marL="342900" indent="-342900" algn="just">
              <a:buClr>
                <a:schemeClr val="tx1"/>
              </a:buClr>
              <a:buFont typeface="Wingdings" panose="05000000000000000000" pitchFamily="2" charset="2"/>
              <a:buChar char="Ø"/>
            </a:pPr>
            <a:r>
              <a:rPr lang="en-US" sz="2100" dirty="0">
                <a:solidFill>
                  <a:schemeClr val="tx1"/>
                </a:solidFill>
              </a:rPr>
              <a:t>The service leads consumers through a trail of resources, causing application state transitions as a result.</a:t>
            </a:r>
          </a:p>
        </p:txBody>
      </p:sp>
      <p:sp>
        <p:nvSpPr>
          <p:cNvPr id="3" name="Slide Number Placeholder 2">
            <a:extLst>
              <a:ext uri="{FF2B5EF4-FFF2-40B4-BE49-F238E27FC236}">
                <a16:creationId xmlns:a16="http://schemas.microsoft.com/office/drawing/2014/main" id="{5063DBE7-4FAF-46CD-9590-A1ABCF3ED4A1}"/>
              </a:ext>
            </a:extLst>
          </p:cNvPr>
          <p:cNvSpPr>
            <a:spLocks noGrp="1"/>
          </p:cNvSpPr>
          <p:nvPr>
            <p:ph type="sldNum" sz="quarter" idx="12"/>
          </p:nvPr>
        </p:nvSpPr>
        <p:spPr/>
        <p:txBody>
          <a:bodyPr/>
          <a:lstStyle/>
          <a:p>
            <a:fld id="{5FD889E0-CAB2-4699-909D-B9A88D47ACBE}" type="slidenum">
              <a:rPr lang="en-US" smtClean="0"/>
              <a:t>26</a:t>
            </a:fld>
            <a:endParaRPr lang="en-US"/>
          </a:p>
        </p:txBody>
      </p:sp>
    </p:spTree>
    <p:extLst>
      <p:ext uri="{BB962C8B-B14F-4D97-AF65-F5344CB8AC3E}">
        <p14:creationId xmlns:p14="http://schemas.microsoft.com/office/powerpoint/2010/main" val="27230702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a:bodyPr>
          <a:lstStyle/>
          <a:p>
            <a:r>
              <a:rPr lang="en-US" b="1">
                <a:solidFill>
                  <a:srgbClr val="FFFFFF"/>
                </a:solidFill>
              </a:rPr>
              <a:t>Level Three</a:t>
            </a:r>
            <a:endParaRPr lang="en-US" b="1" dirty="0"/>
          </a:p>
        </p:txBody>
      </p:sp>
      <p:sp>
        <p:nvSpPr>
          <p:cNvPr id="9" name="Content Placeholder 2">
            <a:extLst>
              <a:ext uri="{FF2B5EF4-FFF2-40B4-BE49-F238E27FC236}">
                <a16:creationId xmlns:a16="http://schemas.microsoft.com/office/drawing/2014/main" id="{B133BB3B-BD66-4C13-8798-5F6C89538717}"/>
              </a:ext>
            </a:extLst>
          </p:cNvPr>
          <p:cNvSpPr txBox="1">
            <a:spLocks/>
          </p:cNvSpPr>
          <p:nvPr/>
        </p:nvSpPr>
        <p:spPr>
          <a:xfrm>
            <a:off x="309146" y="2083346"/>
            <a:ext cx="8539432" cy="1436232"/>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lgn="just">
              <a:buClr>
                <a:schemeClr val="tx1"/>
              </a:buClr>
              <a:buFont typeface="Wingdings" panose="05000000000000000000" pitchFamily="2" charset="2"/>
              <a:buChar char="Ø"/>
            </a:pPr>
            <a:r>
              <a:rPr lang="en-US" sz="2000">
                <a:solidFill>
                  <a:schemeClr val="tx1"/>
                </a:solidFill>
              </a:rPr>
              <a:t>The final level introduces something that you often hear referred to under the ugly acronym of HATEOAS (Hypertext As The Engine Of Application State). It addresses the question of how to get from a list open slots to knowing what to do to book an appointment.</a:t>
            </a:r>
            <a:endParaRPr lang="en-US" sz="2000" dirty="0">
              <a:solidFill>
                <a:schemeClr val="tx1"/>
              </a:solidFill>
            </a:endParaRPr>
          </a:p>
        </p:txBody>
      </p:sp>
      <p:pic>
        <p:nvPicPr>
          <p:cNvPr id="4" name="Picture 3">
            <a:extLst>
              <a:ext uri="{FF2B5EF4-FFF2-40B4-BE49-F238E27FC236}">
                <a16:creationId xmlns:a16="http://schemas.microsoft.com/office/drawing/2014/main" id="{B7115EF5-41BD-418F-BF3F-EC2B64649E6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57606" y="3429000"/>
            <a:ext cx="5814209" cy="2654604"/>
          </a:xfrm>
          <a:prstGeom prst="rect">
            <a:avLst/>
          </a:prstGeom>
          <a:noFill/>
          <a:ln>
            <a:noFill/>
          </a:ln>
        </p:spPr>
      </p:pic>
      <p:sp>
        <p:nvSpPr>
          <p:cNvPr id="3" name="Slide Number Placeholder 2">
            <a:extLst>
              <a:ext uri="{FF2B5EF4-FFF2-40B4-BE49-F238E27FC236}">
                <a16:creationId xmlns:a16="http://schemas.microsoft.com/office/drawing/2014/main" id="{E8125A6F-4EBA-44A7-AC80-62BDDF06E321}"/>
              </a:ext>
            </a:extLst>
          </p:cNvPr>
          <p:cNvSpPr>
            <a:spLocks noGrp="1"/>
          </p:cNvSpPr>
          <p:nvPr>
            <p:ph type="sldNum" sz="quarter" idx="12"/>
          </p:nvPr>
        </p:nvSpPr>
        <p:spPr/>
        <p:txBody>
          <a:bodyPr/>
          <a:lstStyle/>
          <a:p>
            <a:fld id="{5FD889E0-CAB2-4699-909D-B9A88D47ACBE}" type="slidenum">
              <a:rPr lang="en-US" smtClean="0"/>
              <a:t>27</a:t>
            </a:fld>
            <a:endParaRPr lang="en-US"/>
          </a:p>
        </p:txBody>
      </p:sp>
    </p:spTree>
    <p:extLst>
      <p:ext uri="{BB962C8B-B14F-4D97-AF65-F5344CB8AC3E}">
        <p14:creationId xmlns:p14="http://schemas.microsoft.com/office/powerpoint/2010/main" val="22281646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a:bodyPr>
          <a:lstStyle/>
          <a:p>
            <a:r>
              <a:rPr lang="en-US" b="1">
                <a:solidFill>
                  <a:srgbClr val="FFFFFF"/>
                </a:solidFill>
              </a:rPr>
              <a:t>Level Three</a:t>
            </a:r>
            <a:endParaRPr lang="en-US" b="1" dirty="0"/>
          </a:p>
        </p:txBody>
      </p:sp>
      <p:sp>
        <p:nvSpPr>
          <p:cNvPr id="9" name="Content Placeholder 2">
            <a:extLst>
              <a:ext uri="{FF2B5EF4-FFF2-40B4-BE49-F238E27FC236}">
                <a16:creationId xmlns:a16="http://schemas.microsoft.com/office/drawing/2014/main" id="{B133BB3B-BD66-4C13-8798-5F6C89538717}"/>
              </a:ext>
            </a:extLst>
          </p:cNvPr>
          <p:cNvSpPr txBox="1">
            <a:spLocks/>
          </p:cNvSpPr>
          <p:nvPr/>
        </p:nvSpPr>
        <p:spPr>
          <a:xfrm>
            <a:off x="309146" y="1997081"/>
            <a:ext cx="8539432" cy="487326"/>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lgn="just">
              <a:buClr>
                <a:schemeClr val="tx1"/>
              </a:buClr>
              <a:buFont typeface="Wingdings" panose="05000000000000000000" pitchFamily="2" charset="2"/>
              <a:buChar char="Ø"/>
            </a:pPr>
            <a:r>
              <a:rPr lang="en-US" sz="2000" dirty="0">
                <a:solidFill>
                  <a:schemeClr val="tx1"/>
                </a:solidFill>
              </a:rPr>
              <a:t>We begin with the same initial GET that we sent in level 2</a:t>
            </a:r>
          </a:p>
        </p:txBody>
      </p:sp>
      <p:sp>
        <p:nvSpPr>
          <p:cNvPr id="3" name="Rectangle 2">
            <a:extLst>
              <a:ext uri="{FF2B5EF4-FFF2-40B4-BE49-F238E27FC236}">
                <a16:creationId xmlns:a16="http://schemas.microsoft.com/office/drawing/2014/main" id="{314225AF-BD40-4013-B4DB-3C6F8FB54F7C}"/>
              </a:ext>
            </a:extLst>
          </p:cNvPr>
          <p:cNvSpPr/>
          <p:nvPr/>
        </p:nvSpPr>
        <p:spPr>
          <a:xfrm>
            <a:off x="508958" y="2415395"/>
            <a:ext cx="8325896" cy="614977"/>
          </a:xfrm>
          <a:prstGeom prst="rect">
            <a:avLst/>
          </a:prstGeom>
        </p:spPr>
        <p:txBody>
          <a:bodyPr wrap="square">
            <a:spAutoFit/>
          </a:bodyPr>
          <a:lstStyle/>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latin typeface="Courier New" panose="02070309020205020404" pitchFamily="49" charset="0"/>
                <a:ea typeface="Times New Roman" panose="02020603050405020304" pitchFamily="18" charset="0"/>
                <a:cs typeface="Times New Roman" panose="02020603050405020304" pitchFamily="18" charset="0"/>
              </a:rPr>
              <a:t>GET /doctors/</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mjones</a:t>
            </a:r>
            <a:r>
              <a:rPr lang="en-US" sz="1600" dirty="0">
                <a:latin typeface="Courier New" panose="02070309020205020404" pitchFamily="49" charset="0"/>
                <a:ea typeface="Times New Roman" panose="02020603050405020304" pitchFamily="18" charset="0"/>
                <a:cs typeface="Times New Roman" panose="02020603050405020304" pitchFamily="18" charset="0"/>
              </a:rPr>
              <a:t>/</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slots?date</a:t>
            </a:r>
            <a:r>
              <a:rPr lang="en-US" sz="1600" dirty="0">
                <a:latin typeface="Courier New" panose="02070309020205020404" pitchFamily="49" charset="0"/>
                <a:ea typeface="Times New Roman" panose="02020603050405020304" pitchFamily="18" charset="0"/>
                <a:cs typeface="Times New Roman" panose="02020603050405020304" pitchFamily="18" charset="0"/>
              </a:rPr>
              <a:t>=20100104&amp;status=open HTTP/1.1</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latin typeface="Courier New" panose="02070309020205020404" pitchFamily="49" charset="0"/>
                <a:ea typeface="Times New Roman" panose="02020603050405020304" pitchFamily="18" charset="0"/>
                <a:cs typeface="Times New Roman" panose="02020603050405020304" pitchFamily="18" charset="0"/>
              </a:rPr>
              <a:t>Host: royalhope.nhs.uk</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a16="http://schemas.microsoft.com/office/drawing/2014/main" id="{71A2396E-9448-4ADD-A27D-04D401B3783E}"/>
              </a:ext>
            </a:extLst>
          </p:cNvPr>
          <p:cNvSpPr/>
          <p:nvPr/>
        </p:nvSpPr>
        <p:spPr>
          <a:xfrm>
            <a:off x="495234" y="3386190"/>
            <a:ext cx="8539432" cy="2616101"/>
          </a:xfrm>
          <a:prstGeom prst="rect">
            <a:avLst/>
          </a:prstGeom>
        </p:spPr>
        <p:txBody>
          <a:bodyPr wrap="square">
            <a:spAutoFit/>
          </a:bodyPr>
          <a:lstStyle/>
          <a:p>
            <a:pPr fontAlgn="base"/>
            <a:r>
              <a:rPr lang="en-US" sz="1600" dirty="0"/>
              <a:t>HTTP/1.1 200 OK</a:t>
            </a:r>
          </a:p>
          <a:p>
            <a:pPr fontAlgn="base"/>
            <a:r>
              <a:rPr lang="en-US" sz="1600" dirty="0"/>
              <a:t>[various headers]</a:t>
            </a:r>
          </a:p>
          <a:p>
            <a:pPr fontAlgn="base"/>
            <a:r>
              <a:rPr lang="en-US" sz="1600" dirty="0"/>
              <a:t>&lt;</a:t>
            </a:r>
            <a:r>
              <a:rPr lang="en-US" sz="1600" dirty="0" err="1"/>
              <a:t>openSlotList</a:t>
            </a:r>
            <a:r>
              <a:rPr lang="en-US" sz="1600" dirty="0"/>
              <a:t>&gt;</a:t>
            </a:r>
          </a:p>
          <a:p>
            <a:pPr fontAlgn="base"/>
            <a:r>
              <a:rPr lang="en-US" sz="1600" dirty="0"/>
              <a:t>  &lt;slot id = "1234" doctor = "</a:t>
            </a:r>
            <a:r>
              <a:rPr lang="en-US" sz="1600" dirty="0" err="1"/>
              <a:t>mjones</a:t>
            </a:r>
            <a:r>
              <a:rPr lang="en-US" sz="1600" dirty="0"/>
              <a:t>" start = "1400" end = "1450"&gt;</a:t>
            </a:r>
          </a:p>
          <a:p>
            <a:pPr fontAlgn="base"/>
            <a:r>
              <a:rPr lang="en-US" sz="1600" dirty="0"/>
              <a:t>     &lt;link </a:t>
            </a:r>
            <a:r>
              <a:rPr lang="en-US" sz="1600" dirty="0" err="1"/>
              <a:t>rel</a:t>
            </a:r>
            <a:r>
              <a:rPr lang="en-US" sz="1600" dirty="0"/>
              <a:t> = "/</a:t>
            </a:r>
            <a:r>
              <a:rPr lang="en-US" sz="1600" dirty="0" err="1"/>
              <a:t>linkrels</a:t>
            </a:r>
            <a:r>
              <a:rPr lang="en-US" sz="1600" dirty="0"/>
              <a:t>/slot/book"  </a:t>
            </a:r>
            <a:r>
              <a:rPr lang="en-US" sz="1600" dirty="0" err="1"/>
              <a:t>uri</a:t>
            </a:r>
            <a:r>
              <a:rPr lang="en-US" sz="1600" dirty="0"/>
              <a:t> = "/slots/1234"/&gt;</a:t>
            </a:r>
          </a:p>
          <a:p>
            <a:pPr fontAlgn="base"/>
            <a:r>
              <a:rPr lang="en-US" sz="1600" dirty="0"/>
              <a:t>  &lt;/slot&gt;</a:t>
            </a:r>
          </a:p>
          <a:p>
            <a:pPr fontAlgn="base"/>
            <a:r>
              <a:rPr lang="en-US" sz="1600" dirty="0"/>
              <a:t>  &lt;slot id = "5678" doctor = "</a:t>
            </a:r>
            <a:r>
              <a:rPr lang="en-US" sz="1600" dirty="0" err="1"/>
              <a:t>mjones</a:t>
            </a:r>
            <a:r>
              <a:rPr lang="en-US" sz="1600" dirty="0"/>
              <a:t>" start = "1600" end = "1650"&gt;</a:t>
            </a:r>
          </a:p>
          <a:p>
            <a:pPr fontAlgn="base"/>
            <a:r>
              <a:rPr lang="en-US" sz="1600" dirty="0"/>
              <a:t>     &lt;link </a:t>
            </a:r>
            <a:r>
              <a:rPr lang="en-US" sz="1600" dirty="0" err="1"/>
              <a:t>rel</a:t>
            </a:r>
            <a:r>
              <a:rPr lang="en-US" sz="1600" dirty="0"/>
              <a:t> = "/</a:t>
            </a:r>
            <a:r>
              <a:rPr lang="en-US" sz="1600" dirty="0" err="1"/>
              <a:t>linkrels</a:t>
            </a:r>
            <a:r>
              <a:rPr lang="en-US" sz="1600" dirty="0"/>
              <a:t>/slot/book" </a:t>
            </a:r>
            <a:r>
              <a:rPr lang="en-US" sz="1600" dirty="0" err="1"/>
              <a:t>uri</a:t>
            </a:r>
            <a:r>
              <a:rPr lang="en-US" sz="1600" dirty="0"/>
              <a:t> = "/slots/5678"/&gt;</a:t>
            </a:r>
          </a:p>
          <a:p>
            <a:pPr fontAlgn="base"/>
            <a:r>
              <a:rPr lang="en-US" sz="1600" dirty="0"/>
              <a:t>  &lt;/slot&gt;</a:t>
            </a:r>
          </a:p>
          <a:p>
            <a:pPr fontAlgn="base"/>
            <a:r>
              <a:rPr lang="en-US" sz="1600" dirty="0"/>
              <a:t>&lt;/</a:t>
            </a:r>
            <a:r>
              <a:rPr lang="en-US" sz="1600" dirty="0" err="1"/>
              <a:t>openSlotList</a:t>
            </a:r>
            <a:r>
              <a:rPr lang="en-US" sz="1600" dirty="0"/>
              <a:t>&gt;</a:t>
            </a:r>
          </a:p>
        </p:txBody>
      </p:sp>
      <p:sp>
        <p:nvSpPr>
          <p:cNvPr id="6" name="Rectangle 5">
            <a:extLst>
              <a:ext uri="{FF2B5EF4-FFF2-40B4-BE49-F238E27FC236}">
                <a16:creationId xmlns:a16="http://schemas.microsoft.com/office/drawing/2014/main" id="{2A4CC376-F6C2-4F20-A7EA-EFC250F62B9C}"/>
              </a:ext>
            </a:extLst>
          </p:cNvPr>
          <p:cNvSpPr/>
          <p:nvPr/>
        </p:nvSpPr>
        <p:spPr>
          <a:xfrm>
            <a:off x="495234" y="2968979"/>
            <a:ext cx="3480440" cy="374077"/>
          </a:xfrm>
          <a:prstGeom prst="rect">
            <a:avLst/>
          </a:prstGeom>
        </p:spPr>
        <p:txBody>
          <a:bodyPr wrap="none">
            <a:spAutoFit/>
          </a:bodyPr>
          <a:lstStyle/>
          <a:p>
            <a:pPr fontAlgn="base">
              <a:lnSpc>
                <a:spcPct val="107000"/>
              </a:lnSpc>
              <a:spcBef>
                <a:spcPts val="1200"/>
              </a:spcBef>
              <a:spcAft>
                <a:spcPts val="12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But the response has a new element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FAE6B93-430D-4CC1-9C1A-E309DAFC0F75}"/>
              </a:ext>
            </a:extLst>
          </p:cNvPr>
          <p:cNvSpPr>
            <a:spLocks noGrp="1"/>
          </p:cNvSpPr>
          <p:nvPr>
            <p:ph type="sldNum" sz="quarter" idx="12"/>
          </p:nvPr>
        </p:nvSpPr>
        <p:spPr/>
        <p:txBody>
          <a:bodyPr/>
          <a:lstStyle/>
          <a:p>
            <a:fld id="{5FD889E0-CAB2-4699-909D-B9A88D47ACBE}" type="slidenum">
              <a:rPr lang="en-US" smtClean="0"/>
              <a:t>28</a:t>
            </a:fld>
            <a:endParaRPr lang="en-US"/>
          </a:p>
        </p:txBody>
      </p:sp>
    </p:spTree>
    <p:extLst>
      <p:ext uri="{BB962C8B-B14F-4D97-AF65-F5344CB8AC3E}">
        <p14:creationId xmlns:p14="http://schemas.microsoft.com/office/powerpoint/2010/main" val="2626979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a:bodyPr>
          <a:lstStyle/>
          <a:p>
            <a:r>
              <a:rPr lang="en-US" b="1">
                <a:solidFill>
                  <a:srgbClr val="FFFFFF"/>
                </a:solidFill>
              </a:rPr>
              <a:t>Level Three</a:t>
            </a:r>
            <a:endParaRPr lang="en-US" b="1" dirty="0"/>
          </a:p>
        </p:txBody>
      </p:sp>
      <p:sp>
        <p:nvSpPr>
          <p:cNvPr id="9" name="Content Placeholder 2">
            <a:extLst>
              <a:ext uri="{FF2B5EF4-FFF2-40B4-BE49-F238E27FC236}">
                <a16:creationId xmlns:a16="http://schemas.microsoft.com/office/drawing/2014/main" id="{B133BB3B-BD66-4C13-8798-5F6C89538717}"/>
              </a:ext>
            </a:extLst>
          </p:cNvPr>
          <p:cNvSpPr txBox="1">
            <a:spLocks/>
          </p:cNvSpPr>
          <p:nvPr/>
        </p:nvSpPr>
        <p:spPr>
          <a:xfrm>
            <a:off x="309146" y="1997080"/>
            <a:ext cx="8539432" cy="2180802"/>
          </a:xfrm>
          <a:prstGeom prst="rect">
            <a:avLst/>
          </a:prstGeom>
        </p:spPr>
        <p:txBody>
          <a:bodyPr vert="horz" lIns="91440" tIns="45720" rIns="91440" bIns="45720" rtlCol="0" anchor="ctr">
            <a:normAutofit fontScale="92500"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lgn="just">
              <a:buClr>
                <a:schemeClr val="tx1"/>
              </a:buClr>
              <a:buFont typeface="Wingdings" panose="05000000000000000000" pitchFamily="2" charset="2"/>
              <a:buChar char="Ø"/>
            </a:pPr>
            <a:endParaRPr lang="en-US" sz="2000" dirty="0">
              <a:solidFill>
                <a:schemeClr val="tx1"/>
              </a:solidFill>
            </a:endParaRPr>
          </a:p>
          <a:p>
            <a:pPr marL="342900" indent="-342900" algn="just">
              <a:buClr>
                <a:schemeClr val="tx1"/>
              </a:buClr>
              <a:buFont typeface="Wingdings" panose="05000000000000000000" pitchFamily="2" charset="2"/>
              <a:buChar char="Ø"/>
            </a:pPr>
            <a:r>
              <a:rPr lang="en-US" sz="2000" dirty="0">
                <a:solidFill>
                  <a:schemeClr val="tx1"/>
                </a:solidFill>
              </a:rPr>
              <a:t>Each slot now has a link element which contains a URI to tell us how to book an appointment.</a:t>
            </a:r>
          </a:p>
          <a:p>
            <a:pPr marL="342900" indent="-342900" algn="just">
              <a:buClr>
                <a:schemeClr val="tx1"/>
              </a:buClr>
              <a:buFont typeface="Wingdings" panose="05000000000000000000" pitchFamily="2" charset="2"/>
              <a:buChar char="Ø"/>
            </a:pPr>
            <a:r>
              <a:rPr lang="en-US" sz="2000" dirty="0">
                <a:solidFill>
                  <a:schemeClr val="tx1"/>
                </a:solidFill>
              </a:rPr>
              <a:t>The point of hypermedia controls is that they tell us what we can do next, and the URI of the resource we need to manipulate to do it. Rather than us having to know where to post our appointment request, the hypermedia controls in the response tell us how to do it.</a:t>
            </a:r>
          </a:p>
          <a:p>
            <a:pPr marL="342900" indent="-342900" algn="just">
              <a:buClr>
                <a:schemeClr val="tx1"/>
              </a:buClr>
              <a:buFont typeface="Wingdings" panose="05000000000000000000" pitchFamily="2" charset="2"/>
              <a:buChar char="Ø"/>
            </a:pPr>
            <a:r>
              <a:rPr lang="en-US" sz="2000" dirty="0">
                <a:solidFill>
                  <a:schemeClr val="tx1"/>
                </a:solidFill>
              </a:rPr>
              <a:t>The POST would again copy that of level 2</a:t>
            </a:r>
          </a:p>
        </p:txBody>
      </p:sp>
      <p:sp>
        <p:nvSpPr>
          <p:cNvPr id="4" name="Rectangle 3">
            <a:extLst>
              <a:ext uri="{FF2B5EF4-FFF2-40B4-BE49-F238E27FC236}">
                <a16:creationId xmlns:a16="http://schemas.microsoft.com/office/drawing/2014/main" id="{4F7ECED4-CF06-4774-A444-3673DEEEDEB2}"/>
              </a:ext>
            </a:extLst>
          </p:cNvPr>
          <p:cNvSpPr/>
          <p:nvPr/>
        </p:nvSpPr>
        <p:spPr>
          <a:xfrm>
            <a:off x="681487" y="4177882"/>
            <a:ext cx="4572000" cy="1865704"/>
          </a:xfrm>
          <a:prstGeom prst="rect">
            <a:avLst/>
          </a:prstGeom>
        </p:spPr>
        <p:txBody>
          <a:bodyPr>
            <a:spAutoFit/>
          </a:bodyPr>
          <a:lstStyle/>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POST /slots/1234 HTTP/1.1</a:t>
            </a: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[various other headers]</a:t>
            </a: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&lt;</a:t>
            </a:r>
            <a:r>
              <a:rPr lang="en-US" dirty="0" err="1">
                <a:latin typeface="Courier New" panose="02070309020205020404" pitchFamily="49" charset="0"/>
                <a:ea typeface="Times New Roman" panose="02020603050405020304" pitchFamily="18" charset="0"/>
                <a:cs typeface="Times New Roman" panose="02020603050405020304" pitchFamily="18" charset="0"/>
              </a:rPr>
              <a:t>appointmentRequest</a:t>
            </a:r>
            <a:r>
              <a:rPr lang="en-US" dirty="0">
                <a:latin typeface="Courier New" panose="02070309020205020404" pitchFamily="49" charset="0"/>
                <a:ea typeface="Times New Roman" panose="02020603050405020304" pitchFamily="18" charset="0"/>
                <a:cs typeface="Times New Roman" panose="02020603050405020304" pitchFamily="18" charset="0"/>
              </a:rPr>
              <a:t>&gt;</a:t>
            </a: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  &lt;patient id = "</a:t>
            </a:r>
            <a:r>
              <a:rPr lang="en-US" dirty="0" err="1">
                <a:latin typeface="Courier New" panose="02070309020205020404" pitchFamily="49" charset="0"/>
                <a:ea typeface="Times New Roman" panose="02020603050405020304" pitchFamily="18" charset="0"/>
                <a:cs typeface="Times New Roman" panose="02020603050405020304" pitchFamily="18" charset="0"/>
              </a:rPr>
              <a:t>jsmith</a:t>
            </a:r>
            <a:r>
              <a:rPr lang="en-US" dirty="0">
                <a:latin typeface="Courier New" panose="02070309020205020404" pitchFamily="49" charset="0"/>
                <a:ea typeface="Times New Roman" panose="02020603050405020304" pitchFamily="18" charset="0"/>
                <a:cs typeface="Times New Roman" panose="02020603050405020304" pitchFamily="18" charset="0"/>
              </a:rPr>
              <a:t>"/&gt;</a:t>
            </a: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&lt;/</a:t>
            </a:r>
            <a:r>
              <a:rPr lang="en-US" dirty="0" err="1">
                <a:latin typeface="Courier New" panose="02070309020205020404" pitchFamily="49" charset="0"/>
                <a:ea typeface="Times New Roman" panose="02020603050405020304" pitchFamily="18" charset="0"/>
                <a:cs typeface="Times New Roman" panose="02020603050405020304" pitchFamily="18" charset="0"/>
              </a:rPr>
              <a:t>appointmentRequest</a:t>
            </a:r>
            <a:r>
              <a:rPr lang="en-US" dirty="0">
                <a:latin typeface="Courier New" panose="02070309020205020404" pitchFamily="49" charset="0"/>
                <a:ea typeface="Times New Roman" panose="02020603050405020304" pitchFamily="18" charset="0"/>
                <a:cs typeface="Times New Roman" panose="02020603050405020304" pitchFamily="18" charset="0"/>
              </a:rPr>
              <a:t>&gt;</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51526F1-89BC-4B6D-A41F-8D6F122757CA}"/>
              </a:ext>
            </a:extLst>
          </p:cNvPr>
          <p:cNvSpPr>
            <a:spLocks noGrp="1"/>
          </p:cNvSpPr>
          <p:nvPr>
            <p:ph type="sldNum" sz="quarter" idx="12"/>
          </p:nvPr>
        </p:nvSpPr>
        <p:spPr/>
        <p:txBody>
          <a:bodyPr/>
          <a:lstStyle/>
          <a:p>
            <a:fld id="{5FD889E0-CAB2-4699-909D-B9A88D47ACBE}" type="slidenum">
              <a:rPr lang="en-US" smtClean="0"/>
              <a:t>29</a:t>
            </a:fld>
            <a:endParaRPr lang="en-US"/>
          </a:p>
        </p:txBody>
      </p:sp>
    </p:spTree>
    <p:extLst>
      <p:ext uri="{BB962C8B-B14F-4D97-AF65-F5344CB8AC3E}">
        <p14:creationId xmlns:p14="http://schemas.microsoft.com/office/powerpoint/2010/main" val="1589256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a:bodyPr>
          <a:lstStyle/>
          <a:p>
            <a:r>
              <a:rPr lang="en-US" b="1" dirty="0">
                <a:solidFill>
                  <a:srgbClr val="FFFFFF"/>
                </a:solidFill>
              </a:rPr>
              <a:t>Richardson Maturity Model</a:t>
            </a:r>
            <a:endParaRPr lang="en-US" b="1" dirty="0"/>
          </a:p>
        </p:txBody>
      </p:sp>
      <p:sp>
        <p:nvSpPr>
          <p:cNvPr id="9" name="Content Placeholder 2">
            <a:extLst>
              <a:ext uri="{FF2B5EF4-FFF2-40B4-BE49-F238E27FC236}">
                <a16:creationId xmlns:a16="http://schemas.microsoft.com/office/drawing/2014/main" id="{B133BB3B-BD66-4C13-8798-5F6C89538717}"/>
              </a:ext>
            </a:extLst>
          </p:cNvPr>
          <p:cNvSpPr txBox="1">
            <a:spLocks/>
          </p:cNvSpPr>
          <p:nvPr/>
        </p:nvSpPr>
        <p:spPr>
          <a:xfrm>
            <a:off x="210671" y="2451295"/>
            <a:ext cx="8385034" cy="1955409"/>
          </a:xfrm>
          <a:prstGeom prst="rect">
            <a:avLst/>
          </a:prstGeom>
        </p:spPr>
        <p:txBody>
          <a:bodyPr vert="horz" lIns="91440" tIns="45720" rIns="91440" bIns="45720" rtlCol="0" anchor="ctr">
            <a:normAutofit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dirty="0">
                <a:solidFill>
                  <a:schemeClr val="tx1"/>
                </a:solidFill>
              </a:rPr>
              <a:t>Leonard Richardson analyzed a hundred different web service designs and divided them in four categories based on how much they are REST compliant. This model of division of REST services to identify their maturity level – is called Richardson Maturity Model.</a:t>
            </a:r>
          </a:p>
          <a:p>
            <a:pPr algn="just"/>
            <a:endParaRPr lang="en-US" dirty="0">
              <a:solidFill>
                <a:schemeClr val="tx1"/>
              </a:solidFill>
            </a:endParaRPr>
          </a:p>
          <a:p>
            <a:pPr algn="just"/>
            <a:r>
              <a:rPr lang="en-US" dirty="0">
                <a:solidFill>
                  <a:schemeClr val="tx1"/>
                </a:solidFill>
              </a:rPr>
              <a:t>Richardson used three factors to decide the maturity of a service i.e. URI, HTTP</a:t>
            </a:r>
          </a:p>
          <a:p>
            <a:pPr algn="just"/>
            <a:r>
              <a:rPr lang="en-US" dirty="0">
                <a:solidFill>
                  <a:schemeClr val="tx1"/>
                </a:solidFill>
              </a:rPr>
              <a:t>Methods and HATEOAS(Hypermedia). The more a service employs these technologies – more mature it shall be considered.</a:t>
            </a:r>
          </a:p>
        </p:txBody>
      </p:sp>
      <p:sp>
        <p:nvSpPr>
          <p:cNvPr id="3" name="Slide Number Placeholder 2">
            <a:extLst>
              <a:ext uri="{FF2B5EF4-FFF2-40B4-BE49-F238E27FC236}">
                <a16:creationId xmlns:a16="http://schemas.microsoft.com/office/drawing/2014/main" id="{6ADC8E6A-E01A-4819-80CC-A6D8900028C5}"/>
              </a:ext>
            </a:extLst>
          </p:cNvPr>
          <p:cNvSpPr>
            <a:spLocks noGrp="1"/>
          </p:cNvSpPr>
          <p:nvPr>
            <p:ph type="sldNum" sz="quarter" idx="12"/>
          </p:nvPr>
        </p:nvSpPr>
        <p:spPr/>
        <p:txBody>
          <a:bodyPr/>
          <a:lstStyle/>
          <a:p>
            <a:fld id="{5FD889E0-CAB2-4699-909D-B9A88D47ACBE}" type="slidenum">
              <a:rPr lang="en-US" smtClean="0"/>
              <a:t>3</a:t>
            </a:fld>
            <a:endParaRPr lang="en-US"/>
          </a:p>
        </p:txBody>
      </p:sp>
    </p:spTree>
    <p:extLst>
      <p:ext uri="{BB962C8B-B14F-4D97-AF65-F5344CB8AC3E}">
        <p14:creationId xmlns:p14="http://schemas.microsoft.com/office/powerpoint/2010/main" val="21343907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a:bodyPr>
          <a:lstStyle/>
          <a:p>
            <a:r>
              <a:rPr lang="en-US" b="1">
                <a:solidFill>
                  <a:srgbClr val="FFFFFF"/>
                </a:solidFill>
              </a:rPr>
              <a:t>Level Three</a:t>
            </a:r>
            <a:endParaRPr lang="en-US" b="1" dirty="0"/>
          </a:p>
        </p:txBody>
      </p:sp>
      <p:sp>
        <p:nvSpPr>
          <p:cNvPr id="9" name="Content Placeholder 2">
            <a:extLst>
              <a:ext uri="{FF2B5EF4-FFF2-40B4-BE49-F238E27FC236}">
                <a16:creationId xmlns:a16="http://schemas.microsoft.com/office/drawing/2014/main" id="{B133BB3B-BD66-4C13-8798-5F6C89538717}"/>
              </a:ext>
            </a:extLst>
          </p:cNvPr>
          <p:cNvSpPr txBox="1">
            <a:spLocks/>
          </p:cNvSpPr>
          <p:nvPr/>
        </p:nvSpPr>
        <p:spPr>
          <a:xfrm>
            <a:off x="309146" y="1997080"/>
            <a:ext cx="8539432" cy="832384"/>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lgn="just">
              <a:buClr>
                <a:schemeClr val="tx1"/>
              </a:buClr>
              <a:buFont typeface="Wingdings" panose="05000000000000000000" pitchFamily="2" charset="2"/>
              <a:buChar char="Ø"/>
            </a:pPr>
            <a:r>
              <a:rPr lang="en-US" sz="2000" dirty="0">
                <a:solidFill>
                  <a:schemeClr val="tx1"/>
                </a:solidFill>
              </a:rPr>
              <a:t>And the reply contains a number of hypermedia controls for different things to do next.</a:t>
            </a:r>
          </a:p>
        </p:txBody>
      </p:sp>
      <p:sp>
        <p:nvSpPr>
          <p:cNvPr id="5" name="Rectangle 4">
            <a:extLst>
              <a:ext uri="{FF2B5EF4-FFF2-40B4-BE49-F238E27FC236}">
                <a16:creationId xmlns:a16="http://schemas.microsoft.com/office/drawing/2014/main" id="{657A4F77-DAA6-4D4B-A981-D88FE4575C18}"/>
              </a:ext>
            </a:extLst>
          </p:cNvPr>
          <p:cNvSpPr/>
          <p:nvPr/>
        </p:nvSpPr>
        <p:spPr>
          <a:xfrm>
            <a:off x="905773" y="3243867"/>
            <a:ext cx="7634378" cy="1272977"/>
          </a:xfrm>
          <a:prstGeom prst="rect">
            <a:avLst/>
          </a:prstGeom>
        </p:spPr>
        <p:txBody>
          <a:bodyPr wrap="square">
            <a:spAutoFit/>
          </a:bodyPr>
          <a:lstStyle/>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HTTP/1.1 201 Created</a:t>
            </a: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Location: http://royalhope.nhs.uk/slots/1234/appointment</a:t>
            </a: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[various headers]</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65633500-33DF-4C15-B50C-CDF3859350E5}"/>
              </a:ext>
            </a:extLst>
          </p:cNvPr>
          <p:cNvSpPr>
            <a:spLocks noGrp="1"/>
          </p:cNvSpPr>
          <p:nvPr>
            <p:ph type="sldNum" sz="quarter" idx="12"/>
          </p:nvPr>
        </p:nvSpPr>
        <p:spPr/>
        <p:txBody>
          <a:bodyPr/>
          <a:lstStyle/>
          <a:p>
            <a:fld id="{5FD889E0-CAB2-4699-909D-B9A88D47ACBE}" type="slidenum">
              <a:rPr lang="en-US" smtClean="0"/>
              <a:t>30</a:t>
            </a:fld>
            <a:endParaRPr lang="en-US"/>
          </a:p>
        </p:txBody>
      </p:sp>
    </p:spTree>
    <p:extLst>
      <p:ext uri="{BB962C8B-B14F-4D97-AF65-F5344CB8AC3E}">
        <p14:creationId xmlns:p14="http://schemas.microsoft.com/office/powerpoint/2010/main" val="7301515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a:bodyPr>
          <a:lstStyle/>
          <a:p>
            <a:r>
              <a:rPr lang="en-US" b="1">
                <a:solidFill>
                  <a:srgbClr val="FFFFFF"/>
                </a:solidFill>
              </a:rPr>
              <a:t>Level Three</a:t>
            </a:r>
            <a:endParaRPr lang="en-US" b="1" dirty="0"/>
          </a:p>
        </p:txBody>
      </p:sp>
      <p:sp>
        <p:nvSpPr>
          <p:cNvPr id="3" name="Rectangle 2">
            <a:extLst>
              <a:ext uri="{FF2B5EF4-FFF2-40B4-BE49-F238E27FC236}">
                <a16:creationId xmlns:a16="http://schemas.microsoft.com/office/drawing/2014/main" id="{B92CE2DD-9F57-45CE-8F3B-29B6EEE90E35}"/>
              </a:ext>
            </a:extLst>
          </p:cNvPr>
          <p:cNvSpPr/>
          <p:nvPr/>
        </p:nvSpPr>
        <p:spPr>
          <a:xfrm>
            <a:off x="379483" y="1996249"/>
            <a:ext cx="9144000" cy="4303550"/>
          </a:xfrm>
          <a:prstGeom prst="rect">
            <a:avLst/>
          </a:prstGeom>
        </p:spPr>
        <p:txBody>
          <a:bodyPr wrap="square">
            <a:spAutoFit/>
          </a:bodyPr>
          <a:lstStyle/>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latin typeface="Courier New" panose="02070309020205020404" pitchFamily="49" charset="0"/>
                <a:ea typeface="Times New Roman" panose="02020603050405020304" pitchFamily="18" charset="0"/>
                <a:cs typeface="Times New Roman" panose="02020603050405020304" pitchFamily="18" charset="0"/>
              </a:rPr>
              <a:t>&lt;appointment&gt;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latin typeface="Courier New" panose="02070309020205020404" pitchFamily="49" charset="0"/>
                <a:ea typeface="Times New Roman" panose="02020603050405020304" pitchFamily="18" charset="0"/>
                <a:cs typeface="Times New Roman" panose="02020603050405020304" pitchFamily="18" charset="0"/>
              </a:rPr>
              <a:t>  &lt;slot id="1234" doctor="</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mjones</a:t>
            </a:r>
            <a:r>
              <a:rPr lang="en-US" sz="1600" dirty="0">
                <a:latin typeface="Courier New" panose="02070309020205020404" pitchFamily="49" charset="0"/>
                <a:ea typeface="Times New Roman" panose="02020603050405020304" pitchFamily="18" charset="0"/>
                <a:cs typeface="Times New Roman" panose="02020603050405020304" pitchFamily="18" charset="0"/>
              </a:rPr>
              <a:t>" start="1400" end="1450"/&gt;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latin typeface="Courier New" panose="02070309020205020404" pitchFamily="49" charset="0"/>
                <a:ea typeface="Times New Roman" panose="02020603050405020304" pitchFamily="18" charset="0"/>
                <a:cs typeface="Times New Roman" panose="02020603050405020304" pitchFamily="18" charset="0"/>
              </a:rPr>
              <a:t>  &lt;patient id =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jsmith</a:t>
            </a:r>
            <a:r>
              <a:rPr lang="en-US" sz="1600" dirty="0">
                <a:latin typeface="Courier New" panose="02070309020205020404" pitchFamily="49" charset="0"/>
                <a:ea typeface="Times New Roman" panose="02020603050405020304" pitchFamily="18" charset="0"/>
                <a:cs typeface="Times New Roman" panose="02020603050405020304" pitchFamily="18" charset="0"/>
              </a:rPr>
              <a:t>"/&gt;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latin typeface="Courier New" panose="02070309020205020404" pitchFamily="49" charset="0"/>
                <a:ea typeface="Times New Roman" panose="02020603050405020304" pitchFamily="18" charset="0"/>
                <a:cs typeface="Times New Roman" panose="02020603050405020304" pitchFamily="18" charset="0"/>
              </a:rPr>
              <a:t>  &lt;link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rel</a:t>
            </a:r>
            <a:r>
              <a:rPr lang="en-US" sz="1600" dirty="0">
                <a:latin typeface="Courier New" panose="02070309020205020404" pitchFamily="49" charset="0"/>
                <a:ea typeface="Times New Roman" panose="02020603050405020304" pitchFamily="18" charset="0"/>
                <a:cs typeface="Times New Roman" panose="02020603050405020304" pitchFamily="18" charset="0"/>
              </a:rPr>
              <a:t> =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linkrels</a:t>
            </a:r>
            <a:r>
              <a:rPr lang="en-US" sz="1600" dirty="0">
                <a:latin typeface="Courier New" panose="02070309020205020404" pitchFamily="49" charset="0"/>
                <a:ea typeface="Times New Roman" panose="02020603050405020304" pitchFamily="18" charset="0"/>
                <a:cs typeface="Times New Roman" panose="02020603050405020304" pitchFamily="18" charset="0"/>
              </a:rPr>
              <a:t>/appointment/cancel"</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uri</a:t>
            </a:r>
            <a:r>
              <a:rPr lang="en-US" sz="1600" dirty="0">
                <a:latin typeface="Courier New" panose="02070309020205020404" pitchFamily="49" charset="0"/>
                <a:ea typeface="Times New Roman" panose="02020603050405020304" pitchFamily="18" charset="0"/>
                <a:cs typeface="Times New Roman" panose="02020603050405020304" pitchFamily="18" charset="0"/>
              </a:rPr>
              <a:t> = "/slots/1234/appointment"/&gt;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latin typeface="Courier New" panose="02070309020205020404" pitchFamily="49" charset="0"/>
                <a:ea typeface="Times New Roman" panose="02020603050405020304" pitchFamily="18" charset="0"/>
                <a:cs typeface="Times New Roman" panose="02020603050405020304" pitchFamily="18" charset="0"/>
              </a:rPr>
              <a:t>  &lt;link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rel</a:t>
            </a:r>
            <a:r>
              <a:rPr lang="en-US" sz="1600" dirty="0">
                <a:latin typeface="Courier New" panose="02070309020205020404" pitchFamily="49" charset="0"/>
                <a:ea typeface="Times New Roman" panose="02020603050405020304" pitchFamily="18" charset="0"/>
                <a:cs typeface="Times New Roman" panose="02020603050405020304" pitchFamily="18" charset="0"/>
              </a:rPr>
              <a:t> =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linkrels</a:t>
            </a:r>
            <a:r>
              <a:rPr lang="en-US" sz="1600" dirty="0">
                <a:latin typeface="Courier New" panose="02070309020205020404" pitchFamily="49" charset="0"/>
                <a:ea typeface="Times New Roman" panose="02020603050405020304" pitchFamily="18" charset="0"/>
                <a:cs typeface="Times New Roman" panose="02020603050405020304" pitchFamily="18" charset="0"/>
              </a:rPr>
              <a:t>/appointment/</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addTest</a:t>
            </a:r>
            <a:r>
              <a:rPr lang="en-US" sz="1600" dirty="0">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uri</a:t>
            </a:r>
            <a:r>
              <a:rPr lang="en-US" sz="1600" dirty="0">
                <a:latin typeface="Courier New" panose="02070309020205020404" pitchFamily="49" charset="0"/>
                <a:ea typeface="Times New Roman" panose="02020603050405020304" pitchFamily="18" charset="0"/>
                <a:cs typeface="Times New Roman" panose="02020603050405020304" pitchFamily="18" charset="0"/>
              </a:rPr>
              <a:t> = "/slots/1234/appointment/tests"/&gt;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latin typeface="Courier New" panose="02070309020205020404" pitchFamily="49" charset="0"/>
                <a:ea typeface="Times New Roman" panose="02020603050405020304" pitchFamily="18" charset="0"/>
                <a:cs typeface="Times New Roman" panose="02020603050405020304" pitchFamily="18" charset="0"/>
              </a:rPr>
              <a:t>  &lt;link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rel</a:t>
            </a:r>
            <a:r>
              <a:rPr lang="en-US" sz="1600" dirty="0">
                <a:latin typeface="Courier New" panose="02070309020205020404" pitchFamily="49" charset="0"/>
                <a:ea typeface="Times New Roman" panose="02020603050405020304" pitchFamily="18" charset="0"/>
                <a:cs typeface="Times New Roman" panose="02020603050405020304" pitchFamily="18" charset="0"/>
              </a:rPr>
              <a:t> = "self"</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uri</a:t>
            </a:r>
            <a:r>
              <a:rPr lang="en-US" sz="1600" dirty="0">
                <a:latin typeface="Courier New" panose="02070309020205020404" pitchFamily="49" charset="0"/>
                <a:ea typeface="Times New Roman" panose="02020603050405020304" pitchFamily="18" charset="0"/>
                <a:cs typeface="Times New Roman" panose="02020603050405020304" pitchFamily="18" charset="0"/>
              </a:rPr>
              <a:t> = "/slots/1234/appointment"/&gt;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latin typeface="Courier New" panose="02070309020205020404" pitchFamily="49" charset="0"/>
                <a:ea typeface="Times New Roman" panose="02020603050405020304" pitchFamily="18" charset="0"/>
                <a:cs typeface="Times New Roman" panose="02020603050405020304" pitchFamily="18" charset="0"/>
              </a:rPr>
              <a:t>  &lt;link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rel</a:t>
            </a:r>
            <a:r>
              <a:rPr lang="en-US" sz="1600" dirty="0">
                <a:latin typeface="Courier New" panose="02070309020205020404" pitchFamily="49" charset="0"/>
                <a:ea typeface="Times New Roman" panose="02020603050405020304" pitchFamily="18" charset="0"/>
                <a:cs typeface="Times New Roman" panose="02020603050405020304" pitchFamily="18" charset="0"/>
              </a:rPr>
              <a:t> =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linkrels</a:t>
            </a:r>
            <a:r>
              <a:rPr lang="en-US" sz="1600" dirty="0">
                <a:latin typeface="Courier New" panose="02070309020205020404" pitchFamily="49" charset="0"/>
                <a:ea typeface="Times New Roman" panose="02020603050405020304" pitchFamily="18" charset="0"/>
                <a:cs typeface="Times New Roman" panose="02020603050405020304" pitchFamily="18" charset="0"/>
              </a:rPr>
              <a:t>/appointment/</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changeTime</a:t>
            </a:r>
            <a:r>
              <a:rPr lang="en-US" sz="1600" dirty="0">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uri</a:t>
            </a:r>
            <a:r>
              <a:rPr lang="en-US" sz="1600" dirty="0">
                <a:latin typeface="Courier New" panose="02070309020205020404" pitchFamily="49" charset="0"/>
                <a:ea typeface="Times New Roman" panose="02020603050405020304" pitchFamily="18" charset="0"/>
                <a:cs typeface="Times New Roman" panose="02020603050405020304" pitchFamily="18" charset="0"/>
              </a:rPr>
              <a:t> = "/doctors/</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mjones</a:t>
            </a:r>
            <a:r>
              <a:rPr lang="en-US" sz="1600" dirty="0">
                <a:latin typeface="Courier New" panose="02070309020205020404" pitchFamily="49" charset="0"/>
                <a:ea typeface="Times New Roman" panose="02020603050405020304" pitchFamily="18" charset="0"/>
                <a:cs typeface="Times New Roman" panose="02020603050405020304" pitchFamily="18" charset="0"/>
              </a:rPr>
              <a:t>/</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slots?date</a:t>
            </a:r>
            <a:r>
              <a:rPr lang="en-US" sz="1600" dirty="0">
                <a:latin typeface="Courier New" panose="02070309020205020404" pitchFamily="49" charset="0"/>
                <a:ea typeface="Times New Roman" panose="02020603050405020304" pitchFamily="18" charset="0"/>
                <a:cs typeface="Times New Roman" panose="02020603050405020304" pitchFamily="18" charset="0"/>
              </a:rPr>
              <a:t>=20100104&amp;status=open"/&gt;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latin typeface="Courier New" panose="02070309020205020404" pitchFamily="49" charset="0"/>
                <a:ea typeface="Times New Roman" panose="02020603050405020304" pitchFamily="18" charset="0"/>
                <a:cs typeface="Times New Roman" panose="02020603050405020304" pitchFamily="18" charset="0"/>
              </a:rPr>
              <a:t>  &lt;link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rel</a:t>
            </a:r>
            <a:r>
              <a:rPr lang="en-US" sz="1600" dirty="0">
                <a:latin typeface="Courier New" panose="02070309020205020404" pitchFamily="49" charset="0"/>
                <a:ea typeface="Times New Roman" panose="02020603050405020304" pitchFamily="18" charset="0"/>
                <a:cs typeface="Times New Roman" panose="02020603050405020304" pitchFamily="18" charset="0"/>
              </a:rPr>
              <a:t> =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linkrels</a:t>
            </a:r>
            <a:r>
              <a:rPr lang="en-US" sz="1600" dirty="0">
                <a:latin typeface="Courier New" panose="02070309020205020404" pitchFamily="49" charset="0"/>
                <a:ea typeface="Times New Roman" panose="02020603050405020304" pitchFamily="18" charset="0"/>
                <a:cs typeface="Times New Roman" panose="02020603050405020304" pitchFamily="18" charset="0"/>
              </a:rPr>
              <a:t>/appointment/</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updateContactInfo</a:t>
            </a:r>
            <a:r>
              <a:rPr lang="en-US" sz="1600" dirty="0">
                <a:latin typeface="Courier New" panose="020703090202050204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uri</a:t>
            </a:r>
            <a:r>
              <a:rPr lang="en-US" sz="1600" dirty="0">
                <a:latin typeface="Courier New" panose="02070309020205020404" pitchFamily="49" charset="0"/>
                <a:ea typeface="Times New Roman" panose="02020603050405020304" pitchFamily="18" charset="0"/>
                <a:cs typeface="Times New Roman" panose="02020603050405020304" pitchFamily="18" charset="0"/>
              </a:rPr>
              <a:t> = "/patients/</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jsmith</a:t>
            </a:r>
            <a:r>
              <a:rPr lang="en-US" sz="1600" dirty="0">
                <a:latin typeface="Courier New" panose="02070309020205020404" pitchFamily="49" charset="0"/>
                <a:ea typeface="Times New Roman" panose="02020603050405020304" pitchFamily="18" charset="0"/>
                <a:cs typeface="Times New Roman" panose="02020603050405020304" pitchFamily="18" charset="0"/>
              </a:rPr>
              <a:t>/</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contactInfo</a:t>
            </a:r>
            <a:r>
              <a:rPr lang="en-US" sz="1600" dirty="0">
                <a:latin typeface="Courier New" panose="02070309020205020404" pitchFamily="49" charset="0"/>
                <a:ea typeface="Times New Roman" panose="02020603050405020304" pitchFamily="18" charset="0"/>
                <a:cs typeface="Times New Roman" panose="02020603050405020304" pitchFamily="18" charset="0"/>
              </a:rPr>
              <a:t>"/&gt;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latin typeface="Courier New" panose="02070309020205020404" pitchFamily="49" charset="0"/>
                <a:ea typeface="Times New Roman" panose="02020603050405020304" pitchFamily="18" charset="0"/>
                <a:cs typeface="Times New Roman" panose="02020603050405020304" pitchFamily="18" charset="0"/>
              </a:rPr>
              <a:t>  &lt;link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rel</a:t>
            </a:r>
            <a:r>
              <a:rPr lang="en-US" sz="1600" dirty="0">
                <a:latin typeface="Courier New" panose="02070309020205020404" pitchFamily="49" charset="0"/>
                <a:ea typeface="Times New Roman" panose="02020603050405020304" pitchFamily="18" charset="0"/>
                <a:cs typeface="Times New Roman" panose="02020603050405020304" pitchFamily="18" charset="0"/>
              </a:rPr>
              <a:t> =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linkrels</a:t>
            </a:r>
            <a:r>
              <a:rPr lang="en-US" sz="1600" dirty="0">
                <a:latin typeface="Courier New" panose="02070309020205020404" pitchFamily="49" charset="0"/>
                <a:ea typeface="Times New Roman" panose="02020603050405020304" pitchFamily="18" charset="0"/>
                <a:cs typeface="Times New Roman" panose="02020603050405020304" pitchFamily="18" charset="0"/>
              </a:rPr>
              <a:t>/help"</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latin typeface="Courier New" panose="02070309020205020404" pitchFamily="49" charset="0"/>
                <a:ea typeface="Times New Roman" panose="02020603050405020304" pitchFamily="18" charset="0"/>
                <a:cs typeface="Times New Roman" panose="02020603050405020304" pitchFamily="18" charset="0"/>
              </a:rPr>
              <a:t>        </a:t>
            </a:r>
            <a:r>
              <a:rPr lang="en-US" sz="1600" dirty="0" err="1">
                <a:latin typeface="Courier New" panose="02070309020205020404" pitchFamily="49" charset="0"/>
                <a:ea typeface="Times New Roman" panose="02020603050405020304" pitchFamily="18" charset="0"/>
                <a:cs typeface="Times New Roman" panose="02020603050405020304" pitchFamily="18" charset="0"/>
              </a:rPr>
              <a:t>uri</a:t>
            </a:r>
            <a:r>
              <a:rPr lang="en-US" sz="1600" dirty="0">
                <a:latin typeface="Courier New" panose="02070309020205020404" pitchFamily="49" charset="0"/>
                <a:ea typeface="Times New Roman" panose="02020603050405020304" pitchFamily="18" charset="0"/>
                <a:cs typeface="Times New Roman" panose="02020603050405020304" pitchFamily="18" charset="0"/>
              </a:rPr>
              <a:t> = "/help/appointment"/&gt;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dirty="0">
                <a:latin typeface="Courier New" panose="02070309020205020404" pitchFamily="49" charset="0"/>
                <a:ea typeface="Times New Roman" panose="02020603050405020304" pitchFamily="18" charset="0"/>
                <a:cs typeface="Times New Roman" panose="02020603050405020304" pitchFamily="18" charset="0"/>
              </a:rPr>
              <a:t>&lt;/appointment&gt;</a:t>
            </a:r>
            <a:endParaRPr lang="en-US" sz="16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3FE336-00A0-40B2-B03C-ACF789417CF8}"/>
              </a:ext>
            </a:extLst>
          </p:cNvPr>
          <p:cNvSpPr>
            <a:spLocks noGrp="1"/>
          </p:cNvSpPr>
          <p:nvPr>
            <p:ph type="sldNum" sz="quarter" idx="12"/>
          </p:nvPr>
        </p:nvSpPr>
        <p:spPr/>
        <p:txBody>
          <a:bodyPr/>
          <a:lstStyle/>
          <a:p>
            <a:fld id="{5FD889E0-CAB2-4699-909D-B9A88D47ACBE}" type="slidenum">
              <a:rPr lang="en-US" smtClean="0"/>
              <a:t>31</a:t>
            </a:fld>
            <a:endParaRPr lang="en-US"/>
          </a:p>
        </p:txBody>
      </p:sp>
    </p:spTree>
    <p:extLst>
      <p:ext uri="{BB962C8B-B14F-4D97-AF65-F5344CB8AC3E}">
        <p14:creationId xmlns:p14="http://schemas.microsoft.com/office/powerpoint/2010/main" val="17569681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a:bodyPr>
          <a:lstStyle/>
          <a:p>
            <a:r>
              <a:rPr lang="en-US" b="1">
                <a:solidFill>
                  <a:srgbClr val="FFFFFF"/>
                </a:solidFill>
              </a:rPr>
              <a:t>Level Three</a:t>
            </a:r>
            <a:endParaRPr lang="en-US" b="1" dirty="0"/>
          </a:p>
        </p:txBody>
      </p:sp>
      <p:sp>
        <p:nvSpPr>
          <p:cNvPr id="9" name="Content Placeholder 2">
            <a:extLst>
              <a:ext uri="{FF2B5EF4-FFF2-40B4-BE49-F238E27FC236}">
                <a16:creationId xmlns:a16="http://schemas.microsoft.com/office/drawing/2014/main" id="{B133BB3B-BD66-4C13-8798-5F6C89538717}"/>
              </a:ext>
            </a:extLst>
          </p:cNvPr>
          <p:cNvSpPr txBox="1">
            <a:spLocks/>
          </p:cNvSpPr>
          <p:nvPr/>
        </p:nvSpPr>
        <p:spPr>
          <a:xfrm>
            <a:off x="309146" y="1997080"/>
            <a:ext cx="8539432" cy="4086523"/>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lgn="just">
              <a:buClr>
                <a:schemeClr val="tx1"/>
              </a:buClr>
              <a:buFont typeface="Wingdings" panose="05000000000000000000" pitchFamily="2" charset="2"/>
              <a:buChar char="Ø"/>
            </a:pPr>
            <a:r>
              <a:rPr lang="en-US" sz="2000" dirty="0">
                <a:solidFill>
                  <a:schemeClr val="tx1"/>
                </a:solidFill>
              </a:rPr>
              <a:t>One obvious benefit of hypermedia controls is that it allows the server to change its URI scheme without breaking clients. As long as clients look up the "</a:t>
            </a:r>
            <a:r>
              <a:rPr lang="en-US" sz="2000" dirty="0" err="1">
                <a:solidFill>
                  <a:schemeClr val="tx1"/>
                </a:solidFill>
              </a:rPr>
              <a:t>addTest</a:t>
            </a:r>
            <a:r>
              <a:rPr lang="en-US" sz="2000" dirty="0">
                <a:solidFill>
                  <a:schemeClr val="tx1"/>
                </a:solidFill>
              </a:rPr>
              <a:t>" link URI then the server team can juggle all URIs other than the initial entry points.</a:t>
            </a:r>
          </a:p>
          <a:p>
            <a:pPr marL="342900" indent="-342900" algn="just">
              <a:buClr>
                <a:schemeClr val="tx1"/>
              </a:buClr>
              <a:buFont typeface="Wingdings" panose="05000000000000000000" pitchFamily="2" charset="2"/>
              <a:buChar char="Ø"/>
            </a:pPr>
            <a:r>
              <a:rPr lang="en-US" sz="2000" dirty="0">
                <a:solidFill>
                  <a:schemeClr val="tx1"/>
                </a:solidFill>
              </a:rPr>
              <a:t>A further benefit is that it helps client developers explore the protocol. The links give client developers a hint as to what may be possible next. It doesn't give all the information: both the "self" and "cancel" controls point to the same URI - they need to figure out that one is a GET and the other a DELETE. But at least it gives them a starting point as to what to think about for more information and to look for a similar URI in the protocol documentation.</a:t>
            </a:r>
          </a:p>
        </p:txBody>
      </p:sp>
      <p:sp>
        <p:nvSpPr>
          <p:cNvPr id="3" name="Slide Number Placeholder 2">
            <a:extLst>
              <a:ext uri="{FF2B5EF4-FFF2-40B4-BE49-F238E27FC236}">
                <a16:creationId xmlns:a16="http://schemas.microsoft.com/office/drawing/2014/main" id="{47507AFF-4FD1-49BC-B111-93C45BE14D21}"/>
              </a:ext>
            </a:extLst>
          </p:cNvPr>
          <p:cNvSpPr>
            <a:spLocks noGrp="1"/>
          </p:cNvSpPr>
          <p:nvPr>
            <p:ph type="sldNum" sz="quarter" idx="12"/>
          </p:nvPr>
        </p:nvSpPr>
        <p:spPr/>
        <p:txBody>
          <a:bodyPr/>
          <a:lstStyle/>
          <a:p>
            <a:fld id="{5FD889E0-CAB2-4699-909D-B9A88D47ACBE}" type="slidenum">
              <a:rPr lang="en-US" smtClean="0"/>
              <a:t>32</a:t>
            </a:fld>
            <a:endParaRPr lang="en-US"/>
          </a:p>
        </p:txBody>
      </p:sp>
    </p:spTree>
    <p:extLst>
      <p:ext uri="{BB962C8B-B14F-4D97-AF65-F5344CB8AC3E}">
        <p14:creationId xmlns:p14="http://schemas.microsoft.com/office/powerpoint/2010/main" val="31934706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a:bodyPr>
          <a:lstStyle/>
          <a:p>
            <a:r>
              <a:rPr lang="en-US" b="1">
                <a:solidFill>
                  <a:srgbClr val="FFFFFF"/>
                </a:solidFill>
              </a:rPr>
              <a:t>Level Three</a:t>
            </a:r>
            <a:endParaRPr lang="en-US" b="1" dirty="0"/>
          </a:p>
        </p:txBody>
      </p:sp>
      <p:sp>
        <p:nvSpPr>
          <p:cNvPr id="9" name="Content Placeholder 2">
            <a:extLst>
              <a:ext uri="{FF2B5EF4-FFF2-40B4-BE49-F238E27FC236}">
                <a16:creationId xmlns:a16="http://schemas.microsoft.com/office/drawing/2014/main" id="{B133BB3B-BD66-4C13-8798-5F6C89538717}"/>
              </a:ext>
            </a:extLst>
          </p:cNvPr>
          <p:cNvSpPr txBox="1">
            <a:spLocks/>
          </p:cNvSpPr>
          <p:nvPr/>
        </p:nvSpPr>
        <p:spPr>
          <a:xfrm>
            <a:off x="309146" y="1997080"/>
            <a:ext cx="8539432" cy="4086523"/>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lgn="just">
              <a:buClr>
                <a:schemeClr val="tx1"/>
              </a:buClr>
              <a:buFont typeface="Wingdings" panose="05000000000000000000" pitchFamily="2" charset="2"/>
              <a:buChar char="Ø"/>
            </a:pPr>
            <a:r>
              <a:rPr lang="en-US" sz="2000" dirty="0">
                <a:solidFill>
                  <a:schemeClr val="tx1"/>
                </a:solidFill>
              </a:rPr>
              <a:t>Similarly it allows the server team to advertise new capabilities by putting new links in the responses. If the client developers are keeping an eye out for unknown links these links can be a trigger for further exploration.</a:t>
            </a:r>
          </a:p>
          <a:p>
            <a:pPr marL="342900" indent="-342900" algn="just">
              <a:buClr>
                <a:schemeClr val="tx1"/>
              </a:buClr>
              <a:buFont typeface="Wingdings" panose="05000000000000000000" pitchFamily="2" charset="2"/>
              <a:buChar char="Ø"/>
            </a:pPr>
            <a:r>
              <a:rPr lang="en-US" sz="2000" dirty="0">
                <a:solidFill>
                  <a:schemeClr val="tx1"/>
                </a:solidFill>
              </a:rPr>
              <a:t>There's no absolute standard as to how to represent hypermedia controls. What I've done here is to use the current recommendations of the REST in Practice team, which is to follow ATOM (RFC 4287) I use a &lt;link&gt; element with a </a:t>
            </a:r>
            <a:r>
              <a:rPr lang="en-US" sz="2000" dirty="0" err="1">
                <a:solidFill>
                  <a:schemeClr val="tx1"/>
                </a:solidFill>
              </a:rPr>
              <a:t>uri</a:t>
            </a:r>
            <a:r>
              <a:rPr lang="en-US" sz="2000" dirty="0">
                <a:solidFill>
                  <a:schemeClr val="tx1"/>
                </a:solidFill>
              </a:rPr>
              <a:t> attribute for the target URI and a </a:t>
            </a:r>
            <a:r>
              <a:rPr lang="en-US" sz="2000" dirty="0" err="1">
                <a:solidFill>
                  <a:schemeClr val="tx1"/>
                </a:solidFill>
              </a:rPr>
              <a:t>rel</a:t>
            </a:r>
            <a:r>
              <a:rPr lang="en-US" sz="2000" dirty="0">
                <a:solidFill>
                  <a:schemeClr val="tx1"/>
                </a:solidFill>
              </a:rPr>
              <a:t> attribute for to describe the kind of relationship. A well known relationship (such as self for a reference to the element itself) is bare, any specific to that server is a fully qualified URI. ATOM states that the definition for well-known </a:t>
            </a:r>
            <a:r>
              <a:rPr lang="en-US" sz="2000" dirty="0" err="1">
                <a:solidFill>
                  <a:schemeClr val="tx1"/>
                </a:solidFill>
              </a:rPr>
              <a:t>linkrels</a:t>
            </a:r>
            <a:r>
              <a:rPr lang="en-US" sz="2000" dirty="0">
                <a:solidFill>
                  <a:schemeClr val="tx1"/>
                </a:solidFill>
              </a:rPr>
              <a:t> is the Registry of Link Relations . As I write these are confined to what's done by ATOM, which is generally seen as a leader in level 3 restfulness.</a:t>
            </a:r>
          </a:p>
        </p:txBody>
      </p:sp>
      <p:sp>
        <p:nvSpPr>
          <p:cNvPr id="3" name="Slide Number Placeholder 2">
            <a:extLst>
              <a:ext uri="{FF2B5EF4-FFF2-40B4-BE49-F238E27FC236}">
                <a16:creationId xmlns:a16="http://schemas.microsoft.com/office/drawing/2014/main" id="{D4A2F92D-71C5-4254-9837-F066944AB6CD}"/>
              </a:ext>
            </a:extLst>
          </p:cNvPr>
          <p:cNvSpPr>
            <a:spLocks noGrp="1"/>
          </p:cNvSpPr>
          <p:nvPr>
            <p:ph type="sldNum" sz="quarter" idx="12"/>
          </p:nvPr>
        </p:nvSpPr>
        <p:spPr/>
        <p:txBody>
          <a:bodyPr/>
          <a:lstStyle/>
          <a:p>
            <a:fld id="{5FD889E0-CAB2-4699-909D-B9A88D47ACBE}" type="slidenum">
              <a:rPr lang="en-US" smtClean="0"/>
              <a:t>33</a:t>
            </a:fld>
            <a:endParaRPr lang="en-US"/>
          </a:p>
        </p:txBody>
      </p:sp>
    </p:spTree>
    <p:extLst>
      <p:ext uri="{BB962C8B-B14F-4D97-AF65-F5344CB8AC3E}">
        <p14:creationId xmlns:p14="http://schemas.microsoft.com/office/powerpoint/2010/main" val="35519430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335494" y="1835732"/>
            <a:ext cx="8133257" cy="1200329"/>
          </a:xfrm>
          <a:prstGeom prst="rect">
            <a:avLst/>
          </a:prstGeom>
          <a:noFill/>
        </p:spPr>
        <p:txBody>
          <a:bodyPr wrap="square" rtlCol="0">
            <a:spAutoFit/>
          </a:bodyPr>
          <a:lstStyle/>
          <a:p>
            <a:pPr marL="342900" indent="-342900">
              <a:buClr>
                <a:schemeClr val="tx1"/>
              </a:buClr>
              <a:buFont typeface="+mj-lt"/>
              <a:buAutoNum type="arabicPeriod"/>
            </a:pPr>
            <a:r>
              <a:rPr lang="en-US" dirty="0"/>
              <a:t>Pro ASP.NET Web API: HTTP Web Services in ASP.NET -by </a:t>
            </a:r>
            <a:r>
              <a:rPr lang="en-US" dirty="0" err="1"/>
              <a:t>Tugberk</a:t>
            </a:r>
            <a:r>
              <a:rPr lang="en-US" dirty="0"/>
              <a:t>  </a:t>
            </a:r>
            <a:r>
              <a:rPr lang="en-US" dirty="0" err="1"/>
              <a:t>Ugurlu</a:t>
            </a:r>
            <a:r>
              <a:rPr lang="en-US" dirty="0"/>
              <a:t>, Alexander Zeitler, Ali </a:t>
            </a:r>
            <a:r>
              <a:rPr lang="en-US" dirty="0" err="1"/>
              <a:t>Kheyrollahi</a:t>
            </a:r>
            <a:endParaRPr lang="en-US" dirty="0"/>
          </a:p>
          <a:p>
            <a:pPr marL="342900" indent="-342900">
              <a:buClr>
                <a:schemeClr val="tx1"/>
              </a:buClr>
              <a:buFont typeface="+mj-lt"/>
              <a:buAutoNum type="arabicPeriod"/>
            </a:pPr>
            <a:endParaRPr lang="en-US" dirty="0"/>
          </a:p>
          <a:p>
            <a:pPr marL="342900" indent="-342900">
              <a:buClr>
                <a:schemeClr val="tx1"/>
              </a:buClr>
              <a:buFont typeface="+mj-lt"/>
              <a:buAutoNum type="arabicPeriod"/>
            </a:pPr>
            <a:r>
              <a:rPr lang="en-US" dirty="0"/>
              <a:t>Programming ASP </a:t>
            </a:r>
            <a:r>
              <a:rPr lang="en-US" dirty="0" err="1"/>
              <a:t>.Net</a:t>
            </a:r>
            <a:r>
              <a:rPr lang="en-US" dirty="0"/>
              <a:t> MVC 5 – by </a:t>
            </a:r>
            <a:r>
              <a:rPr lang="en-US" dirty="0" err="1"/>
              <a:t>Nimit</a:t>
            </a:r>
            <a:r>
              <a:rPr lang="en-US" dirty="0"/>
              <a:t> Joshi</a:t>
            </a:r>
          </a:p>
        </p:txBody>
      </p:sp>
    </p:spTree>
    <p:extLst>
      <p:ext uri="{BB962C8B-B14F-4D97-AF65-F5344CB8AC3E}">
        <p14:creationId xmlns:p14="http://schemas.microsoft.com/office/powerpoint/2010/main" val="19233823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783772" y="2435897"/>
            <a:ext cx="5266442" cy="923330"/>
          </a:xfrm>
          <a:prstGeom prst="rect">
            <a:avLst/>
          </a:prstGeom>
          <a:noFill/>
        </p:spPr>
        <p:txBody>
          <a:bodyPr wrap="none" rtlCol="0">
            <a:spAutoFit/>
          </a:bodyPr>
          <a:lstStyle/>
          <a:p>
            <a:pPr marL="342900" indent="-342900">
              <a:buFont typeface="+mj-lt"/>
              <a:buAutoNum type="arabicPeriod"/>
            </a:pPr>
            <a:r>
              <a:rPr lang="en-US" dirty="0">
                <a:hlinkClick r:id="rId2"/>
              </a:rPr>
              <a:t>https://www.tutorialsteacher.com</a:t>
            </a:r>
            <a:endParaRPr lang="en-US" dirty="0"/>
          </a:p>
          <a:p>
            <a:pPr marL="342900" indent="-342900">
              <a:buFont typeface="+mj-lt"/>
              <a:buAutoNum type="arabicPeriod"/>
            </a:pPr>
            <a:r>
              <a:rPr lang="en-US" dirty="0">
                <a:hlinkClick r:id="rId3"/>
              </a:rPr>
              <a:t>https://docs.microsoft.com/en-us/aspnet/web-api</a:t>
            </a:r>
            <a:endParaRPr lang="en-US" dirty="0"/>
          </a:p>
          <a:p>
            <a:pPr marL="342900" indent="-342900">
              <a:buFont typeface="+mj-lt"/>
              <a:buAutoNum type="arabicPeriod"/>
            </a:pPr>
            <a:endParaRPr lang="en-FI" dirty="0"/>
          </a:p>
        </p:txBody>
      </p:sp>
    </p:spTree>
    <p:extLst>
      <p:ext uri="{BB962C8B-B14F-4D97-AF65-F5344CB8AC3E}">
        <p14:creationId xmlns:p14="http://schemas.microsoft.com/office/powerpoint/2010/main" val="3224969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a:bodyPr>
          <a:lstStyle/>
          <a:p>
            <a:r>
              <a:rPr lang="en-US" b="1">
                <a:solidFill>
                  <a:srgbClr val="FFFFFF"/>
                </a:solidFill>
              </a:rPr>
              <a:t>Richardson Maturity Model</a:t>
            </a:r>
            <a:endParaRPr lang="en-US" b="1" dirty="0"/>
          </a:p>
        </p:txBody>
      </p:sp>
      <p:pic>
        <p:nvPicPr>
          <p:cNvPr id="3" name="Picture 2">
            <a:extLst>
              <a:ext uri="{FF2B5EF4-FFF2-40B4-BE49-F238E27FC236}">
                <a16:creationId xmlns:a16="http://schemas.microsoft.com/office/drawing/2014/main" id="{49BC46A6-143D-4418-A4B1-D794700B07ED}"/>
              </a:ext>
            </a:extLst>
          </p:cNvPr>
          <p:cNvPicPr>
            <a:picLocks noChangeAspect="1"/>
          </p:cNvPicPr>
          <p:nvPr/>
        </p:nvPicPr>
        <p:blipFill>
          <a:blip r:embed="rId2"/>
          <a:stretch>
            <a:fillRect/>
          </a:stretch>
        </p:blipFill>
        <p:spPr>
          <a:xfrm>
            <a:off x="2428050" y="2269828"/>
            <a:ext cx="4287899" cy="3813776"/>
          </a:xfrm>
          <a:prstGeom prst="rect">
            <a:avLst/>
          </a:prstGeom>
        </p:spPr>
      </p:pic>
      <p:sp>
        <p:nvSpPr>
          <p:cNvPr id="4" name="Slide Number Placeholder 3">
            <a:extLst>
              <a:ext uri="{FF2B5EF4-FFF2-40B4-BE49-F238E27FC236}">
                <a16:creationId xmlns:a16="http://schemas.microsoft.com/office/drawing/2014/main" id="{745BDEFD-727D-41BB-BF5C-ED8B456CB7F0}"/>
              </a:ext>
            </a:extLst>
          </p:cNvPr>
          <p:cNvSpPr>
            <a:spLocks noGrp="1"/>
          </p:cNvSpPr>
          <p:nvPr>
            <p:ph type="sldNum" sz="quarter" idx="12"/>
          </p:nvPr>
        </p:nvSpPr>
        <p:spPr/>
        <p:txBody>
          <a:bodyPr/>
          <a:lstStyle/>
          <a:p>
            <a:fld id="{5FD889E0-CAB2-4699-909D-B9A88D47ACBE}" type="slidenum">
              <a:rPr lang="en-US" smtClean="0"/>
              <a:t>4</a:t>
            </a:fld>
            <a:endParaRPr lang="en-US"/>
          </a:p>
        </p:txBody>
      </p:sp>
    </p:spTree>
    <p:extLst>
      <p:ext uri="{BB962C8B-B14F-4D97-AF65-F5344CB8AC3E}">
        <p14:creationId xmlns:p14="http://schemas.microsoft.com/office/powerpoint/2010/main" val="4057552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a:bodyPr>
          <a:lstStyle/>
          <a:p>
            <a:r>
              <a:rPr lang="en-US" b="1" dirty="0">
                <a:solidFill>
                  <a:srgbClr val="FFFFFF"/>
                </a:solidFill>
              </a:rPr>
              <a:t>Richardson Maturity Model</a:t>
            </a:r>
            <a:endParaRPr lang="en-US" b="1" dirty="0"/>
          </a:p>
        </p:txBody>
      </p:sp>
      <p:sp>
        <p:nvSpPr>
          <p:cNvPr id="9" name="Content Placeholder 2">
            <a:extLst>
              <a:ext uri="{FF2B5EF4-FFF2-40B4-BE49-F238E27FC236}">
                <a16:creationId xmlns:a16="http://schemas.microsoft.com/office/drawing/2014/main" id="{B133BB3B-BD66-4C13-8798-5F6C89538717}"/>
              </a:ext>
            </a:extLst>
          </p:cNvPr>
          <p:cNvSpPr txBox="1">
            <a:spLocks/>
          </p:cNvSpPr>
          <p:nvPr/>
        </p:nvSpPr>
        <p:spPr>
          <a:xfrm>
            <a:off x="210672" y="3086422"/>
            <a:ext cx="3854892" cy="1566468"/>
          </a:xfrm>
          <a:prstGeom prst="rect">
            <a:avLst/>
          </a:prstGeom>
        </p:spPr>
        <p:txBody>
          <a:bodyPr vert="horz" lIns="91440" tIns="45720" rIns="91440" bIns="45720" rtlCol="0" anchor="ctr">
            <a:normAutofit fontScale="92500"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sz="2100" dirty="0">
                <a:solidFill>
                  <a:schemeClr val="tx1"/>
                </a:solidFill>
              </a:rPr>
              <a:t>In this analysis, Richardson described </a:t>
            </a:r>
          </a:p>
          <a:p>
            <a:pPr algn="just"/>
            <a:r>
              <a:rPr lang="en-US" sz="2100" dirty="0">
                <a:solidFill>
                  <a:schemeClr val="tx1"/>
                </a:solidFill>
              </a:rPr>
              <a:t>these maturity levels as below:</a:t>
            </a:r>
          </a:p>
          <a:p>
            <a:pPr marL="285750" indent="-285750" algn="just">
              <a:buClr>
                <a:schemeClr val="tx1"/>
              </a:buClr>
              <a:buFont typeface="Arial" panose="020B0604020202020204" pitchFamily="34" charset="0"/>
              <a:buChar char="•"/>
            </a:pPr>
            <a:r>
              <a:rPr lang="en-US" b="1" dirty="0">
                <a:solidFill>
                  <a:srgbClr val="7030A0"/>
                </a:solidFill>
              </a:rPr>
              <a:t>Level Zero</a:t>
            </a:r>
          </a:p>
          <a:p>
            <a:pPr marL="285750" indent="-285750" algn="just">
              <a:buClr>
                <a:schemeClr val="tx1"/>
              </a:buClr>
              <a:buFont typeface="Arial" panose="020B0604020202020204" pitchFamily="34" charset="0"/>
              <a:buChar char="•"/>
            </a:pPr>
            <a:r>
              <a:rPr lang="en-US" b="1" dirty="0">
                <a:solidFill>
                  <a:srgbClr val="7030A0"/>
                </a:solidFill>
              </a:rPr>
              <a:t>Level One</a:t>
            </a:r>
          </a:p>
          <a:p>
            <a:pPr marL="285750" indent="-285750" algn="just">
              <a:buClr>
                <a:schemeClr val="tx1"/>
              </a:buClr>
              <a:buFont typeface="Arial" panose="020B0604020202020204" pitchFamily="34" charset="0"/>
              <a:buChar char="•"/>
            </a:pPr>
            <a:r>
              <a:rPr lang="en-US" b="1" dirty="0">
                <a:solidFill>
                  <a:srgbClr val="7030A0"/>
                </a:solidFill>
              </a:rPr>
              <a:t>Level Two</a:t>
            </a:r>
          </a:p>
          <a:p>
            <a:pPr marL="285750" indent="-285750" algn="just">
              <a:buClr>
                <a:schemeClr val="tx1"/>
              </a:buClr>
              <a:buFont typeface="Arial" panose="020B0604020202020204" pitchFamily="34" charset="0"/>
              <a:buChar char="•"/>
            </a:pPr>
            <a:r>
              <a:rPr lang="en-US" b="1" dirty="0">
                <a:solidFill>
                  <a:srgbClr val="7030A0"/>
                </a:solidFill>
              </a:rPr>
              <a:t>Level Three</a:t>
            </a:r>
          </a:p>
        </p:txBody>
      </p:sp>
      <p:pic>
        <p:nvPicPr>
          <p:cNvPr id="3" name="Picture 2">
            <a:extLst>
              <a:ext uri="{FF2B5EF4-FFF2-40B4-BE49-F238E27FC236}">
                <a16:creationId xmlns:a16="http://schemas.microsoft.com/office/drawing/2014/main" id="{C96282F1-D8ED-40A8-AA0F-26A63AEFE671}"/>
              </a:ext>
            </a:extLst>
          </p:cNvPr>
          <p:cNvPicPr>
            <a:picLocks noChangeAspect="1"/>
          </p:cNvPicPr>
          <p:nvPr/>
        </p:nvPicPr>
        <p:blipFill>
          <a:blip r:embed="rId2"/>
          <a:stretch>
            <a:fillRect/>
          </a:stretch>
        </p:blipFill>
        <p:spPr>
          <a:xfrm>
            <a:off x="4121835" y="2242364"/>
            <a:ext cx="4568793" cy="3848950"/>
          </a:xfrm>
          <a:prstGeom prst="rect">
            <a:avLst/>
          </a:prstGeom>
        </p:spPr>
      </p:pic>
      <p:sp>
        <p:nvSpPr>
          <p:cNvPr id="4" name="Slide Number Placeholder 3">
            <a:extLst>
              <a:ext uri="{FF2B5EF4-FFF2-40B4-BE49-F238E27FC236}">
                <a16:creationId xmlns:a16="http://schemas.microsoft.com/office/drawing/2014/main" id="{E091F420-0D48-4C63-BBBE-64CAC2442BFB}"/>
              </a:ext>
            </a:extLst>
          </p:cNvPr>
          <p:cNvSpPr>
            <a:spLocks noGrp="1"/>
          </p:cNvSpPr>
          <p:nvPr>
            <p:ph type="sldNum" sz="quarter" idx="12"/>
          </p:nvPr>
        </p:nvSpPr>
        <p:spPr/>
        <p:txBody>
          <a:bodyPr/>
          <a:lstStyle/>
          <a:p>
            <a:fld id="{5FD889E0-CAB2-4699-909D-B9A88D47ACBE}" type="slidenum">
              <a:rPr lang="en-US" smtClean="0"/>
              <a:t>5</a:t>
            </a:fld>
            <a:endParaRPr lang="en-US"/>
          </a:p>
        </p:txBody>
      </p:sp>
    </p:spTree>
    <p:extLst>
      <p:ext uri="{BB962C8B-B14F-4D97-AF65-F5344CB8AC3E}">
        <p14:creationId xmlns:p14="http://schemas.microsoft.com/office/powerpoint/2010/main" val="27083722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a:bodyPr>
          <a:lstStyle/>
          <a:p>
            <a:r>
              <a:rPr lang="en-US" b="1" dirty="0">
                <a:solidFill>
                  <a:srgbClr val="FFFFFF"/>
                </a:solidFill>
              </a:rPr>
              <a:t>Level Zero</a:t>
            </a:r>
            <a:endParaRPr lang="en-US" b="1" dirty="0"/>
          </a:p>
        </p:txBody>
      </p:sp>
      <p:sp>
        <p:nvSpPr>
          <p:cNvPr id="9" name="Content Placeholder 2">
            <a:extLst>
              <a:ext uri="{FF2B5EF4-FFF2-40B4-BE49-F238E27FC236}">
                <a16:creationId xmlns:a16="http://schemas.microsoft.com/office/drawing/2014/main" id="{B133BB3B-BD66-4C13-8798-5F6C89538717}"/>
              </a:ext>
            </a:extLst>
          </p:cNvPr>
          <p:cNvSpPr txBox="1">
            <a:spLocks/>
          </p:cNvSpPr>
          <p:nvPr/>
        </p:nvSpPr>
        <p:spPr>
          <a:xfrm>
            <a:off x="309146" y="2152357"/>
            <a:ext cx="8539432" cy="3931247"/>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lgn="just">
              <a:buClr>
                <a:schemeClr val="tx1"/>
              </a:buClr>
              <a:buFont typeface="Wingdings" panose="05000000000000000000" pitchFamily="2" charset="2"/>
              <a:buChar char="Ø"/>
            </a:pPr>
            <a:r>
              <a:rPr lang="en-US" sz="2100" dirty="0">
                <a:solidFill>
                  <a:schemeClr val="tx1"/>
                </a:solidFill>
              </a:rPr>
              <a:t>Level zero of maturity do not make use of any of URI, HTTP Methods and HATEOAS capabilities.</a:t>
            </a:r>
          </a:p>
          <a:p>
            <a:pPr marL="342900" indent="-342900" algn="just">
              <a:buClr>
                <a:schemeClr val="tx1"/>
              </a:buClr>
              <a:buFont typeface="Wingdings" panose="05000000000000000000" pitchFamily="2" charset="2"/>
              <a:buChar char="Ø"/>
            </a:pPr>
            <a:endParaRPr lang="en-US" sz="2100" dirty="0">
              <a:solidFill>
                <a:schemeClr val="tx1"/>
              </a:solidFill>
            </a:endParaRPr>
          </a:p>
          <a:p>
            <a:pPr marL="342900" indent="-342900" algn="just">
              <a:buClr>
                <a:schemeClr val="tx1"/>
              </a:buClr>
              <a:buFont typeface="Wingdings" panose="05000000000000000000" pitchFamily="2" charset="2"/>
              <a:buChar char="Ø"/>
            </a:pPr>
            <a:r>
              <a:rPr lang="en-US" sz="2100" dirty="0">
                <a:solidFill>
                  <a:schemeClr val="tx1"/>
                </a:solidFill>
              </a:rPr>
              <a:t>These services have a single URI and use a single HTTP method (typically POST). For example, most Web Services (WS-*)-based services use a single URI to identify an endpoint, and HTTP POST to transfer SOAP-based payloads, effectively ignoring the rest of the HTTP verbs.</a:t>
            </a:r>
          </a:p>
          <a:p>
            <a:pPr marL="342900" indent="-342900" algn="just">
              <a:buClr>
                <a:schemeClr val="tx1"/>
              </a:buClr>
              <a:buFont typeface="Wingdings" panose="05000000000000000000" pitchFamily="2" charset="2"/>
              <a:buChar char="Ø"/>
            </a:pPr>
            <a:endParaRPr lang="en-US" sz="2100" dirty="0">
              <a:solidFill>
                <a:schemeClr val="tx1"/>
              </a:solidFill>
            </a:endParaRPr>
          </a:p>
          <a:p>
            <a:pPr marL="342900" indent="-342900" algn="just">
              <a:buClr>
                <a:schemeClr val="tx1"/>
              </a:buClr>
              <a:buFont typeface="Wingdings" panose="05000000000000000000" pitchFamily="2" charset="2"/>
              <a:buChar char="Ø"/>
            </a:pPr>
            <a:r>
              <a:rPr lang="en-US" sz="2100" dirty="0">
                <a:solidFill>
                  <a:schemeClr val="tx1"/>
                </a:solidFill>
              </a:rPr>
              <a:t>Similarly, XML-RPC based services which send data as Plain Old XML (POX). These are the most primitive way of building SOA applications with a single POST method and using XML to communicate between services.</a:t>
            </a:r>
            <a:endParaRPr lang="en-US" b="1" dirty="0">
              <a:solidFill>
                <a:srgbClr val="7030A0"/>
              </a:solidFill>
            </a:endParaRPr>
          </a:p>
        </p:txBody>
      </p:sp>
      <p:sp>
        <p:nvSpPr>
          <p:cNvPr id="3" name="Slide Number Placeholder 2">
            <a:extLst>
              <a:ext uri="{FF2B5EF4-FFF2-40B4-BE49-F238E27FC236}">
                <a16:creationId xmlns:a16="http://schemas.microsoft.com/office/drawing/2014/main" id="{2F65FBC9-F8AD-4ECF-A844-304D65F3C58D}"/>
              </a:ext>
            </a:extLst>
          </p:cNvPr>
          <p:cNvSpPr>
            <a:spLocks noGrp="1"/>
          </p:cNvSpPr>
          <p:nvPr>
            <p:ph type="sldNum" sz="quarter" idx="12"/>
          </p:nvPr>
        </p:nvSpPr>
        <p:spPr/>
        <p:txBody>
          <a:bodyPr/>
          <a:lstStyle/>
          <a:p>
            <a:fld id="{5FD889E0-CAB2-4699-909D-B9A88D47ACBE}" type="slidenum">
              <a:rPr lang="en-US" smtClean="0"/>
              <a:t>6</a:t>
            </a:fld>
            <a:endParaRPr lang="en-US"/>
          </a:p>
        </p:txBody>
      </p:sp>
    </p:spTree>
    <p:extLst>
      <p:ext uri="{BB962C8B-B14F-4D97-AF65-F5344CB8AC3E}">
        <p14:creationId xmlns:p14="http://schemas.microsoft.com/office/powerpoint/2010/main" val="1473748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a:bodyPr>
          <a:lstStyle/>
          <a:p>
            <a:r>
              <a:rPr lang="en-US" b="1" dirty="0">
                <a:solidFill>
                  <a:srgbClr val="FFFFFF"/>
                </a:solidFill>
              </a:rPr>
              <a:t>Level Zero</a:t>
            </a:r>
            <a:endParaRPr lang="en-US" b="1" dirty="0"/>
          </a:p>
        </p:txBody>
      </p:sp>
      <p:sp>
        <p:nvSpPr>
          <p:cNvPr id="9" name="Content Placeholder 2">
            <a:extLst>
              <a:ext uri="{FF2B5EF4-FFF2-40B4-BE49-F238E27FC236}">
                <a16:creationId xmlns:a16="http://schemas.microsoft.com/office/drawing/2014/main" id="{B133BB3B-BD66-4C13-8798-5F6C89538717}"/>
              </a:ext>
            </a:extLst>
          </p:cNvPr>
          <p:cNvSpPr txBox="1">
            <a:spLocks/>
          </p:cNvSpPr>
          <p:nvPr/>
        </p:nvSpPr>
        <p:spPr>
          <a:xfrm>
            <a:off x="309146" y="2152358"/>
            <a:ext cx="8539432" cy="1695450"/>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lgn="just">
              <a:buClr>
                <a:schemeClr val="tx1"/>
              </a:buClr>
              <a:buFont typeface="Wingdings" panose="05000000000000000000" pitchFamily="2" charset="2"/>
              <a:buChar char="Ø"/>
            </a:pPr>
            <a:r>
              <a:rPr lang="en-US" sz="2000" dirty="0">
                <a:solidFill>
                  <a:schemeClr val="tx1"/>
                </a:solidFill>
              </a:rPr>
              <a:t>The starting point for the model is using HTTP as a transport system for remote interactions, but without using any of the mechanisms of the web. Essentially what you are doing here is using HTTP as a tunneling mechanism for your own remote interaction mechanism, usually based on Remote Procedure Invocation.</a:t>
            </a:r>
          </a:p>
          <a:p>
            <a:pPr marL="342900" indent="-342900" algn="just">
              <a:buClr>
                <a:schemeClr val="tx1"/>
              </a:buClr>
              <a:buFont typeface="Wingdings" panose="05000000000000000000" pitchFamily="2" charset="2"/>
              <a:buChar char="Ø"/>
            </a:pPr>
            <a:endParaRPr lang="en-US" sz="1600" b="1" dirty="0">
              <a:solidFill>
                <a:srgbClr val="7030A0"/>
              </a:solidFill>
            </a:endParaRPr>
          </a:p>
        </p:txBody>
      </p:sp>
      <p:pic>
        <p:nvPicPr>
          <p:cNvPr id="4" name="Picture 3">
            <a:extLst>
              <a:ext uri="{FF2B5EF4-FFF2-40B4-BE49-F238E27FC236}">
                <a16:creationId xmlns:a16="http://schemas.microsoft.com/office/drawing/2014/main" id="{39B3B148-9357-4508-9A84-2B698168FEC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832756" y="4030684"/>
            <a:ext cx="6228031" cy="2052920"/>
          </a:xfrm>
          <a:prstGeom prst="rect">
            <a:avLst/>
          </a:prstGeom>
          <a:noFill/>
          <a:ln>
            <a:noFill/>
          </a:ln>
        </p:spPr>
      </p:pic>
      <p:sp>
        <p:nvSpPr>
          <p:cNvPr id="3" name="Slide Number Placeholder 2">
            <a:extLst>
              <a:ext uri="{FF2B5EF4-FFF2-40B4-BE49-F238E27FC236}">
                <a16:creationId xmlns:a16="http://schemas.microsoft.com/office/drawing/2014/main" id="{68391434-3908-46FD-9C30-A89AFEE2B1C8}"/>
              </a:ext>
            </a:extLst>
          </p:cNvPr>
          <p:cNvSpPr>
            <a:spLocks noGrp="1"/>
          </p:cNvSpPr>
          <p:nvPr>
            <p:ph type="sldNum" sz="quarter" idx="12"/>
          </p:nvPr>
        </p:nvSpPr>
        <p:spPr/>
        <p:txBody>
          <a:bodyPr/>
          <a:lstStyle/>
          <a:p>
            <a:fld id="{5FD889E0-CAB2-4699-909D-B9A88D47ACBE}" type="slidenum">
              <a:rPr lang="en-US" smtClean="0"/>
              <a:t>7</a:t>
            </a:fld>
            <a:endParaRPr lang="en-US"/>
          </a:p>
        </p:txBody>
      </p:sp>
    </p:spTree>
    <p:extLst>
      <p:ext uri="{BB962C8B-B14F-4D97-AF65-F5344CB8AC3E}">
        <p14:creationId xmlns:p14="http://schemas.microsoft.com/office/powerpoint/2010/main" val="291656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a:bodyPr>
          <a:lstStyle/>
          <a:p>
            <a:r>
              <a:rPr lang="en-US" b="1" dirty="0">
                <a:solidFill>
                  <a:srgbClr val="FFFFFF"/>
                </a:solidFill>
              </a:rPr>
              <a:t>Level Zero</a:t>
            </a:r>
            <a:endParaRPr lang="en-US" b="1" dirty="0"/>
          </a:p>
        </p:txBody>
      </p:sp>
      <p:sp>
        <p:nvSpPr>
          <p:cNvPr id="9" name="Content Placeholder 2">
            <a:extLst>
              <a:ext uri="{FF2B5EF4-FFF2-40B4-BE49-F238E27FC236}">
                <a16:creationId xmlns:a16="http://schemas.microsoft.com/office/drawing/2014/main" id="{B133BB3B-BD66-4C13-8798-5F6C89538717}"/>
              </a:ext>
            </a:extLst>
          </p:cNvPr>
          <p:cNvSpPr txBox="1">
            <a:spLocks/>
          </p:cNvSpPr>
          <p:nvPr/>
        </p:nvSpPr>
        <p:spPr>
          <a:xfrm>
            <a:off x="309146" y="2152358"/>
            <a:ext cx="8539432" cy="1695450"/>
          </a:xfrm>
          <a:prstGeom prst="rect">
            <a:avLst/>
          </a:prstGeom>
        </p:spPr>
        <p:txBody>
          <a:bodyPr vert="horz" lIns="91440" tIns="45720" rIns="91440" bIns="45720" rtlCol="0" anchor="ctr">
            <a:normAutofit fontScale="925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lgn="just">
              <a:buClr>
                <a:schemeClr val="tx1"/>
              </a:buClr>
              <a:buFont typeface="Wingdings" panose="05000000000000000000" pitchFamily="2" charset="2"/>
              <a:buChar char="Ø"/>
            </a:pPr>
            <a:r>
              <a:rPr lang="en-US" sz="2000" dirty="0">
                <a:solidFill>
                  <a:schemeClr val="tx1"/>
                </a:solidFill>
              </a:rPr>
              <a:t>Let's assume I want to book an appointment with my doctor. My appointment software first needs to know what open slots my doctor has on a given date, so it makes a request of the hospital appointment system to obtain that information. In a level 0 scenario, the hospital will expose a service endpoint at some URI. I then post to that endpoint a document containing the details of my request.</a:t>
            </a:r>
            <a:endParaRPr lang="en-US" sz="1600" b="1" dirty="0">
              <a:solidFill>
                <a:srgbClr val="7030A0"/>
              </a:solidFill>
            </a:endParaRPr>
          </a:p>
        </p:txBody>
      </p:sp>
      <p:sp>
        <p:nvSpPr>
          <p:cNvPr id="5" name="Rectangle 4">
            <a:extLst>
              <a:ext uri="{FF2B5EF4-FFF2-40B4-BE49-F238E27FC236}">
                <a16:creationId xmlns:a16="http://schemas.microsoft.com/office/drawing/2014/main" id="{76187F68-49C2-40C6-AEBE-1751630D30CE}"/>
              </a:ext>
            </a:extLst>
          </p:cNvPr>
          <p:cNvSpPr/>
          <p:nvPr/>
        </p:nvSpPr>
        <p:spPr>
          <a:xfrm>
            <a:off x="2286000" y="3882110"/>
            <a:ext cx="4572000" cy="1865704"/>
          </a:xfrm>
          <a:prstGeom prst="rect">
            <a:avLst/>
          </a:prstGeom>
        </p:spPr>
        <p:txBody>
          <a:bodyPr>
            <a:spAutoFit/>
          </a:bodyPr>
          <a:lstStyle/>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POST /</a:t>
            </a:r>
            <a:r>
              <a:rPr lang="en-US" dirty="0" err="1">
                <a:latin typeface="Courier New" panose="02070309020205020404" pitchFamily="49" charset="0"/>
                <a:ea typeface="Times New Roman" panose="02020603050405020304" pitchFamily="18" charset="0"/>
                <a:cs typeface="Times New Roman" panose="02020603050405020304" pitchFamily="18" charset="0"/>
              </a:rPr>
              <a:t>appointmentService</a:t>
            </a:r>
            <a:r>
              <a:rPr lang="en-US" dirty="0">
                <a:latin typeface="Courier New" panose="02070309020205020404" pitchFamily="49" charset="0"/>
                <a:ea typeface="Times New Roman" panose="02020603050405020304" pitchFamily="18" charset="0"/>
                <a:cs typeface="Times New Roman" panose="02020603050405020304" pitchFamily="18" charset="0"/>
              </a:rPr>
              <a:t> HTTP/1.1</a:t>
            </a: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[various other headers]</a:t>
            </a: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&lt;</a:t>
            </a:r>
            <a:r>
              <a:rPr lang="en-US" dirty="0" err="1">
                <a:latin typeface="Courier New" panose="02070309020205020404" pitchFamily="49" charset="0"/>
                <a:ea typeface="Times New Roman" panose="02020603050405020304" pitchFamily="18" charset="0"/>
                <a:cs typeface="Times New Roman" panose="02020603050405020304" pitchFamily="18" charset="0"/>
              </a:rPr>
              <a:t>openSlotRequest</a:t>
            </a:r>
            <a:r>
              <a:rPr lang="en-US" dirty="0">
                <a:latin typeface="Courier New" panose="02070309020205020404" pitchFamily="49" charset="0"/>
                <a:ea typeface="Times New Roman" panose="02020603050405020304" pitchFamily="18" charset="0"/>
                <a:cs typeface="Times New Roman" panose="02020603050405020304" pitchFamily="18" charset="0"/>
              </a:rPr>
              <a:t> date = "2010-01-04" doctor = "</a:t>
            </a:r>
            <a:r>
              <a:rPr lang="en-US" dirty="0" err="1">
                <a:latin typeface="Courier New" panose="02070309020205020404" pitchFamily="49" charset="0"/>
                <a:ea typeface="Times New Roman" panose="02020603050405020304" pitchFamily="18" charset="0"/>
                <a:cs typeface="Times New Roman" panose="02020603050405020304" pitchFamily="18" charset="0"/>
              </a:rPr>
              <a:t>mjones</a:t>
            </a:r>
            <a:r>
              <a:rPr lang="en-US" dirty="0">
                <a:latin typeface="Courier New" panose="02070309020205020404" pitchFamily="49" charset="0"/>
                <a:ea typeface="Times New Roman" panose="02020603050405020304" pitchFamily="18" charset="0"/>
                <a:cs typeface="Times New Roman" panose="02020603050405020304" pitchFamily="18" charset="0"/>
              </a:rPr>
              <a:t>"/&gt;</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63D28160-52EC-4B52-84E2-DC02E99A1BD5}"/>
              </a:ext>
            </a:extLst>
          </p:cNvPr>
          <p:cNvSpPr>
            <a:spLocks noGrp="1"/>
          </p:cNvSpPr>
          <p:nvPr>
            <p:ph type="sldNum" sz="quarter" idx="12"/>
          </p:nvPr>
        </p:nvSpPr>
        <p:spPr/>
        <p:txBody>
          <a:bodyPr/>
          <a:lstStyle/>
          <a:p>
            <a:fld id="{5FD889E0-CAB2-4699-909D-B9A88D47ACBE}" type="slidenum">
              <a:rPr lang="en-US" smtClean="0"/>
              <a:t>8</a:t>
            </a:fld>
            <a:endParaRPr lang="en-US"/>
          </a:p>
        </p:txBody>
      </p:sp>
    </p:spTree>
    <p:extLst>
      <p:ext uri="{BB962C8B-B14F-4D97-AF65-F5344CB8AC3E}">
        <p14:creationId xmlns:p14="http://schemas.microsoft.com/office/powerpoint/2010/main" val="2885728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a:bodyPr>
          <a:lstStyle/>
          <a:p>
            <a:r>
              <a:rPr lang="en-US" b="1" dirty="0">
                <a:solidFill>
                  <a:srgbClr val="FFFFFF"/>
                </a:solidFill>
              </a:rPr>
              <a:t>Level Zero</a:t>
            </a:r>
            <a:endParaRPr lang="en-US" b="1" dirty="0"/>
          </a:p>
        </p:txBody>
      </p:sp>
      <p:sp>
        <p:nvSpPr>
          <p:cNvPr id="9" name="Content Placeholder 2">
            <a:extLst>
              <a:ext uri="{FF2B5EF4-FFF2-40B4-BE49-F238E27FC236}">
                <a16:creationId xmlns:a16="http://schemas.microsoft.com/office/drawing/2014/main" id="{B133BB3B-BD66-4C13-8798-5F6C89538717}"/>
              </a:ext>
            </a:extLst>
          </p:cNvPr>
          <p:cNvSpPr txBox="1">
            <a:spLocks/>
          </p:cNvSpPr>
          <p:nvPr/>
        </p:nvSpPr>
        <p:spPr>
          <a:xfrm>
            <a:off x="302284" y="2011681"/>
            <a:ext cx="8539432" cy="858128"/>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lgn="just">
              <a:buClr>
                <a:schemeClr val="tx1"/>
              </a:buClr>
              <a:buFont typeface="Wingdings" panose="05000000000000000000" pitchFamily="2" charset="2"/>
              <a:buChar char="Ø"/>
            </a:pPr>
            <a:r>
              <a:rPr lang="en-US" sz="1600" dirty="0">
                <a:solidFill>
                  <a:schemeClr val="tx1"/>
                </a:solidFill>
              </a:rPr>
              <a:t>The server then will return a document giving me this information.</a:t>
            </a:r>
          </a:p>
          <a:p>
            <a:pPr marL="342900" indent="-342900" algn="just">
              <a:buClr>
                <a:schemeClr val="tx1"/>
              </a:buClr>
              <a:buFont typeface="Wingdings" panose="05000000000000000000" pitchFamily="2" charset="2"/>
              <a:buChar char="Ø"/>
            </a:pPr>
            <a:r>
              <a:rPr lang="en-US" sz="1600" dirty="0">
                <a:solidFill>
                  <a:schemeClr val="tx1"/>
                </a:solidFill>
              </a:rPr>
              <a:t>I'm using XML here for the example, but the content can actually be anything: JSON, YAML, key-value pairs, or any custom format.</a:t>
            </a:r>
          </a:p>
        </p:txBody>
      </p:sp>
      <p:sp>
        <p:nvSpPr>
          <p:cNvPr id="3" name="Rectangle 2">
            <a:extLst>
              <a:ext uri="{FF2B5EF4-FFF2-40B4-BE49-F238E27FC236}">
                <a16:creationId xmlns:a16="http://schemas.microsoft.com/office/drawing/2014/main" id="{0DE56163-F6CB-4AF1-88CB-672AAC54A5D9}"/>
              </a:ext>
            </a:extLst>
          </p:cNvPr>
          <p:cNvSpPr/>
          <p:nvPr/>
        </p:nvSpPr>
        <p:spPr>
          <a:xfrm>
            <a:off x="2686930" y="2862697"/>
            <a:ext cx="5908430" cy="3347519"/>
          </a:xfrm>
          <a:prstGeom prst="rect">
            <a:avLst/>
          </a:prstGeom>
        </p:spPr>
        <p:txBody>
          <a:bodyPr wrap="square">
            <a:spAutoFit/>
          </a:bodyPr>
          <a:lstStyle/>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HTTP/1.1 200 OK</a:t>
            </a: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[various headers]</a:t>
            </a: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 </a:t>
            </a: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&lt;</a:t>
            </a:r>
            <a:r>
              <a:rPr lang="en-US" dirty="0" err="1">
                <a:latin typeface="Courier New" panose="02070309020205020404" pitchFamily="49" charset="0"/>
                <a:ea typeface="Times New Roman" panose="02020603050405020304" pitchFamily="18" charset="0"/>
                <a:cs typeface="Times New Roman" panose="02020603050405020304" pitchFamily="18" charset="0"/>
              </a:rPr>
              <a:t>openSlotList</a:t>
            </a:r>
            <a:r>
              <a:rPr lang="en-US" dirty="0">
                <a:latin typeface="Courier New" panose="02070309020205020404" pitchFamily="49" charset="0"/>
                <a:ea typeface="Times New Roman" panose="02020603050405020304" pitchFamily="18" charset="0"/>
                <a:cs typeface="Times New Roman" panose="02020603050405020304" pitchFamily="18" charset="0"/>
              </a:rPr>
              <a:t>&gt;</a:t>
            </a: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  &lt;slot start = "1400" end = "1450"&gt;</a:t>
            </a: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    &lt;doctor id = "</a:t>
            </a:r>
            <a:r>
              <a:rPr lang="en-US" dirty="0" err="1">
                <a:latin typeface="Courier New" panose="02070309020205020404" pitchFamily="49" charset="0"/>
                <a:ea typeface="Times New Roman" panose="02020603050405020304" pitchFamily="18" charset="0"/>
                <a:cs typeface="Times New Roman" panose="02020603050405020304" pitchFamily="18" charset="0"/>
              </a:rPr>
              <a:t>mjones</a:t>
            </a:r>
            <a:r>
              <a:rPr lang="en-US" dirty="0">
                <a:latin typeface="Courier New" panose="02070309020205020404" pitchFamily="49" charset="0"/>
                <a:ea typeface="Times New Roman" panose="02020603050405020304" pitchFamily="18" charset="0"/>
                <a:cs typeface="Times New Roman" panose="02020603050405020304" pitchFamily="18" charset="0"/>
              </a:rPr>
              <a:t>"/&gt;</a:t>
            </a: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  &lt;/slot&gt;</a:t>
            </a: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  &lt;slot start = "1600" end = "1650"&gt;</a:t>
            </a: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    &lt;doctor id = "</a:t>
            </a:r>
            <a:r>
              <a:rPr lang="en-US" dirty="0" err="1">
                <a:latin typeface="Courier New" panose="02070309020205020404" pitchFamily="49" charset="0"/>
                <a:ea typeface="Times New Roman" panose="02020603050405020304" pitchFamily="18" charset="0"/>
                <a:cs typeface="Times New Roman" panose="02020603050405020304" pitchFamily="18" charset="0"/>
              </a:rPr>
              <a:t>mjones</a:t>
            </a:r>
            <a:r>
              <a:rPr lang="en-US" dirty="0">
                <a:latin typeface="Courier New" panose="02070309020205020404" pitchFamily="49" charset="0"/>
                <a:ea typeface="Times New Roman" panose="02020603050405020304" pitchFamily="18" charset="0"/>
                <a:cs typeface="Times New Roman" panose="02020603050405020304" pitchFamily="18" charset="0"/>
              </a:rPr>
              <a:t>"/&gt;</a:t>
            </a: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  &lt;/slot&gt;</a:t>
            </a:r>
            <a:endParaRPr lang="en-US" dirty="0">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latin typeface="Courier New" panose="02070309020205020404" pitchFamily="49" charset="0"/>
                <a:ea typeface="Times New Roman" panose="02020603050405020304" pitchFamily="18" charset="0"/>
                <a:cs typeface="Times New Roman" panose="02020603050405020304" pitchFamily="18" charset="0"/>
              </a:rPr>
              <a:t>&lt;/</a:t>
            </a:r>
            <a:r>
              <a:rPr lang="en-US" dirty="0" err="1">
                <a:latin typeface="Courier New" panose="02070309020205020404" pitchFamily="49" charset="0"/>
                <a:ea typeface="Times New Roman" panose="02020603050405020304" pitchFamily="18" charset="0"/>
                <a:cs typeface="Times New Roman" panose="02020603050405020304" pitchFamily="18" charset="0"/>
              </a:rPr>
              <a:t>openSlotList</a:t>
            </a:r>
            <a:r>
              <a:rPr lang="en-US" dirty="0">
                <a:latin typeface="Courier New" panose="02070309020205020404" pitchFamily="49" charset="0"/>
                <a:ea typeface="Times New Roman" panose="02020603050405020304" pitchFamily="18" charset="0"/>
                <a:cs typeface="Times New Roman" panose="02020603050405020304" pitchFamily="18" charset="0"/>
              </a:rPr>
              <a:t>&gt;</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EBB7161-2B78-4B52-846E-1C2FF730ACFD}"/>
              </a:ext>
            </a:extLst>
          </p:cNvPr>
          <p:cNvSpPr>
            <a:spLocks noGrp="1"/>
          </p:cNvSpPr>
          <p:nvPr>
            <p:ph type="sldNum" sz="quarter" idx="12"/>
          </p:nvPr>
        </p:nvSpPr>
        <p:spPr/>
        <p:txBody>
          <a:bodyPr/>
          <a:lstStyle/>
          <a:p>
            <a:fld id="{5FD889E0-CAB2-4699-909D-B9A88D47ACBE}" type="slidenum">
              <a:rPr lang="en-US" smtClean="0"/>
              <a:t>9</a:t>
            </a:fld>
            <a:endParaRPr lang="en-US"/>
          </a:p>
        </p:txBody>
      </p:sp>
    </p:spTree>
    <p:extLst>
      <p:ext uri="{BB962C8B-B14F-4D97-AF65-F5344CB8AC3E}">
        <p14:creationId xmlns:p14="http://schemas.microsoft.com/office/powerpoint/2010/main" val="3983338724"/>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TotalTime>
  <Words>3224</Words>
  <Application>Microsoft Office PowerPoint</Application>
  <PresentationFormat>On-screen Show (4:3)</PresentationFormat>
  <Paragraphs>273</Paragraphs>
  <Slides>35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Corbel</vt:lpstr>
      <vt:lpstr>Courier New</vt:lpstr>
      <vt:lpstr>Times New Roman</vt:lpstr>
      <vt:lpstr>Wingdings</vt:lpstr>
      <vt:lpstr>Spectrum</vt:lpstr>
      <vt:lpstr>Richardson Maturity Model</vt:lpstr>
      <vt:lpstr>Lecture Outline</vt:lpstr>
      <vt:lpstr>Richardson Maturity Model</vt:lpstr>
      <vt:lpstr>Richardson Maturity Model</vt:lpstr>
      <vt:lpstr>Richardson Maturity Model</vt:lpstr>
      <vt:lpstr>Level Zero</vt:lpstr>
      <vt:lpstr>Level Zero</vt:lpstr>
      <vt:lpstr>Level Zero</vt:lpstr>
      <vt:lpstr>Level Zero</vt:lpstr>
      <vt:lpstr>Level Zero</vt:lpstr>
      <vt:lpstr>Level Zero</vt:lpstr>
      <vt:lpstr>Level Zero</vt:lpstr>
      <vt:lpstr>Level One</vt:lpstr>
      <vt:lpstr>Level One</vt:lpstr>
      <vt:lpstr>Level One</vt:lpstr>
      <vt:lpstr>Level One</vt:lpstr>
      <vt:lpstr>Level One</vt:lpstr>
      <vt:lpstr>Level Two</vt:lpstr>
      <vt:lpstr>Level Two</vt:lpstr>
      <vt:lpstr>Level Two</vt:lpstr>
      <vt:lpstr>Level Two</vt:lpstr>
      <vt:lpstr>Level Two</vt:lpstr>
      <vt:lpstr>Level Two</vt:lpstr>
      <vt:lpstr>Level Two</vt:lpstr>
      <vt:lpstr>Level Two</vt:lpstr>
      <vt:lpstr>Level Three</vt:lpstr>
      <vt:lpstr>Level Three</vt:lpstr>
      <vt:lpstr>Level Three</vt:lpstr>
      <vt:lpstr>Level Three</vt:lpstr>
      <vt:lpstr>Level Three</vt:lpstr>
      <vt:lpstr>Level Three</vt:lpstr>
      <vt:lpstr>Level Three</vt:lpstr>
      <vt:lpstr>Level Three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 API</dc:title>
  <dc:creator>Victor Stany Rozario</dc:creator>
  <cp:lastModifiedBy>Victor Stany Rozario</cp:lastModifiedBy>
  <cp:revision>1</cp:revision>
  <dcterms:created xsi:type="dcterms:W3CDTF">2020-04-23T16:05:18Z</dcterms:created>
  <dcterms:modified xsi:type="dcterms:W3CDTF">2020-08-25T17:33:53Z</dcterms:modified>
</cp:coreProperties>
</file>