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6" r:id="rId6"/>
    <p:sldId id="293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4" r:id="rId20"/>
    <p:sldId id="300" r:id="rId21"/>
    <p:sldId id="301" r:id="rId22"/>
    <p:sldId id="302" r:id="rId23"/>
    <p:sldId id="303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3213B72B-AB97-4127-A84C-B20BE39DABC2}"/>
    <pc:docChg chg="custSel addSld delSld modSld">
      <pc:chgData name="Dr. Md Mehedi Hasan" userId="5eb39d97-deb0-466a-af4c-298e34812974" providerId="ADAL" clId="{3213B72B-AB97-4127-A84C-B20BE39DABC2}" dt="2023-09-27T05:17:08.823" v="109" actId="478"/>
      <pc:docMkLst>
        <pc:docMk/>
      </pc:docMkLst>
      <pc:sldChg chg="modSp mod">
        <pc:chgData name="Dr. Md Mehedi Hasan" userId="5eb39d97-deb0-466a-af4c-298e34812974" providerId="ADAL" clId="{3213B72B-AB97-4127-A84C-B20BE39DABC2}" dt="2023-09-27T05:10:07.199" v="1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213B72B-AB97-4127-A84C-B20BE39DABC2}" dt="2023-09-27T05:10:07.199" v="18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delSp mod">
        <pc:chgData name="Dr. Md Mehedi Hasan" userId="5eb39d97-deb0-466a-af4c-298e34812974" providerId="ADAL" clId="{3213B72B-AB97-4127-A84C-B20BE39DABC2}" dt="2023-09-27T05:09:19.045" v="0" actId="478"/>
        <pc:sldMkLst>
          <pc:docMk/>
          <pc:sldMk cId="3366740903" sldId="288"/>
        </pc:sldMkLst>
        <pc:spChg chg="del">
          <ac:chgData name="Dr. Md Mehedi Hasan" userId="5eb39d97-deb0-466a-af4c-298e34812974" providerId="ADAL" clId="{3213B72B-AB97-4127-A84C-B20BE39DABC2}" dt="2023-09-27T05:09:19.045" v="0" actId="478"/>
          <ac:spMkLst>
            <pc:docMk/>
            <pc:sldMk cId="3366740903" sldId="288"/>
            <ac:spMk id="3" creationId="{C55A1142-F36B-D9EB-7F90-2D49E312DD86}"/>
          </ac:spMkLst>
        </pc:spChg>
      </pc:sldChg>
      <pc:sldChg chg="delSp mod">
        <pc:chgData name="Dr. Md Mehedi Hasan" userId="5eb39d97-deb0-466a-af4c-298e34812974" providerId="ADAL" clId="{3213B72B-AB97-4127-A84C-B20BE39DABC2}" dt="2023-09-27T05:17:08.823" v="109" actId="478"/>
        <pc:sldMkLst>
          <pc:docMk/>
          <pc:sldMk cId="1408491926" sldId="289"/>
        </pc:sldMkLst>
        <pc:spChg chg="del">
          <ac:chgData name="Dr. Md Mehedi Hasan" userId="5eb39d97-deb0-466a-af4c-298e34812974" providerId="ADAL" clId="{3213B72B-AB97-4127-A84C-B20BE39DABC2}" dt="2023-09-27T05:17:08.823" v="109" actId="478"/>
          <ac:spMkLst>
            <pc:docMk/>
            <pc:sldMk cId="1408491926" sldId="289"/>
            <ac:spMk id="3" creationId="{7E26ABA7-149A-44AE-A5BD-D09D7A7138C1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06.601" v="46" actId="20577"/>
        <pc:sldMkLst>
          <pc:docMk/>
          <pc:sldMk cId="3450701905" sldId="292"/>
        </pc:sldMkLst>
        <pc:spChg chg="mod">
          <ac:chgData name="Dr. Md Mehedi Hasan" userId="5eb39d97-deb0-466a-af4c-298e34812974" providerId="ADAL" clId="{3213B72B-AB97-4127-A84C-B20BE39DABC2}" dt="2023-09-27T05:11:06.601" v="46" actId="20577"/>
          <ac:spMkLst>
            <pc:docMk/>
            <pc:sldMk cId="3450701905" sldId="292"/>
            <ac:spMk id="4" creationId="{4E258A3E-8971-0E3F-831E-26A8CF1F9A46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27.370" v="55" actId="6549"/>
        <pc:sldMkLst>
          <pc:docMk/>
          <pc:sldMk cId="627619318" sldId="297"/>
        </pc:sldMkLst>
        <pc:spChg chg="mod">
          <ac:chgData name="Dr. Md Mehedi Hasan" userId="5eb39d97-deb0-466a-af4c-298e34812974" providerId="ADAL" clId="{3213B72B-AB97-4127-A84C-B20BE39DABC2}" dt="2023-09-27T05:11:27.370" v="55" actId="6549"/>
          <ac:spMkLst>
            <pc:docMk/>
            <pc:sldMk cId="627619318" sldId="29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35.200" v="64" actId="6549"/>
        <pc:sldMkLst>
          <pc:docMk/>
          <pc:sldMk cId="2308174187" sldId="298"/>
        </pc:sldMkLst>
        <pc:spChg chg="mod">
          <ac:chgData name="Dr. Md Mehedi Hasan" userId="5eb39d97-deb0-466a-af4c-298e34812974" providerId="ADAL" clId="{3213B72B-AB97-4127-A84C-B20BE39DABC2}" dt="2023-09-27T05:11:35.200" v="64" actId="6549"/>
          <ac:spMkLst>
            <pc:docMk/>
            <pc:sldMk cId="2308174187" sldId="298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3213B72B-AB97-4127-A84C-B20BE39DABC2}" dt="2023-09-27T05:11:42.983" v="73" actId="20577"/>
        <pc:sldMkLst>
          <pc:docMk/>
          <pc:sldMk cId="2543050217" sldId="299"/>
        </pc:sldMkLst>
        <pc:spChg chg="mod">
          <ac:chgData name="Dr. Md Mehedi Hasan" userId="5eb39d97-deb0-466a-af4c-298e34812974" providerId="ADAL" clId="{3213B72B-AB97-4127-A84C-B20BE39DABC2}" dt="2023-09-27T05:11:42.983" v="73" actId="20577"/>
          <ac:spMkLst>
            <pc:docMk/>
            <pc:sldMk cId="2543050217" sldId="299"/>
            <ac:spMk id="2" creationId="{00000000-0000-0000-0000-000000000000}"/>
          </ac:spMkLst>
        </pc:spChg>
      </pc:sldChg>
      <pc:sldChg chg="delSp modSp add mod chgLayout">
        <pc:chgData name="Dr. Md Mehedi Hasan" userId="5eb39d97-deb0-466a-af4c-298e34812974" providerId="ADAL" clId="{3213B72B-AB97-4127-A84C-B20BE39DABC2}" dt="2023-09-27T05:13:46.758" v="108" actId="6549"/>
        <pc:sldMkLst>
          <pc:docMk/>
          <pc:sldMk cId="1230307696" sldId="304"/>
        </pc:sldMkLst>
        <pc:spChg chg="mod ord">
          <ac:chgData name="Dr. Md Mehedi Hasan" userId="5eb39d97-deb0-466a-af4c-298e34812974" providerId="ADAL" clId="{3213B72B-AB97-4127-A84C-B20BE39DABC2}" dt="2023-09-27T05:12:19.567" v="77" actId="700"/>
          <ac:spMkLst>
            <pc:docMk/>
            <pc:sldMk cId="1230307696" sldId="304"/>
            <ac:spMk id="2" creationId="{00000000-0000-0000-0000-000000000000}"/>
          </ac:spMkLst>
        </pc:spChg>
        <pc:spChg chg="mod ord">
          <ac:chgData name="Dr. Md Mehedi Hasan" userId="5eb39d97-deb0-466a-af4c-298e34812974" providerId="ADAL" clId="{3213B72B-AB97-4127-A84C-B20BE39DABC2}" dt="2023-09-27T05:13:46.758" v="108" actId="6549"/>
          <ac:spMkLst>
            <pc:docMk/>
            <pc:sldMk cId="1230307696" sldId="304"/>
            <ac:spMk id="4" creationId="{7BB67EF9-9D70-F308-3632-D937CB7A0690}"/>
          </ac:spMkLst>
        </pc:spChg>
        <pc:spChg chg="del">
          <ac:chgData name="Dr. Md Mehedi Hasan" userId="5eb39d97-deb0-466a-af4c-298e34812974" providerId="ADAL" clId="{3213B72B-AB97-4127-A84C-B20BE39DABC2}" dt="2023-09-27T05:12:24.188" v="78" actId="478"/>
          <ac:spMkLst>
            <pc:docMk/>
            <pc:sldMk cId="1230307696" sldId="304"/>
            <ac:spMk id="7" creationId="{E6111FBB-EA5E-483D-94C3-2B63E89F32F8}"/>
          </ac:spMkLst>
        </pc:spChg>
      </pc:sldChg>
      <pc:sldChg chg="add del">
        <pc:chgData name="Dr. Md Mehedi Hasan" userId="5eb39d97-deb0-466a-af4c-298e34812974" providerId="ADAL" clId="{3213B72B-AB97-4127-A84C-B20BE39DABC2}" dt="2023-09-27T05:12:07.546" v="76" actId="47"/>
        <pc:sldMkLst>
          <pc:docMk/>
          <pc:sldMk cId="3530405772" sldId="305"/>
        </pc:sldMkLst>
      </pc:sldChg>
    </pc:docChg>
  </pc:docChgLst>
  <pc:docChgLst>
    <pc:chgData name="Dr. Mehedi Hasan" userId="239fb861-385a-4bac-bb29-9c26fc54d0ba" providerId="ADAL" clId="{D2BA9F17-4A9A-46C9-AC21-975E595B5566}"/>
    <pc:docChg chg="modSld">
      <pc:chgData name="Dr. Mehedi Hasan" userId="239fb861-385a-4bac-bb29-9c26fc54d0ba" providerId="ADAL" clId="{D2BA9F17-4A9A-46C9-AC21-975E595B5566}" dt="2024-06-03T03:31:37.857" v="0" actId="6549"/>
      <pc:docMkLst>
        <pc:docMk/>
      </pc:docMkLst>
      <pc:sldChg chg="modSp mod">
        <pc:chgData name="Dr. Mehedi Hasan" userId="239fb861-385a-4bac-bb29-9c26fc54d0ba" providerId="ADAL" clId="{D2BA9F17-4A9A-46C9-AC21-975E595B5566}" dt="2024-06-03T03:31:37.857" v="0" actId="6549"/>
        <pc:sldMkLst>
          <pc:docMk/>
          <pc:sldMk cId="700707328" sldId="256"/>
        </pc:sldMkLst>
        <pc:graphicFrameChg chg="modGraphic">
          <ac:chgData name="Dr. Mehedi Hasan" userId="239fb861-385a-4bac-bb29-9c26fc54d0ba" providerId="ADAL" clId="{D2BA9F17-4A9A-46C9-AC21-975E595B5566}" dt="2024-06-03T03:31:37.857" v="0" actId="6549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239fb861-385a-4bac-bb29-9c26fc54d0ba" providerId="ADAL" clId="{62B09E90-9616-4839-960D-9CDDEB6507B1}"/>
    <pc:docChg chg="modSld">
      <pc:chgData name="Dr. Md Mehedi Hasan" userId="239fb861-385a-4bac-bb29-9c26fc54d0ba" providerId="ADAL" clId="{62B09E90-9616-4839-960D-9CDDEB6507B1}" dt="2024-10-30T09:03:35.581" v="28" actId="20577"/>
      <pc:docMkLst>
        <pc:docMk/>
      </pc:docMkLst>
      <pc:sldChg chg="modSp mod">
        <pc:chgData name="Dr. Md Mehedi Hasan" userId="239fb861-385a-4bac-bb29-9c26fc54d0ba" providerId="ADAL" clId="{62B09E90-9616-4839-960D-9CDDEB6507B1}" dt="2024-10-30T09:03:35.581" v="28" actId="20577"/>
        <pc:sldMkLst>
          <pc:docMk/>
          <pc:sldMk cId="1230307696" sldId="304"/>
        </pc:sldMkLst>
        <pc:spChg chg="mod">
          <ac:chgData name="Dr. Md Mehedi Hasan" userId="239fb861-385a-4bac-bb29-9c26fc54d0ba" providerId="ADAL" clId="{62B09E90-9616-4839-960D-9CDDEB6507B1}" dt="2024-10-30T09:03:35.581" v="28" actId="20577"/>
          <ac:spMkLst>
            <pc:docMk/>
            <pc:sldMk cId="1230307696" sldId="304"/>
            <ac:spMk id="4" creationId="{7BB67EF9-9D70-F308-3632-D937CB7A0690}"/>
          </ac:spMkLst>
        </pc:spChg>
      </pc:sldChg>
    </pc:docChg>
  </pc:docChgLst>
  <pc:docChgLst>
    <pc:chgData name="Dr. Md Mehedi Hasan" userId="5eb39d97-deb0-466a-af4c-298e34812974" providerId="ADAL" clId="{AC3FE581-9A63-4595-B348-F43952AA2292}"/>
    <pc:docChg chg="custSel modSld">
      <pc:chgData name="Dr. Md Mehedi Hasan" userId="5eb39d97-deb0-466a-af4c-298e34812974" providerId="ADAL" clId="{AC3FE581-9A63-4595-B348-F43952AA2292}" dt="2022-09-25T04:55:47.170" v="300" actId="478"/>
      <pc:docMkLst>
        <pc:docMk/>
      </pc:docMkLst>
      <pc:sldChg chg="modSp mod">
        <pc:chgData name="Dr. Md Mehedi Hasan" userId="5eb39d97-deb0-466a-af4c-298e34812974" providerId="ADAL" clId="{AC3FE581-9A63-4595-B348-F43952AA2292}" dt="2022-09-25T04:43:06.518" v="1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AC3FE581-9A63-4595-B348-F43952AA2292}" dt="2022-09-25T04:43:06.518" v="1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3:27.160" v="24"/>
        <pc:sldMkLst>
          <pc:docMk/>
          <pc:sldMk cId="424874041" sldId="257"/>
        </pc:sldMkLst>
        <pc:spChg chg="mod ord">
          <ac:chgData name="Dr. Md Mehedi Hasan" userId="5eb39d97-deb0-466a-af4c-298e34812974" providerId="ADAL" clId="{AC3FE581-9A63-4595-B348-F43952AA2292}" dt="2022-09-25T04:43:25.817" v="23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27.160" v="24"/>
          <ac:spMkLst>
            <pc:docMk/>
            <pc:sldMk cId="424874041" sldId="257"/>
            <ac:spMk id="3" creationId="{DB425DFB-DF05-EDD7-4FD6-709AE815F326}"/>
          </ac:spMkLst>
        </pc:spChg>
        <pc:spChg chg="del mod">
          <ac:chgData name="Dr. Md Mehedi Hasan" userId="5eb39d97-deb0-466a-af4c-298e34812974" providerId="ADAL" clId="{AC3FE581-9A63-4595-B348-F43952AA2292}" dt="2022-09-25T04:43:22.470" v="22"/>
          <ac:spMkLst>
            <pc:docMk/>
            <pc:sldMk cId="424874041" sldId="257"/>
            <ac:spMk id="5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3:44.533" v="31" actId="20577"/>
        <pc:sldMkLst>
          <pc:docMk/>
          <pc:sldMk cId="367449837" sldId="284"/>
        </pc:sldMkLst>
        <pc:spChg chg="mod ord">
          <ac:chgData name="Dr. Md Mehedi Hasan" userId="5eb39d97-deb0-466a-af4c-298e34812974" providerId="ADAL" clId="{AC3FE581-9A63-4595-B348-F43952AA2292}" dt="2022-09-25T04:43:38.428" v="28" actId="700"/>
          <ac:spMkLst>
            <pc:docMk/>
            <pc:sldMk cId="367449837" sldId="284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3:34.763" v="27"/>
          <ac:spMkLst>
            <pc:docMk/>
            <pc:sldMk cId="367449837" sldId="284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3:44.533" v="31" actId="20577"/>
          <ac:spMkLst>
            <pc:docMk/>
            <pc:sldMk cId="367449837" sldId="284"/>
            <ac:spMk id="4" creationId="{227156B9-5136-886D-4813-C163ABB2A14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5:37.503" v="60" actId="1036"/>
        <pc:sldMkLst>
          <pc:docMk/>
          <pc:sldMk cId="378170781" sldId="285"/>
        </pc:sldMkLst>
        <pc:spChg chg="mod ord">
          <ac:chgData name="Dr. Md Mehedi Hasan" userId="5eb39d97-deb0-466a-af4c-298e34812974" providerId="ADAL" clId="{AC3FE581-9A63-4595-B348-F43952AA2292}" dt="2022-09-25T04:43:50.868" v="32" actId="700"/>
          <ac:spMkLst>
            <pc:docMk/>
            <pc:sldMk cId="378170781" sldId="28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3:54.383" v="33" actId="478"/>
          <ac:spMkLst>
            <pc:docMk/>
            <pc:sldMk cId="378170781" sldId="285"/>
            <ac:spMk id="3" creationId="{2022CAEB-7938-171F-05C4-401336834F86}"/>
          </ac:spMkLst>
        </pc:spChg>
        <pc:picChg chg="del">
          <ac:chgData name="Dr. Md Mehedi Hasan" userId="5eb39d97-deb0-466a-af4c-298e34812974" providerId="ADAL" clId="{AC3FE581-9A63-4595-B348-F43952AA2292}" dt="2022-09-25T04:45:28.743" v="34" actId="478"/>
          <ac:picMkLst>
            <pc:docMk/>
            <pc:sldMk cId="378170781" sldId="285"/>
            <ac:picMk id="4" creationId="{88456142-383F-4F06-99DC-3C285DF97160}"/>
          </ac:picMkLst>
        </pc:picChg>
        <pc:picChg chg="add mod">
          <ac:chgData name="Dr. Md Mehedi Hasan" userId="5eb39d97-deb0-466a-af4c-298e34812974" providerId="ADAL" clId="{AC3FE581-9A63-4595-B348-F43952AA2292}" dt="2022-09-25T04:45:37.503" v="60" actId="1036"/>
          <ac:picMkLst>
            <pc:docMk/>
            <pc:sldMk cId="378170781" sldId="285"/>
            <ac:picMk id="6" creationId="{BF2EC8DC-8E8D-A588-5AB4-0B2F65086971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46:02.929" v="63" actId="478"/>
        <pc:sldMkLst>
          <pc:docMk/>
          <pc:sldMk cId="2331496122" sldId="286"/>
        </pc:sldMkLst>
        <pc:spChg chg="mod ord">
          <ac:chgData name="Dr. Md Mehedi Hasan" userId="5eb39d97-deb0-466a-af4c-298e34812974" providerId="ADAL" clId="{AC3FE581-9A63-4595-B348-F43952AA2292}" dt="2022-09-25T04:45:56.263" v="62" actId="313"/>
          <ac:spMkLst>
            <pc:docMk/>
            <pc:sldMk cId="2331496122" sldId="286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6:02.929" v="63" actId="478"/>
          <ac:spMkLst>
            <pc:docMk/>
            <pc:sldMk cId="2331496122" sldId="286"/>
            <ac:spMk id="3" creationId="{4C056206-1482-D3EF-4B97-5C6A4EEAA201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43.520" v="146" actId="700"/>
        <pc:sldMkLst>
          <pc:docMk/>
          <pc:sldMk cId="1760165036" sldId="287"/>
        </pc:sldMkLst>
        <pc:spChg chg="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43.520" v="146" actId="700"/>
          <ac:spMkLst>
            <pc:docMk/>
            <pc:sldMk cId="1760165036" sldId="287"/>
            <ac:spMk id="3" creationId="{7C5A0DF1-F25E-540F-07C0-2972CAA05765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38.689" v="145" actId="700"/>
        <pc:sldMkLst>
          <pc:docMk/>
          <pc:sldMk cId="3366740903" sldId="288"/>
        </pc:sldMkLst>
        <pc:spChg chg="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38.689" v="145" actId="700"/>
          <ac:spMkLst>
            <pc:docMk/>
            <pc:sldMk cId="3366740903" sldId="288"/>
            <ac:spMk id="3" creationId="{C55A1142-F36B-D9EB-7F90-2D49E312DD8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1:28.096" v="144" actId="700"/>
        <pc:sldMkLst>
          <pc:docMk/>
          <pc:sldMk cId="1408491926" sldId="289"/>
        </pc:sldMkLst>
        <pc:spChg chg="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1:28.096" v="144" actId="700"/>
          <ac:spMkLst>
            <pc:docMk/>
            <pc:sldMk cId="1408491926" sldId="289"/>
            <ac:spMk id="3" creationId="{7E26ABA7-149A-44AE-A5BD-D09D7A7138C1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19.958" v="143" actId="1036"/>
        <pc:sldMkLst>
          <pc:docMk/>
          <pc:sldMk cId="2607997657" sldId="290"/>
        </pc:sldMkLst>
        <pc:spChg chg="mod ord">
          <ac:chgData name="Dr. Md Mehedi Hasan" userId="5eb39d97-deb0-466a-af4c-298e34812974" providerId="ADAL" clId="{AC3FE581-9A63-4595-B348-F43952AA2292}" dt="2022-09-25T04:49:09.610" v="85" actId="700"/>
          <ac:spMkLst>
            <pc:docMk/>
            <pc:sldMk cId="2607997657" sldId="29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28.972" v="87" actId="478"/>
          <ac:spMkLst>
            <pc:docMk/>
            <pc:sldMk cId="2607997657" sldId="290"/>
            <ac:spMk id="3" creationId="{D55BE0CF-9B0C-18CB-8114-BB93122ADF07}"/>
          </ac:spMkLst>
        </pc:spChg>
        <pc:spChg chg="add mod">
          <ac:chgData name="Dr. Md Mehedi Hasan" userId="5eb39d97-deb0-466a-af4c-298e34812974" providerId="ADAL" clId="{AC3FE581-9A63-4595-B348-F43952AA2292}" dt="2022-09-25T04:51:19.958" v="143" actId="1036"/>
          <ac:spMkLst>
            <pc:docMk/>
            <pc:sldMk cId="2607997657" sldId="290"/>
            <ac:spMk id="4" creationId="{4734A83C-6429-D612-11FB-AFFB294BAE66}"/>
          </ac:spMkLst>
        </pc:spChg>
        <pc:spChg chg="del mod">
          <ac:chgData name="Dr. Md Mehedi Hasan" userId="5eb39d97-deb0-466a-af4c-298e34812974" providerId="ADAL" clId="{AC3FE581-9A63-4595-B348-F43952AA2292}" dt="2022-09-25T04:49:24.687" v="86" actId="21"/>
          <ac:spMkLst>
            <pc:docMk/>
            <pc:sldMk cId="2607997657" sldId="290"/>
            <ac:spMk id="7" creationId="{1319D547-9E7B-45F7-9298-F3C4ABECD06D}"/>
          </ac:spMkLst>
        </pc:spChg>
        <pc:graphicFrameChg chg="modGraphic">
          <ac:chgData name="Dr. Md Mehedi Hasan" userId="5eb39d97-deb0-466a-af4c-298e34812974" providerId="ADAL" clId="{AC3FE581-9A63-4595-B348-F43952AA2292}" dt="2022-09-25T04:50:38.004" v="101" actId="14100"/>
          <ac:graphicFrameMkLst>
            <pc:docMk/>
            <pc:sldMk cId="2607997657" sldId="290"/>
            <ac:graphicFrameMk id="6" creationId="{B037EC42-D1F6-4C91-90A2-502706AA31B0}"/>
          </ac:graphicFrameMkLst>
        </pc:graphicFrameChg>
      </pc:sldChg>
      <pc:sldChg chg="addSp delSp modSp mod modClrScheme chgLayout">
        <pc:chgData name="Dr. Md Mehedi Hasan" userId="5eb39d97-deb0-466a-af4c-298e34812974" providerId="ADAL" clId="{AC3FE581-9A63-4595-B348-F43952AA2292}" dt="2022-09-25T04:49:02.077" v="84" actId="478"/>
        <pc:sldMkLst>
          <pc:docMk/>
          <pc:sldMk cId="3362521776" sldId="291"/>
        </pc:sldMkLst>
        <pc:spChg chg="mod ord">
          <ac:chgData name="Dr. Md Mehedi Hasan" userId="5eb39d97-deb0-466a-af4c-298e34812974" providerId="ADAL" clId="{AC3FE581-9A63-4595-B348-F43952AA2292}" dt="2022-09-25T04:48:48.078" v="83" actId="27636"/>
          <ac:spMkLst>
            <pc:docMk/>
            <pc:sldMk cId="3362521776" sldId="29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49:02.077" v="84" actId="478"/>
          <ac:spMkLst>
            <pc:docMk/>
            <pc:sldMk cId="3362521776" sldId="291"/>
            <ac:spMk id="3" creationId="{41F9A49F-796A-2232-6B0D-FC183E941403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28.526" v="78"/>
        <pc:sldMkLst>
          <pc:docMk/>
          <pc:sldMk cId="3450701905" sldId="292"/>
        </pc:sldMkLst>
        <pc:spChg chg="mod ord">
          <ac:chgData name="Dr. Md Mehedi Hasan" userId="5eb39d97-deb0-466a-af4c-298e34812974" providerId="ADAL" clId="{AC3FE581-9A63-4595-B348-F43952AA2292}" dt="2022-09-25T04:48:10.626" v="72" actId="700"/>
          <ac:spMkLst>
            <pc:docMk/>
            <pc:sldMk cId="3450701905" sldId="292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48:28.526" v="78"/>
          <ac:spMkLst>
            <pc:docMk/>
            <pc:sldMk cId="3450701905" sldId="292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24.850" v="76" actId="5793"/>
          <ac:spMkLst>
            <pc:docMk/>
            <pc:sldMk cId="3450701905" sldId="292"/>
            <ac:spMk id="4" creationId="{4E258A3E-8971-0E3F-831E-26A8CF1F9A46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48:06.914" v="71" actId="700"/>
        <pc:sldMkLst>
          <pc:docMk/>
          <pc:sldMk cId="2247434701" sldId="293"/>
        </pc:sldMkLst>
        <pc:spChg chg="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06.914" v="71" actId="700"/>
          <ac:spMkLst>
            <pc:docMk/>
            <pc:sldMk cId="2247434701" sldId="293"/>
            <ac:spMk id="3" creationId="{D585DEDE-7DB9-3CDF-D9BB-5717F7638FB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48:37.202" v="81" actId="478"/>
        <pc:sldMkLst>
          <pc:docMk/>
          <pc:sldMk cId="859944167" sldId="294"/>
        </pc:sldMkLst>
        <pc:spChg chg="mod ord">
          <ac:chgData name="Dr. Md Mehedi Hasan" userId="5eb39d97-deb0-466a-af4c-298e34812974" providerId="ADAL" clId="{AC3FE581-9A63-4595-B348-F43952AA2292}" dt="2022-09-25T04:48:02.170" v="70" actId="700"/>
          <ac:spMkLst>
            <pc:docMk/>
            <pc:sldMk cId="859944167" sldId="294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48:32.821" v="80"/>
          <ac:spMkLst>
            <pc:docMk/>
            <pc:sldMk cId="859944167" sldId="294"/>
            <ac:spMk id="3" creationId="{814E042E-E03D-695A-A1F1-7F07A8083626}"/>
          </ac:spMkLst>
        </pc:spChg>
        <pc:spChg chg="del mod">
          <ac:chgData name="Dr. Md Mehedi Hasan" userId="5eb39d97-deb0-466a-af4c-298e34812974" providerId="ADAL" clId="{AC3FE581-9A63-4595-B348-F43952AA2292}" dt="2022-09-25T04:48:37.202" v="81" actId="478"/>
          <ac:spMkLst>
            <pc:docMk/>
            <pc:sldMk cId="859944167" sldId="294"/>
            <ac:spMk id="8" creationId="{E8251A02-EF96-4D52-A545-D007062DBAA4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1:57.651" v="148" actId="478"/>
        <pc:sldMkLst>
          <pc:docMk/>
          <pc:sldMk cId="2088420200" sldId="295"/>
        </pc:sldMkLst>
        <pc:spChg chg="mod ord">
          <ac:chgData name="Dr. Md Mehedi Hasan" userId="5eb39d97-deb0-466a-af4c-298e34812974" providerId="ADAL" clId="{AC3FE581-9A63-4595-B348-F43952AA2292}" dt="2022-09-25T04:51:53.163" v="147" actId="700"/>
          <ac:spMkLst>
            <pc:docMk/>
            <pc:sldMk cId="2088420200" sldId="295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1:57.651" v="148" actId="478"/>
          <ac:spMkLst>
            <pc:docMk/>
            <pc:sldMk cId="2088420200" sldId="295"/>
            <ac:spMk id="4" creationId="{2C9D6CA6-5B58-D8D7-1CD4-BAE18C3F188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11.469" v="154"/>
        <pc:sldMkLst>
          <pc:docMk/>
          <pc:sldMk cId="546575744" sldId="296"/>
        </pc:sldMkLst>
        <pc:spChg chg="mod ord">
          <ac:chgData name="Dr. Md Mehedi Hasan" userId="5eb39d97-deb0-466a-af4c-298e34812974" providerId="ADAL" clId="{AC3FE581-9A63-4595-B348-F43952AA2292}" dt="2022-09-25T04:52:04.568" v="149" actId="700"/>
          <ac:spMkLst>
            <pc:docMk/>
            <pc:sldMk cId="546575744" sldId="296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10.356" v="152" actId="27636"/>
          <ac:spMkLst>
            <pc:docMk/>
            <pc:sldMk cId="546575744" sldId="296"/>
            <ac:spMk id="3" creationId="{50E81BDE-C9E3-75A1-5BE0-1029B61CA86C}"/>
          </ac:spMkLst>
        </pc:spChg>
        <pc:spChg chg="del mod">
          <ac:chgData name="Dr. Md Mehedi Hasan" userId="5eb39d97-deb0-466a-af4c-298e34812974" providerId="ADAL" clId="{AC3FE581-9A63-4595-B348-F43952AA2292}" dt="2022-09-25T04:52:11.469" v="154"/>
          <ac:spMkLst>
            <pc:docMk/>
            <pc:sldMk cId="546575744" sldId="296"/>
            <ac:spMk id="4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2:57.063" v="163" actId="313"/>
        <pc:sldMkLst>
          <pc:docMk/>
          <pc:sldMk cId="627619318" sldId="297"/>
        </pc:sldMkLst>
        <pc:spChg chg="mod ord">
          <ac:chgData name="Dr. Md Mehedi Hasan" userId="5eb39d97-deb0-466a-af4c-298e34812974" providerId="ADAL" clId="{AC3FE581-9A63-4595-B348-F43952AA2292}" dt="2022-09-25T04:52:57.063" v="163" actId="313"/>
          <ac:spMkLst>
            <pc:docMk/>
            <pc:sldMk cId="627619318" sldId="297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2:35.139" v="160"/>
          <ac:spMkLst>
            <pc:docMk/>
            <pc:sldMk cId="627619318" sldId="297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2:29.366" v="156" actId="700"/>
          <ac:spMkLst>
            <pc:docMk/>
            <pc:sldMk cId="627619318" sldId="297"/>
            <ac:spMk id="4" creationId="{99972FA0-3292-2D21-7F5D-96A61BA11B01}"/>
          </ac:spMkLst>
        </pc:spChg>
        <pc:spChg chg="add mod ord">
          <ac:chgData name="Dr. Md Mehedi Hasan" userId="5eb39d97-deb0-466a-af4c-298e34812974" providerId="ADAL" clId="{AC3FE581-9A63-4595-B348-F43952AA2292}" dt="2022-09-25T04:52:33.743" v="158"/>
          <ac:spMkLst>
            <pc:docMk/>
            <pc:sldMk cId="627619318" sldId="297"/>
            <ac:spMk id="5" creationId="{7804A3F1-AE30-CD2A-AAE6-BDE670820EDC}"/>
          </ac:spMkLst>
        </pc:spChg>
      </pc:sldChg>
      <pc:sldChg chg="addSp modSp mod modClrScheme chgLayout">
        <pc:chgData name="Dr. Md Mehedi Hasan" userId="5eb39d97-deb0-466a-af4c-298e34812974" providerId="ADAL" clId="{AC3FE581-9A63-4595-B348-F43952AA2292}" dt="2022-09-25T04:52:50.416" v="162" actId="313"/>
        <pc:sldMkLst>
          <pc:docMk/>
          <pc:sldMk cId="2308174187" sldId="298"/>
        </pc:sldMkLst>
        <pc:spChg chg="mod ord">
          <ac:chgData name="Dr. Md Mehedi Hasan" userId="5eb39d97-deb0-466a-af4c-298e34812974" providerId="ADAL" clId="{AC3FE581-9A63-4595-B348-F43952AA2292}" dt="2022-09-25T04:52:50.416" v="162" actId="313"/>
          <ac:spMkLst>
            <pc:docMk/>
            <pc:sldMk cId="2308174187" sldId="298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2:40.497" v="161" actId="700"/>
          <ac:spMkLst>
            <pc:docMk/>
            <pc:sldMk cId="2308174187" sldId="298"/>
            <ac:spMk id="3" creationId="{D74AAE52-D6BA-C17D-BC20-0345B3E5A8E2}"/>
          </ac:spMkLst>
        </pc:spChg>
      </pc:sldChg>
      <pc:sldChg chg="addSp delSp modSp mod modClrScheme delAnim modAnim chgLayout">
        <pc:chgData name="Dr. Md Mehedi Hasan" userId="5eb39d97-deb0-466a-af4c-298e34812974" providerId="ADAL" clId="{AC3FE581-9A63-4595-B348-F43952AA2292}" dt="2022-09-25T04:53:41.239" v="177" actId="313"/>
        <pc:sldMkLst>
          <pc:docMk/>
          <pc:sldMk cId="2543050217" sldId="299"/>
        </pc:sldMkLst>
        <pc:spChg chg="mod ord">
          <ac:chgData name="Dr. Md Mehedi Hasan" userId="5eb39d97-deb0-466a-af4c-298e34812974" providerId="ADAL" clId="{AC3FE581-9A63-4595-B348-F43952AA2292}" dt="2022-09-25T04:53:41.239" v="177" actId="313"/>
          <ac:spMkLst>
            <pc:docMk/>
            <pc:sldMk cId="2543050217" sldId="299"/>
            <ac:spMk id="2" creationId="{00000000-0000-0000-0000-000000000000}"/>
          </ac:spMkLst>
        </pc:spChg>
        <pc:spChg chg="del mod">
          <ac:chgData name="Dr. Md Mehedi Hasan" userId="5eb39d97-deb0-466a-af4c-298e34812974" providerId="ADAL" clId="{AC3FE581-9A63-4595-B348-F43952AA2292}" dt="2022-09-25T04:53:29.747" v="176"/>
          <ac:spMkLst>
            <pc:docMk/>
            <pc:sldMk cId="2543050217" sldId="299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AC3FE581-9A63-4595-B348-F43952AA2292}" dt="2022-09-25T04:53:22.246" v="171" actId="5793"/>
          <ac:spMkLst>
            <pc:docMk/>
            <pc:sldMk cId="2543050217" sldId="299"/>
            <ac:spMk id="4" creationId="{7BB67EF9-9D70-F308-3632-D937CB7A0690}"/>
          </ac:spMkLst>
        </pc:spChg>
        <pc:spChg chg="del mod">
          <ac:chgData name="Dr. Md Mehedi Hasan" userId="5eb39d97-deb0-466a-af4c-298e34812974" providerId="ADAL" clId="{AC3FE581-9A63-4595-B348-F43952AA2292}" dt="2022-09-25T04:53:29.747" v="174"/>
          <ac:spMkLst>
            <pc:docMk/>
            <pc:sldMk cId="2543050217" sldId="299"/>
            <ac:spMk id="6" creationId="{45BD3920-63D6-4657-8D97-AD4C4418191F}"/>
          </ac:spMkLst>
        </pc:spChg>
        <pc:spChg chg="mod">
          <ac:chgData name="Dr. Md Mehedi Hasan" userId="5eb39d97-deb0-466a-af4c-298e34812974" providerId="ADAL" clId="{AC3FE581-9A63-4595-B348-F43952AA2292}" dt="2022-09-25T04:53:28.777" v="172" actId="1076"/>
          <ac:spMkLst>
            <pc:docMk/>
            <pc:sldMk cId="2543050217" sldId="299"/>
            <ac:spMk id="7" creationId="{E6111FBB-EA5E-483D-94C3-2B63E89F32F8}"/>
          </ac:spMkLst>
        </pc:spChg>
      </pc:sldChg>
      <pc:sldChg chg="addSp delSp modSp mod modClrScheme chgLayout">
        <pc:chgData name="Dr. Md Mehedi Hasan" userId="5eb39d97-deb0-466a-af4c-298e34812974" providerId="ADAL" clId="{AC3FE581-9A63-4595-B348-F43952AA2292}" dt="2022-09-25T04:54:35.064" v="276" actId="1036"/>
        <pc:sldMkLst>
          <pc:docMk/>
          <pc:sldMk cId="4174561163" sldId="300"/>
        </pc:sldMkLst>
        <pc:spChg chg="mod ord">
          <ac:chgData name="Dr. Md Mehedi Hasan" userId="5eb39d97-deb0-466a-af4c-298e34812974" providerId="ADAL" clId="{AC3FE581-9A63-4595-B348-F43952AA2292}" dt="2022-09-25T04:53:52.735" v="179" actId="313"/>
          <ac:spMkLst>
            <pc:docMk/>
            <pc:sldMk cId="4174561163" sldId="300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3:57.933" v="180" actId="478"/>
          <ac:spMkLst>
            <pc:docMk/>
            <pc:sldMk cId="4174561163" sldId="300"/>
            <ac:spMk id="3" creationId="{652EB72C-259C-7B88-202F-E62B378DB872}"/>
          </ac:spMkLst>
        </pc:spChg>
        <pc:spChg chg="mod">
          <ac:chgData name="Dr. Md Mehedi Hasan" userId="5eb39d97-deb0-466a-af4c-298e34812974" providerId="ADAL" clId="{AC3FE581-9A63-4595-B348-F43952AA2292}" dt="2022-09-25T04:54:29.502" v="261" actId="1036"/>
          <ac:spMkLst>
            <pc:docMk/>
            <pc:sldMk cId="4174561163" sldId="300"/>
            <ac:spMk id="9" creationId="{FA413496-4001-4BE6-86FE-14BDF58BF9CA}"/>
          </ac:spMkLst>
        </pc:spChg>
        <pc:picChg chg="mod">
          <ac:chgData name="Dr. Md Mehedi Hasan" userId="5eb39d97-deb0-466a-af4c-298e34812974" providerId="ADAL" clId="{AC3FE581-9A63-4595-B348-F43952AA2292}" dt="2022-09-25T04:54:09.706" v="219" actId="1035"/>
          <ac:picMkLst>
            <pc:docMk/>
            <pc:sldMk cId="4174561163" sldId="300"/>
            <ac:picMk id="8" creationId="{3E061F40-6BC3-47E4-860D-C73A48B5ECCB}"/>
          </ac:picMkLst>
        </pc:picChg>
        <pc:cxnChg chg="mod">
          <ac:chgData name="Dr. Md Mehedi Hasan" userId="5eb39d97-deb0-466a-af4c-298e34812974" providerId="ADAL" clId="{AC3FE581-9A63-4595-B348-F43952AA2292}" dt="2022-09-25T04:54:35.064" v="276" actId="1036"/>
          <ac:cxnSpMkLst>
            <pc:docMk/>
            <pc:sldMk cId="4174561163" sldId="300"/>
            <ac:cxnSpMk id="10" creationId="{0F238C08-5F37-415B-AA7E-906E422D4CE5}"/>
          </ac:cxnSpMkLst>
        </pc:cxnChg>
      </pc:sldChg>
      <pc:sldChg chg="addSp delSp modSp mod modClrScheme chgLayout">
        <pc:chgData name="Dr. Md Mehedi Hasan" userId="5eb39d97-deb0-466a-af4c-298e34812974" providerId="ADAL" clId="{AC3FE581-9A63-4595-B348-F43952AA2292}" dt="2022-09-25T04:55:14.933" v="280" actId="478"/>
        <pc:sldMkLst>
          <pc:docMk/>
          <pc:sldMk cId="2883640618" sldId="301"/>
        </pc:sldMkLst>
        <pc:spChg chg="mod ord">
          <ac:chgData name="Dr. Md Mehedi Hasan" userId="5eb39d97-deb0-466a-af4c-298e34812974" providerId="ADAL" clId="{AC3FE581-9A63-4595-B348-F43952AA2292}" dt="2022-09-25T04:55:11.827" v="279" actId="700"/>
          <ac:spMkLst>
            <pc:docMk/>
            <pc:sldMk cId="2883640618" sldId="301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14.933" v="280" actId="478"/>
          <ac:spMkLst>
            <pc:docMk/>
            <pc:sldMk cId="2883640618" sldId="301"/>
            <ac:spMk id="3" creationId="{C7765922-3479-7B15-38BC-791FFE0C7D22}"/>
          </ac:spMkLst>
        </pc:spChg>
        <pc:picChg chg="mod">
          <ac:chgData name="Dr. Md Mehedi Hasan" userId="5eb39d97-deb0-466a-af4c-298e34812974" providerId="ADAL" clId="{AC3FE581-9A63-4595-B348-F43952AA2292}" dt="2022-09-25T04:55:01.806" v="278" actId="1038"/>
          <ac:picMkLst>
            <pc:docMk/>
            <pc:sldMk cId="2883640618" sldId="301"/>
            <ac:picMk id="8" creationId="{22027839-C5DE-4B22-8B8B-E6F5DBA004ED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38.248" v="298" actId="478"/>
        <pc:sldMkLst>
          <pc:docMk/>
          <pc:sldMk cId="2742661797" sldId="302"/>
        </pc:sldMkLst>
        <pc:spChg chg="mod ord">
          <ac:chgData name="Dr. Md Mehedi Hasan" userId="5eb39d97-deb0-466a-af4c-298e34812974" providerId="ADAL" clId="{AC3FE581-9A63-4595-B348-F43952AA2292}" dt="2022-09-25T04:55:35.521" v="297" actId="700"/>
          <ac:spMkLst>
            <pc:docMk/>
            <pc:sldMk cId="2742661797" sldId="302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C3FE581-9A63-4595-B348-F43952AA2292}" dt="2022-09-25T04:55:28.875" v="296" actId="403"/>
          <ac:spMkLst>
            <pc:docMk/>
            <pc:sldMk cId="2742661797" sldId="302"/>
            <ac:spMk id="3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38.248" v="298" actId="478"/>
          <ac:spMkLst>
            <pc:docMk/>
            <pc:sldMk cId="2742661797" sldId="302"/>
            <ac:spMk id="4" creationId="{2F1FAC6B-ECDF-F165-E9D4-8E1E64BCD017}"/>
          </ac:spMkLst>
        </pc:spChg>
        <pc:picChg chg="mod">
          <ac:chgData name="Dr. Md Mehedi Hasan" userId="5eb39d97-deb0-466a-af4c-298e34812974" providerId="ADAL" clId="{AC3FE581-9A63-4595-B348-F43952AA2292}" dt="2022-09-25T04:55:24.407" v="294" actId="1036"/>
          <ac:picMkLst>
            <pc:docMk/>
            <pc:sldMk cId="2742661797" sldId="302"/>
            <ac:picMk id="5" creationId="{7BDDE64C-D903-4E39-8505-E6E7FBE88729}"/>
          </ac:picMkLst>
        </pc:picChg>
      </pc:sldChg>
      <pc:sldChg chg="addSp delSp modSp mod modClrScheme chgLayout">
        <pc:chgData name="Dr. Md Mehedi Hasan" userId="5eb39d97-deb0-466a-af4c-298e34812974" providerId="ADAL" clId="{AC3FE581-9A63-4595-B348-F43952AA2292}" dt="2022-09-25T04:55:47.170" v="300" actId="478"/>
        <pc:sldMkLst>
          <pc:docMk/>
          <pc:sldMk cId="718447915" sldId="303"/>
        </pc:sldMkLst>
        <pc:spChg chg="mod ord">
          <ac:chgData name="Dr. Md Mehedi Hasan" userId="5eb39d97-deb0-466a-af4c-298e34812974" providerId="ADAL" clId="{AC3FE581-9A63-4595-B348-F43952AA2292}" dt="2022-09-25T04:55:43.297" v="299" actId="700"/>
          <ac:spMkLst>
            <pc:docMk/>
            <pc:sldMk cId="718447915" sldId="303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AC3FE581-9A63-4595-B348-F43952AA2292}" dt="2022-09-25T04:55:47.170" v="300" actId="478"/>
          <ac:spMkLst>
            <pc:docMk/>
            <pc:sldMk cId="718447915" sldId="303"/>
            <ac:spMk id="3" creationId="{0A94FB1B-1718-929D-AB37-D5832D868690}"/>
          </ac:spMkLst>
        </pc:spChg>
      </pc:sldChg>
    </pc:docChg>
  </pc:docChgLst>
  <pc:docChgLst>
    <pc:chgData name="Dr. Md Mehedi Hasan" userId="5eb39d97-deb0-466a-af4c-298e34812974" providerId="ADAL" clId="{EFD69BF8-280C-4DDE-AB32-0985BED72D6D}"/>
    <pc:docChg chg="modSld">
      <pc:chgData name="Dr. Md Mehedi Hasan" userId="5eb39d97-deb0-466a-af4c-298e34812974" providerId="ADAL" clId="{EFD69BF8-280C-4DDE-AB32-0985BED72D6D}" dt="2023-01-29T05:23:31.408" v="9" actId="20577"/>
      <pc:docMkLst>
        <pc:docMk/>
      </pc:docMkLst>
      <pc:sldChg chg="modSp mod">
        <pc:chgData name="Dr. Md Mehedi Hasan" userId="5eb39d97-deb0-466a-af4c-298e34812974" providerId="ADAL" clId="{EFD69BF8-280C-4DDE-AB32-0985BED72D6D}" dt="2023-01-29T05:23:31.408" v="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FD69BF8-280C-4DDE-AB32-0985BED72D6D}" dt="2023-01-29T05:23:31.408" v="9" actId="20577"/>
          <ac:graphicFrameMkLst>
            <pc:docMk/>
            <pc:sldMk cId="700707328" sldId="256"/>
            <ac:graphicFrameMk id="9" creationId="{61EBF153-614E-45A0-924A-7FAB26F41715}"/>
          </ac:graphicFrameMkLst>
        </pc:graphicFrameChg>
      </pc:sldChg>
    </pc:docChg>
  </pc:docChgLst>
  <pc:docChgLst>
    <pc:chgData name="Dr. Md Mehedi Hasan" userId="5eb39d97-deb0-466a-af4c-298e34812974" providerId="ADAL" clId="{CD7FDDFD-2619-4584-8006-03414C0C4A09}"/>
    <pc:docChg chg="custSel modSld sldOrd">
      <pc:chgData name="Dr. Md Mehedi Hasan" userId="5eb39d97-deb0-466a-af4c-298e34812974" providerId="ADAL" clId="{CD7FDDFD-2619-4584-8006-03414C0C4A09}" dt="2022-09-27T08:32:51.874" v="7"/>
      <pc:docMkLst>
        <pc:docMk/>
      </pc:docMkLst>
      <pc:sldChg chg="ord">
        <pc:chgData name="Dr. Md Mehedi Hasan" userId="5eb39d97-deb0-466a-af4c-298e34812974" providerId="ADAL" clId="{CD7FDDFD-2619-4584-8006-03414C0C4A09}" dt="2022-09-27T08:32:51.874" v="7"/>
        <pc:sldMkLst>
          <pc:docMk/>
          <pc:sldMk cId="2247434701" sldId="293"/>
        </pc:sldMkLst>
      </pc:sldChg>
      <pc:sldChg chg="delSp modSp mod">
        <pc:chgData name="Dr. Md Mehedi Hasan" userId="5eb39d97-deb0-466a-af4c-298e34812974" providerId="ADAL" clId="{CD7FDDFD-2619-4584-8006-03414C0C4A09}" dt="2022-09-25T06:21:41.400" v="5" actId="20577"/>
        <pc:sldMkLst>
          <pc:docMk/>
          <pc:sldMk cId="2308174187" sldId="298"/>
        </pc:sldMkLst>
        <pc:spChg chg="mod">
          <ac:chgData name="Dr. Md Mehedi Hasan" userId="5eb39d97-deb0-466a-af4c-298e34812974" providerId="ADAL" clId="{CD7FDDFD-2619-4584-8006-03414C0C4A09}" dt="2022-09-25T06:21:41.400" v="5" actId="20577"/>
          <ac:spMkLst>
            <pc:docMk/>
            <pc:sldMk cId="2308174187" sldId="298"/>
            <ac:spMk id="3" creationId="{D74AAE52-D6BA-C17D-BC20-0345B3E5A8E2}"/>
          </ac:spMkLst>
        </pc:spChg>
        <pc:spChg chg="del mod">
          <ac:chgData name="Dr. Md Mehedi Hasan" userId="5eb39d97-deb0-466a-af4c-298e34812974" providerId="ADAL" clId="{CD7FDDFD-2619-4584-8006-03414C0C4A09}" dt="2022-09-25T06:21:37.298" v="2" actId="478"/>
          <ac:spMkLst>
            <pc:docMk/>
            <pc:sldMk cId="2308174187" sldId="298"/>
            <ac:spMk id="4" creationId="{A2C30AB6-475B-4288-B533-42C61ABB52A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IP Addressing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EBF153-614E-45A0-924A-7FAB26F41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613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Few of the special purpose IP addresses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037EC42-D1F6-4C91-90A2-502706AA3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556534"/>
              </p:ext>
            </p:extLst>
          </p:nvPr>
        </p:nvGraphicFramePr>
        <p:xfrm>
          <a:off x="197176" y="2084185"/>
          <a:ext cx="8848035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6939">
                  <a:extLst>
                    <a:ext uri="{9D8B030D-6E8A-4147-A177-3AD203B41FA5}">
                      <a16:colId xmlns:a16="http://schemas.microsoft.com/office/drawing/2014/main" val="1557796412"/>
                    </a:ext>
                  </a:extLst>
                </a:gridCol>
                <a:gridCol w="3631096">
                  <a:extLst>
                    <a:ext uri="{9D8B030D-6E8A-4147-A177-3AD203B41FA5}">
                      <a16:colId xmlns:a16="http://schemas.microsoft.com/office/drawing/2014/main" val="2103587664"/>
                    </a:ext>
                  </a:extLst>
                </a:gridCol>
              </a:tblGrid>
              <a:tr h="41849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64568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several reasons*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6231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10.0.0.0 to 10.255.255.255, 8-bits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01691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172.16.0.0 to 172.31.255.255, 12-bits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25553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192.168.0.0 to 192.168.255.255, 16-bits mask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23989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Broadcast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2525"/>
                  </a:ext>
                </a:extLst>
              </a:tr>
              <a:tr h="36269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Loopback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572914"/>
                  </a:ext>
                </a:extLst>
              </a:tr>
              <a:tr h="339448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78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34A83C-6429-D612-11FB-AFFB294BAE66}"/>
              </a:ext>
            </a:extLst>
          </p:cNvPr>
          <p:cNvSpPr txBox="1"/>
          <p:nvPr/>
        </p:nvSpPr>
        <p:spPr>
          <a:xfrm>
            <a:off x="197176" y="5289662"/>
            <a:ext cx="884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Automatically temporarily assigned to host for DHCP discovery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 host has two IP addresses, 192.168.1.1 and 10.1.2.1, and a server running on the host is configured to listen on 0.0.0.0, it will be reachable at both of those IP addresses.</a:t>
            </a:r>
          </a:p>
        </p:txBody>
      </p:sp>
    </p:spTree>
    <p:extLst>
      <p:ext uri="{BB962C8B-B14F-4D97-AF65-F5344CB8AC3E}">
        <p14:creationId xmlns:p14="http://schemas.microsoft.com/office/powerpoint/2010/main" val="260799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address and Host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DB198-3E56-4408-BF6B-AFFD0E8495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5" t="13122" r="48805" b="11672"/>
          <a:stretch/>
        </p:blipFill>
        <p:spPr>
          <a:xfrm>
            <a:off x="549792" y="2092036"/>
            <a:ext cx="3668105" cy="40593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5E4404-EAF1-4A46-BF17-8BA445023977}"/>
              </a:ext>
            </a:extLst>
          </p:cNvPr>
          <p:cNvGrpSpPr/>
          <p:nvPr/>
        </p:nvGrpSpPr>
        <p:grpSpPr>
          <a:xfrm>
            <a:off x="4950514" y="1918854"/>
            <a:ext cx="3279803" cy="4405746"/>
            <a:chOff x="3165613" y="1260613"/>
            <a:chExt cx="3990561" cy="54416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E1896AC-3739-4870-A873-225E01D19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613" y="1260613"/>
              <a:ext cx="3990561" cy="54416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6E760C-0643-4A39-B1E1-1EC431D7DC5F}"/>
                </a:ext>
              </a:extLst>
            </p:cNvPr>
            <p:cNvSpPr txBox="1"/>
            <p:nvPr/>
          </p:nvSpPr>
          <p:spPr>
            <a:xfrm>
              <a:off x="4969565" y="205408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9495C-B48F-416D-8BF2-DA627BC499EC}"/>
                </a:ext>
              </a:extLst>
            </p:cNvPr>
            <p:cNvSpPr txBox="1"/>
            <p:nvPr/>
          </p:nvSpPr>
          <p:spPr>
            <a:xfrm>
              <a:off x="4412974" y="27962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8E8A7-CFC2-4587-990C-5EE84F2AFBEC}"/>
                </a:ext>
              </a:extLst>
            </p:cNvPr>
            <p:cNvSpPr txBox="1"/>
            <p:nvPr/>
          </p:nvSpPr>
          <p:spPr>
            <a:xfrm>
              <a:off x="348532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AAA26-32AA-4A3A-965B-D825D9B3696C}"/>
                </a:ext>
              </a:extLst>
            </p:cNvPr>
            <p:cNvSpPr txBox="1"/>
            <p:nvPr/>
          </p:nvSpPr>
          <p:spPr>
            <a:xfrm>
              <a:off x="3485320" y="420093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4D6382-68E5-4BF7-8114-E51A9BB5D775}"/>
                </a:ext>
              </a:extLst>
            </p:cNvPr>
            <p:cNvSpPr txBox="1"/>
            <p:nvPr/>
          </p:nvSpPr>
          <p:spPr>
            <a:xfrm>
              <a:off x="4138063" y="4186895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85195-A689-46E0-9BFB-71F9451423BD}"/>
                </a:ext>
              </a:extLst>
            </p:cNvPr>
            <p:cNvSpPr txBox="1"/>
            <p:nvPr/>
          </p:nvSpPr>
          <p:spPr>
            <a:xfrm>
              <a:off x="4570451" y="355158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5A739-C306-4E3F-B5E6-44EE95F1CB2F}"/>
                </a:ext>
              </a:extLst>
            </p:cNvPr>
            <p:cNvSpPr txBox="1"/>
            <p:nvPr/>
          </p:nvSpPr>
          <p:spPr>
            <a:xfrm>
              <a:off x="5065717" y="434340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1219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88BF67-F4F1-4E6D-9571-024EF657A652}"/>
                </a:ext>
              </a:extLst>
            </p:cNvPr>
            <p:cNvSpPr txBox="1"/>
            <p:nvPr/>
          </p:nvSpPr>
          <p:spPr>
            <a:xfrm>
              <a:off x="4041912" y="45809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52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58A3E-8971-0E3F-831E-26A8CF1F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network ID (or network address: </a:t>
            </a:r>
            <a:r>
              <a:rPr lang="en-US" sz="2400" dirty="0"/>
              <a:t>Identifies the network on which a host computer can be found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The host ID (or host address): </a:t>
            </a:r>
            <a:r>
              <a:rPr lang="en-US" sz="2400" dirty="0"/>
              <a:t>Identifies a specific device on the network indicated by the network ID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Analogy:</a:t>
            </a:r>
          </a:p>
          <a:p>
            <a:r>
              <a:rPr lang="en-US" b="1" dirty="0"/>
              <a:t>N</a:t>
            </a:r>
            <a:r>
              <a:rPr lang="en-US" sz="2400" b="1" dirty="0"/>
              <a:t>etwork address------&gt;Postcode of an area</a:t>
            </a:r>
          </a:p>
          <a:p>
            <a:r>
              <a:rPr lang="en-US" sz="2400" b="1" dirty="0"/>
              <a:t>Host address---------&gt; House number of a person in that area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Networks=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No. of hosts=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𝑏𝑖𝑡𝑠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𝐼𝐷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-2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042E-E03D-695A-A1F1-7F07A8083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94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Extracting Information in a Block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15636" y="2302317"/>
            <a:ext cx="495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many addresses are there in a block?</a:t>
            </a:r>
          </a:p>
          <a:p>
            <a:r>
              <a:rPr lang="en-US" dirty="0"/>
              <a:t>What is the first address?</a:t>
            </a:r>
          </a:p>
          <a:p>
            <a:r>
              <a:rPr lang="en-US" dirty="0"/>
              <a:t>What is the last address?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EFAD-A3E5-43F5-B33C-785EED1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3" y="3644746"/>
            <a:ext cx="8102682" cy="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D96BA-DDD5-467B-B187-EE14BA60F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" y="4165962"/>
            <a:ext cx="845888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1BDE-C9E3-75A1-5BE0-1029B61C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Broadcast</a:t>
            </a:r>
            <a:r>
              <a:rPr lang="en-US" baseline="40000" dirty="0"/>
              <a:t>1</a:t>
            </a:r>
            <a:endParaRPr lang="en-US" dirty="0"/>
          </a:p>
          <a:p>
            <a:pPr lvl="1"/>
            <a:r>
              <a:rPr lang="en-US" dirty="0"/>
              <a:t>Sending packet to all hosts of a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Limited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the same network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Sends packet to 255.255.255.255 IP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Direct Broadcast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When a host of a network sends packet to all hosts of another network.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If the network address of the target network is 20.0.0.0, the packet is sent to 20.255.255.255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DF10F-722B-40AE-ADB6-85AE5D4BD8BB}"/>
              </a:ext>
            </a:extLst>
          </p:cNvPr>
          <p:cNvSpPr txBox="1"/>
          <p:nvPr/>
        </p:nvSpPr>
        <p:spPr>
          <a:xfrm>
            <a:off x="1054678" y="6481177"/>
            <a:ext cx="7299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E. Conrad, S. </a:t>
            </a:r>
            <a:r>
              <a:rPr lang="en-US" sz="1600" dirty="0" err="1"/>
              <a:t>Misenar</a:t>
            </a:r>
            <a:r>
              <a:rPr lang="en-US" sz="1600" dirty="0"/>
              <a:t> and J. Feldman, </a:t>
            </a:r>
            <a:r>
              <a:rPr lang="en-US" sz="1600" i="1" dirty="0"/>
              <a:t>CISSP Study Guide</a:t>
            </a:r>
            <a:r>
              <a:rPr lang="en-US" sz="1600" dirty="0"/>
              <a:t>,  3</a:t>
            </a:r>
            <a:r>
              <a:rPr lang="en-US" sz="1600" baseline="30000" dirty="0"/>
              <a:t>rd</a:t>
            </a:r>
            <a:r>
              <a:rPr lang="en-US" sz="1600" dirty="0"/>
              <a:t> ed., Elsevier Inc.,  2016</a:t>
            </a:r>
          </a:p>
        </p:txBody>
      </p:sp>
    </p:spTree>
    <p:extLst>
      <p:ext uri="{BB962C8B-B14F-4D97-AF65-F5344CB8AC3E}">
        <p14:creationId xmlns:p14="http://schemas.microsoft.com/office/powerpoint/2010/main" val="546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A3F1-AE30-CD2A-AAE6-BDE67082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 network has three kinds of IP addresses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Network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Lowest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Broadcast IP address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Highest IP address of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Host IP addresses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All IP addresses of the network except the lowest and highest IP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AAE52-D6BA-C17D-BC20-0345B3E5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How to get network IP address and broadcast IP address?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Network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zeroes (0) of any IP address of the network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Broadcast IP address: </a:t>
            </a:r>
            <a:r>
              <a:rPr lang="en-US" sz="2000" dirty="0">
                <a:solidFill>
                  <a:schemeClr val="tx1"/>
                </a:solidFill>
              </a:rPr>
              <a:t>Replace all host bits by ones of any IP address of the network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17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What is the network and broadcast IP addresses of the network which uses 192.100.12.110 as a host address?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192.100.12.110 is a class C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192.100.12 is the network part and 110 is the host part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Network IP address: 192.100.12.0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Broadcast IP address: 192.100.12.255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1FBB-EA5E-483D-94C3-2B63E89F32F8}"/>
              </a:ext>
            </a:extLst>
          </p:cNvPr>
          <p:cNvSpPr txBox="1"/>
          <p:nvPr/>
        </p:nvSpPr>
        <p:spPr>
          <a:xfrm>
            <a:off x="1533735" y="5855376"/>
            <a:ext cx="629819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No. of usable host IP address: No. of addresses-2</a:t>
            </a:r>
          </a:p>
        </p:txBody>
      </p:sp>
    </p:spTree>
    <p:extLst>
      <p:ext uri="{BB962C8B-B14F-4D97-AF65-F5344CB8AC3E}">
        <p14:creationId xmlns:p14="http://schemas.microsoft.com/office/powerpoint/2010/main" val="254305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Broadcast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7EF9-9D70-F308-3632-D937CB7A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the network and broadcast IP addresses of the network which uses the followings as host address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172.10.12.10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204.130.120.10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100.13.10.1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10.5.3.5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192.168.10.15</a:t>
            </a:r>
          </a:p>
          <a:p>
            <a:pPr lvl="1"/>
            <a:endParaRPr lang="en-US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Find the range of hosts of each network as well.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5DFB-DF05-EDD7-4FD6-709AE815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Classful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and Host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230" y="2006953"/>
            <a:ext cx="74128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An address in a block is given as 73.22.17.25. Find the number of addresses in the block, the first address, and the last address.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2487D-6E1E-CF5A-1B4A-7F88ACA81AA0}"/>
              </a:ext>
            </a:extLst>
          </p:cNvPr>
          <p:cNvGrpSpPr/>
          <p:nvPr/>
        </p:nvGrpSpPr>
        <p:grpSpPr>
          <a:xfrm>
            <a:off x="164041" y="3025637"/>
            <a:ext cx="8858084" cy="3496529"/>
            <a:chOff x="164041" y="3025637"/>
            <a:chExt cx="8858084" cy="349652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061F40-6BC3-47E4-860D-C73A48B5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041" y="3025637"/>
              <a:ext cx="8858084" cy="321389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413496-4001-4BE6-86FE-14BDF58BF9CA}"/>
                </a:ext>
              </a:extLst>
            </p:cNvPr>
            <p:cNvSpPr txBox="1"/>
            <p:nvPr/>
          </p:nvSpPr>
          <p:spPr>
            <a:xfrm>
              <a:off x="928254" y="6152834"/>
              <a:ext cx="239238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bits in </a:t>
              </a:r>
              <a:r>
                <a:rPr lang="en-US" dirty="0" err="1"/>
                <a:t>Netid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238C08-5F37-415B-AA7E-906E422D4CE5}"/>
                </a:ext>
              </a:extLst>
            </p:cNvPr>
            <p:cNvCxnSpPr/>
            <p:nvPr/>
          </p:nvCxnSpPr>
          <p:spPr>
            <a:xfrm flipV="1">
              <a:off x="2646219" y="5832414"/>
              <a:ext cx="0" cy="31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45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Interconnections of multiple </a:t>
            </a:r>
            <a:br>
              <a:rPr lang="en-US" dirty="0"/>
            </a:br>
            <a:r>
              <a:rPr lang="en-US" dirty="0"/>
              <a:t>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7839-C5DE-4B22-8B8B-E6F5DBA0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2433131"/>
            <a:ext cx="9012061" cy="331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4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5" y="2228671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network mask </a:t>
            </a:r>
            <a:r>
              <a:rPr lang="en-US" sz="2400" dirty="0"/>
              <a:t>or a </a:t>
            </a:r>
            <a:r>
              <a:rPr lang="en-US" sz="2400" b="1" dirty="0"/>
              <a:t>default mask </a:t>
            </a:r>
            <a:r>
              <a:rPr lang="en-US" sz="2400" dirty="0"/>
              <a:t>in classful addressing is a 32-bit number with </a:t>
            </a:r>
            <a:r>
              <a:rPr lang="en-US" sz="2400" i="1" dirty="0"/>
              <a:t>n </a:t>
            </a:r>
            <a:r>
              <a:rPr lang="en-US" sz="2400" dirty="0"/>
              <a:t>leftmost bits all set to 1s and (32 - </a:t>
            </a:r>
            <a:r>
              <a:rPr lang="en-US" sz="2400" i="1" dirty="0"/>
              <a:t>n</a:t>
            </a:r>
            <a:r>
              <a:rPr lang="en-US" sz="2400" dirty="0"/>
              <a:t>) rightmost bits all set to 0s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E64C-D903-4E39-8505-E6E7FBE8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3307031"/>
            <a:ext cx="8355158" cy="287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6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Network Mask/Subnet Mask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Networks (Blocks)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𝐤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No. of Host in each Network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E1DE7C-F0E6-4241-B25B-187FA89A0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635546"/>
                  </p:ext>
                </p:extLst>
              </p:nvPr>
            </p:nvGraphicFramePr>
            <p:xfrm>
              <a:off x="0" y="3019904"/>
              <a:ext cx="6968835" cy="2037271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742209">
                      <a:extLst>
                        <a:ext uri="{9D8B030D-6E8A-4147-A177-3AD203B41FA5}">
                          <a16:colId xmlns:a16="http://schemas.microsoft.com/office/drawing/2014/main" val="4073647745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3259265461"/>
                        </a:ext>
                      </a:extLst>
                    </a:gridCol>
                    <a:gridCol w="871104">
                      <a:extLst>
                        <a:ext uri="{9D8B030D-6E8A-4147-A177-3AD203B41FA5}">
                          <a16:colId xmlns:a16="http://schemas.microsoft.com/office/drawing/2014/main" val="2368318751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792503275"/>
                        </a:ext>
                      </a:extLst>
                    </a:gridCol>
                    <a:gridCol w="1742209">
                      <a:extLst>
                        <a:ext uri="{9D8B030D-6E8A-4147-A177-3AD203B41FA5}">
                          <a16:colId xmlns:a16="http://schemas.microsoft.com/office/drawing/2014/main" val="4072681669"/>
                        </a:ext>
                      </a:extLst>
                    </a:gridCol>
                  </a:tblGrid>
                  <a:tr h="9247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" panose="02020603050405020304" pitchFamily="18" charset="0"/>
                            </a:rPr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699" t="-3289" r="-101049" b="-1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699" t="-3289" r="-1049" b="-1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9449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Class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00B05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16,777,216</a:t>
                          </a:r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91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 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16,384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65,536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76123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Class 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2,097,152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256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90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66F8F0-6073-4665-9B3C-88859D309FCA}"/>
              </a:ext>
            </a:extLst>
          </p:cNvPr>
          <p:cNvSpPr txBox="1"/>
          <p:nvPr/>
        </p:nvSpPr>
        <p:spPr>
          <a:xfrm rot="18724099">
            <a:off x="6823308" y="4073573"/>
            <a:ext cx="1810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enough for all</a:t>
            </a:r>
          </a:p>
          <a:p>
            <a:r>
              <a:rPr lang="en-US" dirty="0">
                <a:solidFill>
                  <a:srgbClr val="FF0000"/>
                </a:solidFill>
              </a:rPr>
              <a:t>organizations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A70AD-B557-4BDC-B4B0-CEB5C3AF7A1A}"/>
              </a:ext>
            </a:extLst>
          </p:cNvPr>
          <p:cNvSpPr txBox="1"/>
          <p:nvPr/>
        </p:nvSpPr>
        <p:spPr>
          <a:xfrm rot="18724099">
            <a:off x="6518453" y="2826097"/>
            <a:ext cx="295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Huge wastage of IP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A44C0-DEED-457B-B33B-038A8B0FA30C}"/>
              </a:ext>
            </a:extLst>
          </p:cNvPr>
          <p:cNvSpPr txBox="1"/>
          <p:nvPr/>
        </p:nvSpPr>
        <p:spPr>
          <a:xfrm rot="18724099">
            <a:off x="6668700" y="3427600"/>
            <a:ext cx="2445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Wastage of IP addresses</a:t>
            </a:r>
          </a:p>
        </p:txBody>
      </p:sp>
    </p:spTree>
    <p:extLst>
      <p:ext uri="{BB962C8B-B14F-4D97-AF65-F5344CB8AC3E}">
        <p14:creationId xmlns:p14="http://schemas.microsoft.com/office/powerpoint/2010/main" val="718447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Classful</a:t>
            </a:r>
            <a:r>
              <a:rPr lang="en-US" dirty="0"/>
              <a:t>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56B9-5136-886D-4813-C163ABB2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Address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E</a:t>
            </a:r>
          </a:p>
        </p:txBody>
      </p:sp>
    </p:spTree>
    <p:extLst>
      <p:ext uri="{BB962C8B-B14F-4D97-AF65-F5344CB8AC3E}">
        <p14:creationId xmlns:p14="http://schemas.microsoft.com/office/powerpoint/2010/main" val="36744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EC8DC-8E8D-A588-5AB4-0B2F6508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5369"/>
            <a:ext cx="9144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Recognizing Class </a:t>
            </a:r>
            <a:r>
              <a:rPr lang="en-US" dirty="0"/>
              <a:t>(cont.…)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C475B-96CA-43F4-A028-E26FC9FF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161"/>
            <a:ext cx="914400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address and Host address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DEDE-7DB9-3CDF-D9BB-5717F763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BA1D1-B308-471E-89C9-F01882BC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725"/>
            <a:ext cx="6172200" cy="4067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005F6-240D-4E2A-BD72-DDF6392CCBAE}"/>
              </a:ext>
            </a:extLst>
          </p:cNvPr>
          <p:cNvSpPr txBox="1"/>
          <p:nvPr/>
        </p:nvSpPr>
        <p:spPr>
          <a:xfrm>
            <a:off x="6420678" y="2389608"/>
            <a:ext cx="252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8 bits</a:t>
            </a:r>
          </a:p>
          <a:p>
            <a:r>
              <a:rPr lang="en-US" dirty="0"/>
              <a:t>Host ID length: 24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DF17B-EDA4-49C4-98F4-04A8394B40E5}"/>
              </a:ext>
            </a:extLst>
          </p:cNvPr>
          <p:cNvSpPr txBox="1"/>
          <p:nvPr/>
        </p:nvSpPr>
        <p:spPr>
          <a:xfrm>
            <a:off x="6362167" y="3813614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16 bits</a:t>
            </a:r>
          </a:p>
          <a:p>
            <a:r>
              <a:rPr lang="en-US" dirty="0"/>
              <a:t>Host ID length: 16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6497B-FD91-4473-B25A-0FCADF0C4B0A}"/>
              </a:ext>
            </a:extLst>
          </p:cNvPr>
          <p:cNvSpPr txBox="1"/>
          <p:nvPr/>
        </p:nvSpPr>
        <p:spPr>
          <a:xfrm>
            <a:off x="6412779" y="523762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ID length: 24 bits</a:t>
            </a:r>
          </a:p>
          <a:p>
            <a:r>
              <a:rPr lang="en-US" dirty="0"/>
              <a:t>Host ID length: 8 bits</a:t>
            </a:r>
          </a:p>
        </p:txBody>
      </p:sp>
    </p:spTree>
    <p:extLst>
      <p:ext uri="{BB962C8B-B14F-4D97-AF65-F5344CB8AC3E}">
        <p14:creationId xmlns:p14="http://schemas.microsoft.com/office/powerpoint/2010/main" val="224743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0DF1-F25E-540F-07C0-2972CAA0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4610D-8FA4-4915-9F7E-1DE79F367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558"/>
            <a:ext cx="9296400" cy="388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5F086-5A5D-4EAC-8572-62CD292AE9C6}"/>
              </a:ext>
            </a:extLst>
          </p:cNvPr>
          <p:cNvSpPr txBox="1"/>
          <p:nvPr/>
        </p:nvSpPr>
        <p:spPr>
          <a:xfrm>
            <a:off x="254958" y="2103836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017D43-F0C4-44D8-9FC0-7136922C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056"/>
            <a:ext cx="9180926" cy="158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3DC19-D49D-4BEE-A779-1F9EBB4369C1}"/>
              </a:ext>
            </a:extLst>
          </p:cNvPr>
          <p:cNvSpPr txBox="1"/>
          <p:nvPr/>
        </p:nvSpPr>
        <p:spPr>
          <a:xfrm>
            <a:off x="118453" y="4159610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59466A-A141-4FE9-8CF4-A7F273AF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4853964"/>
            <a:ext cx="8639705" cy="89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(cont.…)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855A7-C5BF-46DC-A79E-67EB2D14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70" y="1992714"/>
            <a:ext cx="3844722" cy="2202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8C5A6-046C-4328-934C-B030E81185A2}"/>
              </a:ext>
            </a:extLst>
          </p:cNvPr>
          <p:cNvSpPr txBox="1"/>
          <p:nvPr/>
        </p:nvSpPr>
        <p:spPr>
          <a:xfrm>
            <a:off x="0" y="4094639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1EA74E-F333-4632-90C4-C0197C74D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87" y="4493928"/>
            <a:ext cx="7693056" cy="16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429</TotalTime>
  <Words>896</Words>
  <Application>Microsoft Office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Corbel</vt:lpstr>
      <vt:lpstr>Courier New</vt:lpstr>
      <vt:lpstr>Times</vt:lpstr>
      <vt:lpstr>Times New Roman</vt:lpstr>
      <vt:lpstr>Wingdings</vt:lpstr>
      <vt:lpstr>Spectrum</vt:lpstr>
      <vt:lpstr>IP Addressing II</vt:lpstr>
      <vt:lpstr>Lecture Outline</vt:lpstr>
      <vt:lpstr>Classful Addressing</vt:lpstr>
      <vt:lpstr>Recognizing Class</vt:lpstr>
      <vt:lpstr>Recognizing Class (cont.…)</vt:lpstr>
      <vt:lpstr>Network address and Host address (cont.…)</vt:lpstr>
      <vt:lpstr>Address Space</vt:lpstr>
      <vt:lpstr>Address Space (cont.…)</vt:lpstr>
      <vt:lpstr>Address Space (cont.…)</vt:lpstr>
      <vt:lpstr>Few of the special purpose IP addresses</vt:lpstr>
      <vt:lpstr>Network address and Host address</vt:lpstr>
      <vt:lpstr>Network address and Host address (cont.…)</vt:lpstr>
      <vt:lpstr>Network address and Host address (cont.…)</vt:lpstr>
      <vt:lpstr>Extracting Information in a Block</vt:lpstr>
      <vt:lpstr>Broadcast</vt:lpstr>
      <vt:lpstr> Broadcast</vt:lpstr>
      <vt:lpstr> Broadcast</vt:lpstr>
      <vt:lpstr> Broadcast</vt:lpstr>
      <vt:lpstr> Broadcast</vt:lpstr>
      <vt:lpstr> Network Design</vt:lpstr>
      <vt:lpstr> Interconnections of multiple   networks</vt:lpstr>
      <vt:lpstr> Network Mask/Subnet Mask</vt:lpstr>
      <vt:lpstr> Network Mask/Subnet Mask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149</cp:revision>
  <dcterms:created xsi:type="dcterms:W3CDTF">2018-12-10T17:20:29Z</dcterms:created>
  <dcterms:modified xsi:type="dcterms:W3CDTF">2024-10-30T09:28:41Z</dcterms:modified>
</cp:coreProperties>
</file>