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1" r:id="rId2"/>
    <p:sldId id="257" r:id="rId3"/>
    <p:sldId id="266" r:id="rId4"/>
    <p:sldId id="268" r:id="rId5"/>
    <p:sldId id="271" r:id="rId6"/>
    <p:sldId id="284" r:id="rId7"/>
    <p:sldId id="286" r:id="rId8"/>
    <p:sldId id="287" r:id="rId9"/>
    <p:sldId id="289" r:id="rId10"/>
    <p:sldId id="285" r:id="rId11"/>
    <p:sldId id="282" r:id="rId12"/>
    <p:sldId id="281" r:id="rId13"/>
    <p:sldId id="280" r:id="rId14"/>
    <p:sldId id="279" r:id="rId15"/>
    <p:sldId id="300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82BE668F-7952-495C-B336-4031607AC0D9}"/>
    <pc:docChg chg="modSld">
      <pc:chgData name="Dr. Md Mehedi Hasan" userId="5eb39d97-deb0-466a-af4c-298e34812974" providerId="ADAL" clId="{82BE668F-7952-495C-B336-4031607AC0D9}" dt="2023-02-06T05:41:22.200" v="29" actId="14734"/>
      <pc:docMkLst>
        <pc:docMk/>
      </pc:docMkLst>
      <pc:sldChg chg="modSp mod">
        <pc:chgData name="Dr. Md Mehedi Hasan" userId="5eb39d97-deb0-466a-af4c-298e34812974" providerId="ADAL" clId="{82BE668F-7952-495C-B336-4031607AC0D9}" dt="2023-02-05T05:37:14.776" v="28"/>
        <pc:sldMkLst>
          <pc:docMk/>
          <pc:sldMk cId="2899998299" sldId="279"/>
        </pc:sldMkLst>
        <pc:spChg chg="mod">
          <ac:chgData name="Dr. Md Mehedi Hasan" userId="5eb39d97-deb0-466a-af4c-298e34812974" providerId="ADAL" clId="{82BE668F-7952-495C-B336-4031607AC0D9}" dt="2023-02-05T05:35:24.423" v="25" actId="20577"/>
          <ac:spMkLst>
            <pc:docMk/>
            <pc:sldMk cId="2899998299" sldId="279"/>
            <ac:spMk id="2" creationId="{00000000-0000-0000-0000-000000000000}"/>
          </ac:spMkLst>
        </pc:spChg>
        <pc:spChg chg="mod">
          <ac:chgData name="Dr. Md Mehedi Hasan" userId="5eb39d97-deb0-466a-af4c-298e34812974" providerId="ADAL" clId="{82BE668F-7952-495C-B336-4031607AC0D9}" dt="2023-02-05T05:37:14.776" v="28"/>
          <ac:spMkLst>
            <pc:docMk/>
            <pc:sldMk cId="2899998299" sldId="279"/>
            <ac:spMk id="3" creationId="{50853146-6F38-4267-9158-057280E2E0F3}"/>
          </ac:spMkLst>
        </pc:spChg>
      </pc:sldChg>
      <pc:sldChg chg="modSp mod">
        <pc:chgData name="Dr. Md Mehedi Hasan" userId="5eb39d97-deb0-466a-af4c-298e34812974" providerId="ADAL" clId="{82BE668F-7952-495C-B336-4031607AC0D9}" dt="2023-02-06T05:41:22.200" v="29" actId="14734"/>
        <pc:sldMkLst>
          <pc:docMk/>
          <pc:sldMk cId="2909440210" sldId="280"/>
        </pc:sldMkLst>
        <pc:graphicFrameChg chg="modGraphic">
          <ac:chgData name="Dr. Md Mehedi Hasan" userId="5eb39d97-deb0-466a-af4c-298e34812974" providerId="ADAL" clId="{82BE668F-7952-495C-B336-4031607AC0D9}" dt="2023-02-06T05:41:22.200" v="29" actId="14734"/>
          <ac:graphicFrameMkLst>
            <pc:docMk/>
            <pc:sldMk cId="2909440210" sldId="280"/>
            <ac:graphicFrameMk id="7" creationId="{C3E9F345-D3C3-4C75-8D22-A481AE3D5113}"/>
          </ac:graphicFrameMkLst>
        </pc:graphicFrameChg>
      </pc:sldChg>
      <pc:sldChg chg="modSp mod">
        <pc:chgData name="Dr. Md Mehedi Hasan" userId="5eb39d97-deb0-466a-af4c-298e34812974" providerId="ADAL" clId="{82BE668F-7952-495C-B336-4031607AC0D9}" dt="2023-02-05T04:51:16.866" v="9" actId="20577"/>
        <pc:sldMkLst>
          <pc:docMk/>
          <pc:sldMk cId="1096067831" sldId="301"/>
        </pc:sldMkLst>
        <pc:graphicFrameChg chg="modGraphic">
          <ac:chgData name="Dr. Md Mehedi Hasan" userId="5eb39d97-deb0-466a-af4c-298e34812974" providerId="ADAL" clId="{82BE668F-7952-495C-B336-4031607AC0D9}" dt="2023-02-05T04:51:16.866" v="9" actId="20577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  <pc:docChgLst>
    <pc:chgData name="Dr. Md Mehedi Hasan" userId="239fb861-385a-4bac-bb29-9c26fc54d0ba" providerId="ADAL" clId="{B608854A-56DF-4353-816E-1911345317F1}"/>
    <pc:docChg chg="custSel addSld delSld modSld">
      <pc:chgData name="Dr. Md Mehedi Hasan" userId="239fb861-385a-4bac-bb29-9c26fc54d0ba" providerId="ADAL" clId="{B608854A-56DF-4353-816E-1911345317F1}" dt="2024-11-06T04:25:47.186" v="132" actId="20577"/>
      <pc:docMkLst>
        <pc:docMk/>
      </pc:docMkLst>
      <pc:sldChg chg="modSp del mod chgLayout">
        <pc:chgData name="Dr. Md Mehedi Hasan" userId="239fb861-385a-4bac-bb29-9c26fc54d0ba" providerId="ADAL" clId="{B608854A-56DF-4353-816E-1911345317F1}" dt="2024-11-06T03:06:59.138" v="104" actId="47"/>
        <pc:sldMkLst>
          <pc:docMk/>
          <pc:sldMk cId="3224969828" sldId="265"/>
        </pc:sldMkLst>
        <pc:spChg chg="mod">
          <ac:chgData name="Dr. Md Mehedi Hasan" userId="239fb861-385a-4bac-bb29-9c26fc54d0ba" providerId="ADAL" clId="{B608854A-56DF-4353-816E-1911345317F1}" dt="2024-11-06T03:06:55.350" v="103" actId="1076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Dr. Md Mehedi Hasan" userId="239fb861-385a-4bac-bb29-9c26fc54d0ba" providerId="ADAL" clId="{B608854A-56DF-4353-816E-1911345317F1}" dt="2024-11-06T04:25:47.186" v="132" actId="20577"/>
        <pc:sldMkLst>
          <pc:docMk/>
          <pc:sldMk cId="2899998299" sldId="279"/>
        </pc:sldMkLst>
        <pc:spChg chg="mod">
          <ac:chgData name="Dr. Md Mehedi Hasan" userId="239fb861-385a-4bac-bb29-9c26fc54d0ba" providerId="ADAL" clId="{B608854A-56DF-4353-816E-1911345317F1}" dt="2024-11-06T04:25:47.186" v="132" actId="20577"/>
          <ac:spMkLst>
            <pc:docMk/>
            <pc:sldMk cId="2899998299" sldId="279"/>
            <ac:spMk id="3" creationId="{50853146-6F38-4267-9158-057280E2E0F3}"/>
          </ac:spMkLst>
        </pc:spChg>
      </pc:sldChg>
      <pc:sldChg chg="modSp mod">
        <pc:chgData name="Dr. Md Mehedi Hasan" userId="239fb861-385a-4bac-bb29-9c26fc54d0ba" providerId="ADAL" clId="{B608854A-56DF-4353-816E-1911345317F1}" dt="2024-11-06T03:07:12.843" v="115" actId="20577"/>
        <pc:sldMkLst>
          <pc:docMk/>
          <pc:sldMk cId="2874600335" sldId="300"/>
        </pc:sldMkLst>
        <pc:spChg chg="mod">
          <ac:chgData name="Dr. Md Mehedi Hasan" userId="239fb861-385a-4bac-bb29-9c26fc54d0ba" providerId="ADAL" clId="{B608854A-56DF-4353-816E-1911345317F1}" dt="2024-11-06T03:07:12.843" v="115" actId="20577"/>
          <ac:spMkLst>
            <pc:docMk/>
            <pc:sldMk cId="2874600335" sldId="300"/>
            <ac:spMk id="4" creationId="{00000000-0000-0000-0000-000000000000}"/>
          </ac:spMkLst>
        </pc:spChg>
      </pc:sldChg>
      <pc:sldChg chg="modSp mod">
        <pc:chgData name="Dr. Md Mehedi Hasan" userId="239fb861-385a-4bac-bb29-9c26fc54d0ba" providerId="ADAL" clId="{B608854A-56DF-4353-816E-1911345317F1}" dt="2024-11-06T02:33:45.313" v="5" actId="20577"/>
        <pc:sldMkLst>
          <pc:docMk/>
          <pc:sldMk cId="1096067831" sldId="301"/>
        </pc:sldMkLst>
        <pc:graphicFrameChg chg="modGraphic">
          <ac:chgData name="Dr. Md Mehedi Hasan" userId="239fb861-385a-4bac-bb29-9c26fc54d0ba" providerId="ADAL" clId="{B608854A-56DF-4353-816E-1911345317F1}" dt="2024-11-06T02:33:45.313" v="5" actId="20577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  <pc:sldChg chg="add">
        <pc:chgData name="Dr. Md Mehedi Hasan" userId="239fb861-385a-4bac-bb29-9c26fc54d0ba" providerId="ADAL" clId="{B608854A-56DF-4353-816E-1911345317F1}" dt="2024-11-06T03:07:05.070" v="105" actId="2890"/>
        <pc:sldMkLst>
          <pc:docMk/>
          <pc:sldMk cId="3005142768" sldId="302"/>
        </pc:sldMkLst>
      </pc:sldChg>
    </pc:docChg>
  </pc:docChgLst>
  <pc:docChgLst>
    <pc:chgData name="Dr. Md Mehedi Hasan" userId="S::mmhasan@aiub.edu::5eb39d97-deb0-466a-af4c-298e34812974" providerId="AD" clId="Web-{48816620-343D-1EB7-12A9-90EC01C51E1C}"/>
    <pc:docChg chg="modSld">
      <pc:chgData name="Dr. Md Mehedi Hasan" userId="S::mmhasan@aiub.edu::5eb39d97-deb0-466a-af4c-298e34812974" providerId="AD" clId="Web-{48816620-343D-1EB7-12A9-90EC01C51E1C}" dt="2022-10-01T10:06:50.256" v="21" actId="20577"/>
      <pc:docMkLst>
        <pc:docMk/>
      </pc:docMkLst>
      <pc:sldChg chg="modSp">
        <pc:chgData name="Dr. Md Mehedi Hasan" userId="S::mmhasan@aiub.edu::5eb39d97-deb0-466a-af4c-298e34812974" providerId="AD" clId="Web-{48816620-343D-1EB7-12A9-90EC01C51E1C}" dt="2022-10-01T10:06:50.256" v="21" actId="20577"/>
        <pc:sldMkLst>
          <pc:docMk/>
          <pc:sldMk cId="3661800529" sldId="286"/>
        </pc:sldMkLst>
        <pc:spChg chg="mod">
          <ac:chgData name="Dr. Md Mehedi Hasan" userId="S::mmhasan@aiub.edu::5eb39d97-deb0-466a-af4c-298e34812974" providerId="AD" clId="Web-{48816620-343D-1EB7-12A9-90EC01C51E1C}" dt="2022-10-01T10:06:50.256" v="21" actId="20577"/>
          <ac:spMkLst>
            <pc:docMk/>
            <pc:sldMk cId="3661800529" sldId="286"/>
            <ac:spMk id="6" creationId="{CFCB7A09-A440-47F1-B93A-311F6094CB48}"/>
          </ac:spMkLst>
        </pc:spChg>
      </pc:sldChg>
      <pc:sldChg chg="modSp">
        <pc:chgData name="Dr. Md Mehedi Hasan" userId="S::mmhasan@aiub.edu::5eb39d97-deb0-466a-af4c-298e34812974" providerId="AD" clId="Web-{48816620-343D-1EB7-12A9-90EC01C51E1C}" dt="2022-10-01T10:05:44.896" v="19"/>
        <pc:sldMkLst>
          <pc:docMk/>
          <pc:sldMk cId="1096067831" sldId="301"/>
        </pc:sldMkLst>
        <pc:graphicFrameChg chg="mod modGraphic">
          <ac:chgData name="Dr. Md Mehedi Hasan" userId="S::mmhasan@aiub.edu::5eb39d97-deb0-466a-af4c-298e34812974" providerId="AD" clId="Web-{48816620-343D-1EB7-12A9-90EC01C51E1C}" dt="2022-10-01T10:05:44.896" v="19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  <pc:docChgLst>
    <pc:chgData name="Md. Hasibul Islam" userId="S::hasibul@aiub.edu::d43d0215-d6f5-4901-a541-49ed19c2e44c" providerId="AD" clId="Web-{2A91DBF8-7A68-5488-49AB-AAFEADF1F5FA}"/>
    <pc:docChg chg="modSld">
      <pc:chgData name="Md. Hasibul Islam" userId="S::hasibul@aiub.edu::d43d0215-d6f5-4901-a541-49ed19c2e44c" providerId="AD" clId="Web-{2A91DBF8-7A68-5488-49AB-AAFEADF1F5FA}" dt="2023-02-03T05:42:08.344" v="0" actId="1076"/>
      <pc:docMkLst>
        <pc:docMk/>
      </pc:docMkLst>
      <pc:sldChg chg="modSp">
        <pc:chgData name="Md. Hasibul Islam" userId="S::hasibul@aiub.edu::d43d0215-d6f5-4901-a541-49ed19c2e44c" providerId="AD" clId="Web-{2A91DBF8-7A68-5488-49AB-AAFEADF1F5FA}" dt="2023-02-03T05:42:08.344" v="0" actId="1076"/>
        <pc:sldMkLst>
          <pc:docMk/>
          <pc:sldMk cId="4007180191" sldId="285"/>
        </pc:sldMkLst>
        <pc:spChg chg="mod">
          <ac:chgData name="Md. Hasibul Islam" userId="S::hasibul@aiub.edu::d43d0215-d6f5-4901-a541-49ed19c2e44c" providerId="AD" clId="Web-{2A91DBF8-7A68-5488-49AB-AAFEADF1F5FA}" dt="2023-02-03T05:42:08.344" v="0" actId="1076"/>
          <ac:spMkLst>
            <pc:docMk/>
            <pc:sldMk cId="4007180191" sldId="285"/>
            <ac:spMk id="5" creationId="{3322CB79-31E6-2043-9768-6699756B1FD4}"/>
          </ac:spMkLst>
        </pc:spChg>
      </pc:sldChg>
    </pc:docChg>
  </pc:docChgLst>
  <pc:docChgLst>
    <pc:chgData name="Dr. Md Mehedi Hasan" userId="5eb39d97-deb0-466a-af4c-298e34812974" providerId="ADAL" clId="{D838E4EE-C32E-4DB8-968E-8C93BDB51467}"/>
    <pc:docChg chg="modSld">
      <pc:chgData name="Dr. Md Mehedi Hasan" userId="5eb39d97-deb0-466a-af4c-298e34812974" providerId="ADAL" clId="{D838E4EE-C32E-4DB8-968E-8C93BDB51467}" dt="2022-10-02T07:03:42.550" v="6" actId="14734"/>
      <pc:docMkLst>
        <pc:docMk/>
      </pc:docMkLst>
      <pc:sldChg chg="modSp mod">
        <pc:chgData name="Dr. Md Mehedi Hasan" userId="5eb39d97-deb0-466a-af4c-298e34812974" providerId="ADAL" clId="{D838E4EE-C32E-4DB8-968E-8C93BDB51467}" dt="2022-10-02T07:03:42.550" v="6" actId="14734"/>
        <pc:sldMkLst>
          <pc:docMk/>
          <pc:sldMk cId="2909440210" sldId="280"/>
        </pc:sldMkLst>
        <pc:graphicFrameChg chg="mod modGraphic">
          <ac:chgData name="Dr. Md Mehedi Hasan" userId="5eb39d97-deb0-466a-af4c-298e34812974" providerId="ADAL" clId="{D838E4EE-C32E-4DB8-968E-8C93BDB51467}" dt="2022-10-02T07:03:42.550" v="6" actId="14734"/>
          <ac:graphicFrameMkLst>
            <pc:docMk/>
            <pc:sldMk cId="2909440210" sldId="280"/>
            <ac:graphicFrameMk id="7" creationId="{C3E9F345-D3C3-4C75-8D22-A481AE3D511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E9B7-AA9D-41BB-B7B9-0AE7F058983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0A16-1C54-4A2D-920F-47E6ED13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Variable Length Subnet Mask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83F79A-768F-45DD-BCFB-B565FE97F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3950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Lab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Fall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Dr.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1070"/>
            <a:ext cx="7808976" cy="1088136"/>
          </a:xfrm>
        </p:spPr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18050"/>
            <a:ext cx="7754112" cy="484632"/>
          </a:xfrm>
        </p:spPr>
        <p:txBody>
          <a:bodyPr/>
          <a:lstStyle/>
          <a:p>
            <a:r>
              <a:rPr lang="en-US"/>
              <a:t>Example 1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IPs</a:t>
                          </a:r>
                        </a:p>
                        <a:p>
                          <a:r>
                            <a:rPr lang="en-US" sz="140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host bits</a:t>
                          </a:r>
                        </a:p>
                        <a:p>
                          <a:r>
                            <a:rPr lang="en-US" sz="140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&gt;21&gt;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255.255.255.224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=32−3=29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IPs</a:t>
                          </a:r>
                        </a:p>
                        <a:p>
                          <a:r>
                            <a:rPr lang="en-US" sz="140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host bits</a:t>
                          </a:r>
                        </a:p>
                        <a:p>
                          <a:r>
                            <a:rPr lang="en-US" sz="140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103659" r="-363745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103659" r="-188933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206173" r="-363745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206173" r="-188933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302439" r="-36374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302439" r="-188933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255.255.255.224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407407" r="-36374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407407" r="-188933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507407" r="-36374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507407" r="-18893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600000" r="-36374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600000" r="-18893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708642" r="-36374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708642" r="-18893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BE50965-C02B-4F27-AAE7-10E82285C8D0}"/>
              </a:ext>
            </a:extLst>
          </p:cNvPr>
          <p:cNvGrpSpPr/>
          <p:nvPr/>
        </p:nvGrpSpPr>
        <p:grpSpPr>
          <a:xfrm>
            <a:off x="1975749" y="1997264"/>
            <a:ext cx="4305307" cy="1444334"/>
            <a:chOff x="2888971" y="128309"/>
            <a:chExt cx="5592420" cy="19257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5E7D00-FA82-4B0F-826C-77DCCB67BEB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61" y="587554"/>
              <a:ext cx="2014330" cy="1466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0211A5-6A46-4B8E-8A7B-37911C8E2A68}"/>
                </a:ext>
              </a:extLst>
            </p:cNvPr>
            <p:cNvGrpSpPr/>
            <p:nvPr/>
          </p:nvGrpSpPr>
          <p:grpSpPr>
            <a:xfrm>
              <a:off x="2888971" y="128309"/>
              <a:ext cx="5592420" cy="1194303"/>
              <a:chOff x="2888971" y="128309"/>
              <a:chExt cx="5592420" cy="119430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03EF41-EE8C-4F95-B443-7AE873E128BE}"/>
                  </a:ext>
                </a:extLst>
              </p:cNvPr>
              <p:cNvSpPr txBox="1"/>
              <p:nvPr/>
            </p:nvSpPr>
            <p:spPr>
              <a:xfrm>
                <a:off x="2888972" y="128309"/>
                <a:ext cx="5592419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11111111. 11111111. 11111111. 11000000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052926EE-72D3-4E46-8EEE-D0536057AE17}"/>
                  </a:ext>
                </a:extLst>
              </p:cNvPr>
              <p:cNvSpPr/>
              <p:nvPr/>
            </p:nvSpPr>
            <p:spPr>
              <a:xfrm rot="16200000">
                <a:off x="5029214" y="-1477602"/>
                <a:ext cx="251759" cy="4532245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0C9AB082-2BEC-458F-A4A6-98A1ADC9A579}"/>
                  </a:ext>
                </a:extLst>
              </p:cNvPr>
              <p:cNvSpPr/>
              <p:nvPr/>
            </p:nvSpPr>
            <p:spPr>
              <a:xfrm rot="16200000">
                <a:off x="7795609" y="317234"/>
                <a:ext cx="251759" cy="894525"/>
              </a:xfrm>
              <a:prstGeom prst="lef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2EE994-805C-4BAA-9DF6-C735A2A4594A}"/>
                  </a:ext>
                </a:extLst>
              </p:cNvPr>
              <p:cNvSpPr txBox="1"/>
              <p:nvPr/>
            </p:nvSpPr>
            <p:spPr>
              <a:xfrm>
                <a:off x="4945742" y="922503"/>
                <a:ext cx="48132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26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840A90-DDA9-4DA8-89B3-572E3DD8D29A}"/>
                  </a:ext>
                </a:extLst>
              </p:cNvPr>
              <p:cNvSpPr txBox="1"/>
              <p:nvPr/>
            </p:nvSpPr>
            <p:spPr>
              <a:xfrm>
                <a:off x="7720730" y="890376"/>
                <a:ext cx="36377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Example 1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/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VLSM</a:t>
                </a:r>
              </a:p>
              <a:p>
                <a:pPr lvl="1"/>
                <a:r>
                  <a:rPr lang="en-US">
                    <a:latin typeface="Perpetua" panose="02020502060401020303" pitchFamily="18" charset="0"/>
                  </a:rPr>
                  <a:t>No. of allocated IPs: 64+32+32+8+4+4+4=148 IP</a:t>
                </a:r>
              </a:p>
              <a:p>
                <a:pPr lvl="1"/>
                <a:r>
                  <a:rPr lang="en-US"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(148−120)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>
                    <a:latin typeface="Perpetua" panose="02020502060401020303" pitchFamily="18" charset="0"/>
                  </a:rPr>
                  <a:t>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  <a:blipFill>
                <a:blip r:embed="rId2"/>
                <a:stretch>
                  <a:fillRect l="-1543" t="-4545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D52C7B3-FC49-4120-A396-B1F6A7E0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7952"/>
              </p:ext>
            </p:extLst>
          </p:nvPr>
        </p:nvGraphicFramePr>
        <p:xfrm>
          <a:off x="1418772" y="4305771"/>
          <a:ext cx="541866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7524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4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Classful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VLSM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8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D5A471-4D80-4C4D-ABE8-8AC761405A22}"/>
              </a:ext>
            </a:extLst>
          </p:cNvPr>
          <p:cNvSpPr txBox="1"/>
          <p:nvPr/>
        </p:nvSpPr>
        <p:spPr>
          <a:xfrm>
            <a:off x="686653" y="3757580"/>
            <a:ext cx="743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Perpetua" panose="02020502060401020303" pitchFamily="18" charset="0"/>
              </a:rPr>
              <a:t>Percentage of unused IP address (for the given network)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170E791-FD3B-4568-AF67-EA6A9C30D260}"/>
              </a:ext>
            </a:extLst>
          </p:cNvPr>
          <p:cNvSpPr txBox="1">
            <a:spLocks/>
          </p:cNvSpPr>
          <p:nvPr/>
        </p:nvSpPr>
        <p:spPr>
          <a:xfrm>
            <a:off x="160682" y="2288977"/>
            <a:ext cx="8822635" cy="13542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>
              <a:latin typeface="Perpetua" panose="02020502060401020303" pitchFamily="18" charset="0"/>
            </a:endParaRPr>
          </a:p>
          <a:p>
            <a:endParaRPr lang="en-US">
              <a:latin typeface="Perpetua" panose="02020502060401020303" pitchFamily="18" charset="0"/>
            </a:endParaRPr>
          </a:p>
          <a:p>
            <a:pPr algn="ctr"/>
            <a:r>
              <a:rPr lang="en-US" sz="360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Is it possible to further reduce the unused IP?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85AA8-E769-4CE8-8435-FEA19E2C0149}"/>
              </a:ext>
            </a:extLst>
          </p:cNvPr>
          <p:cNvSpPr txBox="1"/>
          <p:nvPr/>
        </p:nvSpPr>
        <p:spPr>
          <a:xfrm>
            <a:off x="1298240" y="3722238"/>
            <a:ext cx="64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Perpetua" panose="02020502060401020303" pitchFamily="18" charset="0"/>
              </a:rPr>
              <a:t>Spend your time to propose a new subnetting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Example 2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94104-C254-41E6-9FD6-BB62EC9CE3B5}"/>
              </a:ext>
            </a:extLst>
          </p:cNvPr>
          <p:cNvSpPr/>
          <p:nvPr/>
        </p:nvSpPr>
        <p:spPr>
          <a:xfrm>
            <a:off x="421341" y="2219438"/>
            <a:ext cx="8319888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50, 4 and 28. If You are given an IP block 130.3.0.0, allocate IPs performing subnetting.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236556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288558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47710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45051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/>
                            <a:t>required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How many bits to borrow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allocated IPs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/>
                            <a:t>No. of net bits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 mask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Allocated IP range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&gt;50&gt;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130.3.0.0-130.3.0.63/26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28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&gt;28&gt;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130.3.0.64-130.3.0.95/27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236556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288558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47710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45051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/>
                            <a:t>required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How many bits to borrow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allocated IPs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/>
                            <a:t>No. of net bits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 mask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Allocated IP range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106173" r="-430332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778" t="-106173" r="-18724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130.3.0.0-130.3.0.63/26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28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203659" r="-430332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778" t="-203659" r="-18724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130.3.0.64-130.3.0.95/27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307407" r="-430332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778" t="-307407" r="-18724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53146-6F38-4267-9158-057280E2E0F3}"/>
              </a:ext>
            </a:extLst>
          </p:cNvPr>
          <p:cNvSpPr/>
          <p:nvPr/>
        </p:nvSpPr>
        <p:spPr>
          <a:xfrm>
            <a:off x="373956" y="2233422"/>
            <a:ext cx="8396088" cy="368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100, </a:t>
            </a:r>
            <a:r>
              <a:rPr lang="en-US" sz="2400" kern="0" dirty="0">
                <a:solidFill>
                  <a:prstClr val="black"/>
                </a:solidFill>
                <a:latin typeface="Perpetua" panose="02020502060401020303" pitchFamily="18" charset="0"/>
              </a:rPr>
              <a:t>3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00 and 2008, respectively. If You are given an IP block 130.3.0.0, allocate IPs performing subnetting.</a:t>
            </a: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six networks: A, B, C, D, E and F with IP requirements 120, 400, 9, 40, 32, and 7, respectively. If You are given an IP block 210.3.0.0, allocate IPs performing subnetting.</a:t>
            </a: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Consider your ID: AB-CDEFG-H. Now, suppose that we have four networks: P, </a:t>
            </a:r>
            <a:r>
              <a:rPr lang="en-US" sz="2400" kern="0" dirty="0">
                <a:solidFill>
                  <a:prstClr val="black"/>
                </a:solidFill>
                <a:latin typeface="Perpetua" panose="02020502060401020303" pitchFamily="18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</a:t>
            </a:r>
            <a:r>
              <a:rPr lang="en-US" sz="2400" kern="0" dirty="0">
                <a:solidFill>
                  <a:prstClr val="black"/>
                </a:solidFill>
                <a:latin typeface="Perpetua" panose="02020502060401020303" pitchFamily="18" charset="0"/>
              </a:rPr>
              <a:t>R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and 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with IP requirements D*100, E*100, F*100, and G*100, respectively. If You are given an IP block 172.16.0.0/16, allocate IPs performing subnetting.</a:t>
            </a:r>
          </a:p>
        </p:txBody>
      </p:sp>
    </p:spTree>
    <p:extLst>
      <p:ext uri="{BB962C8B-B14F-4D97-AF65-F5344CB8AC3E}">
        <p14:creationId xmlns:p14="http://schemas.microsoft.com/office/powerpoint/2010/main" val="289999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DE74-728E-91EC-FAD9-B59062316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5E20BCC-364D-DD31-C9A2-2A28268B17C4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0E683-BBD4-3EC0-3771-676B2C8BE273}"/>
              </a:ext>
            </a:extLst>
          </p:cNvPr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Steps of 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Example 1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Example 2</a:t>
            </a:r>
          </a:p>
          <a:p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3.   Homework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3023335"/>
            <a:ext cx="81464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A large network is difficult to manage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Less security as each host of the network can reach all other hosts.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Huge broadcast domain, thereby large bandwidth consumption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Waste of unused IP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8326B-CE85-460E-86CF-026CB5FFDE44}"/>
              </a:ext>
            </a:extLst>
          </p:cNvPr>
          <p:cNvSpPr txBox="1"/>
          <p:nvPr/>
        </p:nvSpPr>
        <p:spPr>
          <a:xfrm>
            <a:off x="500743" y="2471057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Problems of Large Network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/>
              <a:t>Introduction….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3258280"/>
            <a:ext cx="6814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Perpetua" panose="02020502060401020303" pitchFamily="18" charset="0"/>
              </a:rPr>
              <a:t>Dividing a large network into several smaller networks, called subdivided networks or subnets.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FCA95-371A-4D09-8A80-717ED0E61AE1}"/>
              </a:ext>
            </a:extLst>
          </p:cNvPr>
          <p:cNvSpPr/>
          <p:nvPr/>
        </p:nvSpPr>
        <p:spPr>
          <a:xfrm>
            <a:off x="487333" y="2602077"/>
            <a:ext cx="46956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C00000"/>
                </a:solidFill>
              </a:rPr>
              <a:t>How to overcome the  problems?</a:t>
            </a: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CE62B-B0DB-4CB0-A02C-499547A82F28}"/>
              </a:ext>
            </a:extLst>
          </p:cNvPr>
          <p:cNvSpPr txBox="1"/>
          <p:nvPr/>
        </p:nvSpPr>
        <p:spPr>
          <a:xfrm>
            <a:off x="5889792" y="2104950"/>
            <a:ext cx="314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Perpetua" panose="02020502060401020303" pitchFamily="18" charset="0"/>
              </a:rPr>
              <a:t>For classful  addressing</a:t>
            </a: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09D77A9D-E5AC-4CE6-8489-92DF94EA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9299"/>
              </p:ext>
            </p:extLst>
          </p:nvPr>
        </p:nvGraphicFramePr>
        <p:xfrm>
          <a:off x="6056738" y="2675902"/>
          <a:ext cx="297385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6925">
                  <a:extLst>
                    <a:ext uri="{9D8B030D-6E8A-4147-A177-3AD203B41FA5}">
                      <a16:colId xmlns:a16="http://schemas.microsoft.com/office/drawing/2014/main" val="2614695856"/>
                    </a:ext>
                  </a:extLst>
                </a:gridCol>
                <a:gridCol w="1486925">
                  <a:extLst>
                    <a:ext uri="{9D8B030D-6E8A-4147-A177-3AD203B41FA5}">
                      <a16:colId xmlns:a16="http://schemas.microsoft.com/office/drawing/2014/main" val="754840342"/>
                    </a:ext>
                  </a:extLst>
                </a:gridCol>
              </a:tblGrid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 of IP addresses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910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8701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60945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172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0855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3838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58199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5478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12C5337-0CBB-4257-8A0A-B5174C50B699}"/>
              </a:ext>
            </a:extLst>
          </p:cNvPr>
          <p:cNvGrpSpPr/>
          <p:nvPr/>
        </p:nvGrpSpPr>
        <p:grpSpPr>
          <a:xfrm>
            <a:off x="232309" y="2570797"/>
            <a:ext cx="5983088" cy="2627243"/>
            <a:chOff x="964763" y="2637182"/>
            <a:chExt cx="5983088" cy="2627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C584DD-9D17-4EFF-BD70-1884E260C1FB}"/>
                </a:ext>
              </a:extLst>
            </p:cNvPr>
            <p:cNvGrpSpPr/>
            <p:nvPr/>
          </p:nvGrpSpPr>
          <p:grpSpPr>
            <a:xfrm>
              <a:off x="964763" y="2637182"/>
              <a:ext cx="4879446" cy="2627243"/>
              <a:chOff x="1037758" y="2580861"/>
              <a:chExt cx="5922532" cy="29146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FEC3183-D3D7-4CF2-B991-EA1047E97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755"/>
              <a:stretch/>
            </p:blipFill>
            <p:spPr>
              <a:xfrm>
                <a:off x="1037758" y="2580861"/>
                <a:ext cx="5922532" cy="291465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E6B939-067B-4AC0-A18B-8AC3D5CC1AD7}"/>
                  </a:ext>
                </a:extLst>
              </p:cNvPr>
              <p:cNvSpPr/>
              <p:nvPr/>
            </p:nvSpPr>
            <p:spPr>
              <a:xfrm>
                <a:off x="1037758" y="4038187"/>
                <a:ext cx="181442" cy="5052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E6F277-C889-435F-B896-3DAFD7B0E86F}"/>
                  </a:ext>
                </a:extLst>
              </p:cNvPr>
              <p:cNvSpPr/>
              <p:nvPr/>
            </p:nvSpPr>
            <p:spPr>
              <a:xfrm>
                <a:off x="6003235" y="2987952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934F4A-8A40-4824-96B4-46E38F7163B0}"/>
                  </a:ext>
                </a:extLst>
              </p:cNvPr>
              <p:cNvSpPr/>
              <p:nvPr/>
            </p:nvSpPr>
            <p:spPr>
              <a:xfrm>
                <a:off x="6003235" y="3940037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8865A0-26FE-4B2C-B2CB-FA45ADE271B4}"/>
                  </a:ext>
                </a:extLst>
              </p:cNvPr>
              <p:cNvSpPr/>
              <p:nvPr/>
            </p:nvSpPr>
            <p:spPr>
              <a:xfrm>
                <a:off x="6003235" y="4830210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62D66-EED1-4503-B0AF-BB395BA43003}"/>
                </a:ext>
              </a:extLst>
            </p:cNvPr>
            <p:cNvSpPr txBox="1"/>
            <p:nvPr/>
          </p:nvSpPr>
          <p:spPr>
            <a:xfrm>
              <a:off x="5055711" y="2975113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E</a:t>
              </a:r>
            </a:p>
            <a:p>
              <a:r>
                <a:rPr lang="en-US"/>
                <a:t>Required IP: 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E8EC2B-E37C-4882-A15B-4FEB27FC0AE4}"/>
                </a:ext>
              </a:extLst>
            </p:cNvPr>
            <p:cNvSpPr txBox="1"/>
            <p:nvPr/>
          </p:nvSpPr>
          <p:spPr>
            <a:xfrm>
              <a:off x="964763" y="3154392"/>
              <a:ext cx="18163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Network: A</a:t>
              </a:r>
            </a:p>
            <a:p>
              <a:r>
                <a:rPr lang="en-US"/>
                <a:t>Required IP: 56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E22469-62D5-4EF4-8B64-B04B8BDE3E8A}"/>
                </a:ext>
              </a:extLst>
            </p:cNvPr>
            <p:cNvSpPr txBox="1"/>
            <p:nvPr/>
          </p:nvSpPr>
          <p:spPr>
            <a:xfrm>
              <a:off x="5205198" y="3727454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F</a:t>
              </a:r>
            </a:p>
            <a:p>
              <a:r>
                <a:rPr lang="en-US"/>
                <a:t>Required IP: 21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1EE8E-9F2B-4B10-AD42-FFD812039994}"/>
                </a:ext>
              </a:extLst>
            </p:cNvPr>
            <p:cNvSpPr txBox="1"/>
            <p:nvPr/>
          </p:nvSpPr>
          <p:spPr>
            <a:xfrm>
              <a:off x="5138535" y="4601529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G</a:t>
              </a:r>
            </a:p>
            <a:p>
              <a:r>
                <a:rPr lang="en-US"/>
                <a:t>Required IP: 26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D419F2-01E6-4E4B-BFBF-39470F04661A}"/>
                </a:ext>
              </a:extLst>
            </p:cNvPr>
            <p:cNvSpPr txBox="1"/>
            <p:nvPr/>
          </p:nvSpPr>
          <p:spPr>
            <a:xfrm>
              <a:off x="2707416" y="3340095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68E0D-8631-4B18-87C3-B138BCB15D17}"/>
                </a:ext>
              </a:extLst>
            </p:cNvPr>
            <p:cNvSpPr txBox="1"/>
            <p:nvPr/>
          </p:nvSpPr>
          <p:spPr>
            <a:xfrm>
              <a:off x="3066880" y="3673264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C41D29-BF2F-47BA-8353-A01842207231}"/>
                </a:ext>
              </a:extLst>
            </p:cNvPr>
            <p:cNvSpPr txBox="1"/>
            <p:nvPr/>
          </p:nvSpPr>
          <p:spPr>
            <a:xfrm>
              <a:off x="2536929" y="4305853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ADF34B-A235-4343-8AB5-27EB957227D4}"/>
                </a:ext>
              </a:extLst>
            </p:cNvPr>
            <p:cNvSpPr/>
            <p:nvPr/>
          </p:nvSpPr>
          <p:spPr>
            <a:xfrm>
              <a:off x="3935896" y="2637182"/>
              <a:ext cx="2076879" cy="293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/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Required IPs: 56+5+21+26+4+4+4=120</a:t>
                </a:r>
              </a:p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Classful address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No. o allocated IPs: 256×7=1792 IP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(1792−120)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1792</m:t>
                        </m:r>
                      </m:den>
                    </m:f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93%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  <a:blipFill>
                <a:blip r:embed="rId2"/>
                <a:stretch>
                  <a:fillRect l="-1339" t="-4984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573AA-C7D3-4541-9F5F-D84123DEAEE8}"/>
              </a:ext>
            </a:extLst>
          </p:cNvPr>
          <p:cNvSpPr/>
          <p:nvPr/>
        </p:nvSpPr>
        <p:spPr>
          <a:xfrm>
            <a:off x="1234286" y="2478782"/>
            <a:ext cx="6026485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Is there any way to further reduce the  unused IP addresses?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B7A09-A440-47F1-B93A-311F6094CB48}"/>
              </a:ext>
            </a:extLst>
          </p:cNvPr>
          <p:cNvSpPr txBox="1"/>
          <p:nvPr/>
        </p:nvSpPr>
        <p:spPr>
          <a:xfrm>
            <a:off x="768631" y="4160989"/>
            <a:ext cx="735374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Perpetua" panose="02020502060401020303" pitchFamily="18" charset="0"/>
              </a:rPr>
              <a:t>Yup!</a:t>
            </a:r>
          </a:p>
          <a:p>
            <a:pPr algn="ctr"/>
            <a:r>
              <a:rPr lang="en-US" sz="2400">
                <a:latin typeface="Perpetua" panose="02020502060401020303" pitchFamily="18" charset="0"/>
              </a:rPr>
              <a:t>Instead of giving the same number of IP addresses to all subnets, </a:t>
            </a:r>
          </a:p>
          <a:p>
            <a:pPr algn="ctr"/>
            <a:r>
              <a:rPr lang="en-US" sz="2400">
                <a:latin typeface="Perpetua" panose="02020502060401020303" pitchFamily="18" charset="0"/>
              </a:rPr>
              <a:t>allocate different number of IP addresses depending</a:t>
            </a:r>
          </a:p>
          <a:p>
            <a:pPr algn="ctr"/>
            <a:r>
              <a:rPr lang="en-US" sz="2400">
                <a:latin typeface="Perpetua"/>
              </a:rPr>
              <a:t> on each subnet’s needs.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32231-8A64-4D19-A1CE-07228932AE7F}"/>
              </a:ext>
            </a:extLst>
          </p:cNvPr>
          <p:cNvSpPr/>
          <p:nvPr/>
        </p:nvSpPr>
        <p:spPr>
          <a:xfrm>
            <a:off x="366477" y="2620563"/>
            <a:ext cx="8301318" cy="20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Variable Length Subnet Mask (VLSM)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Instead of allocating the same number of IP addresses to all networks, the number of IP addresses allocated to network depends on the network’s need.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Different network is provided with different number of IPs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Steps of VLSM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715D0-CF21-4439-B9FA-2FEF3EC2A37F}"/>
              </a:ext>
            </a:extLst>
          </p:cNvPr>
          <p:cNvSpPr/>
          <p:nvPr/>
        </p:nvSpPr>
        <p:spPr>
          <a:xfrm>
            <a:off x="302033" y="2243984"/>
            <a:ext cx="833033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1: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Write the networks’ names and IP requirements in descending 	order of IP requirements.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	A (56), G(26), F(21), E(5), B(4), C(4), D(4) 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2: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Find the number of host bits needed to satisfy the IP 		requirement of each subnet?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3: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Based on the number of host bits, find the subnet mask for 	each subnet.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4: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Allocate IPs to each subnet starting from the beginning of the 	IP block. Allocate IPs to subnet sequentially according to the 	sorted network sequence found in Step 1.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165</TotalTime>
  <Words>1040</Words>
  <Application>Microsoft Office PowerPoint</Application>
  <PresentationFormat>On-screen Show (4:3)</PresentationFormat>
  <Paragraphs>220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Variable Length Subnet Mask</vt:lpstr>
      <vt:lpstr>Lecture Outline</vt:lpstr>
      <vt:lpstr>Introduction</vt:lpstr>
      <vt:lpstr>Introduction….</vt:lpstr>
      <vt:lpstr>Introduction….</vt:lpstr>
      <vt:lpstr>Introduction</vt:lpstr>
      <vt:lpstr>Introduction</vt:lpstr>
      <vt:lpstr>VLSM</vt:lpstr>
      <vt:lpstr>VLSM</vt:lpstr>
      <vt:lpstr>VLSM….</vt:lpstr>
      <vt:lpstr>VLSM….</vt:lpstr>
      <vt:lpstr>VLSM….</vt:lpstr>
      <vt:lpstr>VLSM….</vt:lpstr>
      <vt:lpstr>Lab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2</cp:revision>
  <dcterms:created xsi:type="dcterms:W3CDTF">2018-12-10T17:20:29Z</dcterms:created>
  <dcterms:modified xsi:type="dcterms:W3CDTF">2024-11-06T04:25:49Z</dcterms:modified>
</cp:coreProperties>
</file>