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73" r:id="rId6"/>
    <p:sldId id="274" r:id="rId7"/>
    <p:sldId id="269" r:id="rId8"/>
    <p:sldId id="270" r:id="rId9"/>
    <p:sldId id="271" r:id="rId10"/>
    <p:sldId id="275" r:id="rId11"/>
    <p:sldId id="276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F87B4ED0-1220-40DF-A7FD-9EEE715ACDCA}"/>
    <pc:docChg chg="custSel modSld">
      <pc:chgData name="Dr. Md Mehedi Hasan" userId="5eb39d97-deb0-466a-af4c-298e34812974" providerId="ADAL" clId="{F87B4ED0-1220-40DF-A7FD-9EEE715ACDCA}" dt="2022-12-07T05:43:02.927" v="8"/>
      <pc:docMkLst>
        <pc:docMk/>
      </pc:docMkLst>
      <pc:sldChg chg="addSp delSp modSp mod chgLayout">
        <pc:chgData name="Dr. Md Mehedi Hasan" userId="5eb39d97-deb0-466a-af4c-298e34812974" providerId="ADAL" clId="{F87B4ED0-1220-40DF-A7FD-9EEE715ACDCA}" dt="2022-12-07T05:43:02.927" v="8"/>
        <pc:sldMkLst>
          <pc:docMk/>
          <pc:sldMk cId="700707328" sldId="256"/>
        </pc:sldMkLst>
      </pc:sldChg>
    </pc:docChg>
  </pc:docChgLst>
  <pc:docChgLst>
    <pc:chgData name="Dr. Md Mehedi Hasan" userId="5eb39d97-deb0-466a-af4c-298e34812974" providerId="ADAL" clId="{BFEBABBD-0CE9-4613-B940-8CE3C8ADD9EF}"/>
    <pc:docChg chg="modSld">
      <pc:chgData name="Dr. Md Mehedi Hasan" userId="5eb39d97-deb0-466a-af4c-298e34812974" providerId="ADAL" clId="{BFEBABBD-0CE9-4613-B940-8CE3C8ADD9EF}" dt="2022-11-13T05:46:03.421" v="24" actId="20577"/>
      <pc:docMkLst>
        <pc:docMk/>
      </pc:docMkLst>
      <pc:sldChg chg="modSp mod">
        <pc:chgData name="Dr. Md Mehedi Hasan" userId="5eb39d97-deb0-466a-af4c-298e34812974" providerId="ADAL" clId="{BFEBABBD-0CE9-4613-B940-8CE3C8ADD9EF}" dt="2022-11-13T05:46:03.421" v="24" actId="20577"/>
        <pc:sldMkLst>
          <pc:docMk/>
          <pc:sldMk cId="700707328" sldId="256"/>
        </pc:sldMkLst>
      </pc:sldChg>
    </pc:docChg>
  </pc:docChgLst>
  <pc:docChgLst>
    <pc:chgData name="Dr. Md Mehedi Hasan" userId="239fb861-385a-4bac-bb29-9c26fc54d0ba" providerId="ADAL" clId="{8A24E137-43FE-48DE-9E8B-E4B24C41D54E}"/>
    <pc:docChg chg="modSld">
      <pc:chgData name="Dr. Md Mehedi Hasan" userId="239fb861-385a-4bac-bb29-9c26fc54d0ba" providerId="ADAL" clId="{8A24E137-43FE-48DE-9E8B-E4B24C41D54E}" dt="2025-01-06T05:15:06.867" v="13" actId="20577"/>
      <pc:docMkLst>
        <pc:docMk/>
      </pc:docMkLst>
      <pc:sldChg chg="modSp mod">
        <pc:chgData name="Dr. Md Mehedi Hasan" userId="239fb861-385a-4bac-bb29-9c26fc54d0ba" providerId="ADAL" clId="{8A24E137-43FE-48DE-9E8B-E4B24C41D54E}" dt="2025-01-06T05:15:06.867" v="13" actId="20577"/>
        <pc:sldMkLst>
          <pc:docMk/>
          <pc:sldMk cId="700707328" sldId="256"/>
        </pc:sldMkLst>
        <pc:graphicFrameChg chg="modGraphic">
          <ac:chgData name="Dr. Md Mehedi Hasan" userId="239fb861-385a-4bac-bb29-9c26fc54d0ba" providerId="ADAL" clId="{8A24E137-43FE-48DE-9E8B-E4B24C41D54E}" dt="2025-01-06T05:15:06.867" v="13" actId="20577"/>
          <ac:graphicFrameMkLst>
            <pc:docMk/>
            <pc:sldMk cId="700707328" sldId="256"/>
            <ac:graphicFrameMk id="9" creationId="{BF07959D-41BB-4330-BEB8-ECA4A186FBA8}"/>
          </ac:graphicFrameMkLst>
        </pc:graphicFrameChg>
      </pc:sldChg>
    </pc:docChg>
  </pc:docChgLst>
  <pc:docChgLst>
    <pc:chgData name="Dr. Md Mehedi Hasan" userId="S::mmhasan@aiub.edu::5eb39d97-deb0-466a-af4c-298e34812974" providerId="AD" clId="Web-{801E3F36-6F61-07F9-A10A-C07B33D1209F}"/>
    <pc:docChg chg="modSld">
      <pc:chgData name="Dr. Md Mehedi Hasan" userId="S::mmhasan@aiub.edu::5eb39d97-deb0-466a-af4c-298e34812974" providerId="AD" clId="Web-{801E3F36-6F61-07F9-A10A-C07B33D1209F}" dt="2023-11-13T06:13:54.182" v="35"/>
      <pc:docMkLst>
        <pc:docMk/>
      </pc:docMkLst>
      <pc:sldChg chg="modSp">
        <pc:chgData name="Dr. Md Mehedi Hasan" userId="S::mmhasan@aiub.edu::5eb39d97-deb0-466a-af4c-298e34812974" providerId="AD" clId="Web-{801E3F36-6F61-07F9-A10A-C07B33D1209F}" dt="2023-11-13T06:13:54.182" v="35"/>
        <pc:sldMkLst>
          <pc:docMk/>
          <pc:sldMk cId="700707328" sldId="256"/>
        </pc:sldMkLst>
      </pc:sldChg>
    </pc:docChg>
  </pc:docChgLst>
  <pc:docChgLst>
    <pc:chgData name="Dr. Md Mehedi Hasan" userId="S::mmhasan@aiub.edu::5eb39d97-deb0-466a-af4c-298e34812974" providerId="AD" clId="Web-{AD5A3205-8DBA-02E2-732E-7C953BC7B2DD}"/>
    <pc:docChg chg="modSld">
      <pc:chgData name="Dr. Md Mehedi Hasan" userId="S::mmhasan@aiub.edu::5eb39d97-deb0-466a-af4c-298e34812974" providerId="AD" clId="Web-{AD5A3205-8DBA-02E2-732E-7C953BC7B2DD}" dt="2023-11-16T06:54:06.658" v="20" actId="20577"/>
      <pc:docMkLst>
        <pc:docMk/>
      </pc:docMkLst>
      <pc:sldChg chg="modSp">
        <pc:chgData name="Dr. Md Mehedi Hasan" userId="S::mmhasan@aiub.edu::5eb39d97-deb0-466a-af4c-298e34812974" providerId="AD" clId="Web-{AD5A3205-8DBA-02E2-732E-7C953BC7B2DD}" dt="2023-11-16T06:54:06.658" v="20" actId="20577"/>
        <pc:sldMkLst>
          <pc:docMk/>
          <pc:sldMk cId="3206689872" sldId="276"/>
        </pc:sldMkLst>
      </pc:sldChg>
    </pc:docChg>
  </pc:docChgLst>
  <pc:docChgLst>
    <pc:chgData name="Dr. Md Mehedi Hasan" userId="5eb39d97-deb0-466a-af4c-298e34812974" providerId="ADAL" clId="{53D7F2E6-B98A-4856-A84E-E5447B309C66}"/>
    <pc:docChg chg="undo custSel addSld delSld modSld sldOrd">
      <pc:chgData name="Dr. Md Mehedi Hasan" userId="5eb39d97-deb0-466a-af4c-298e34812974" providerId="ADAL" clId="{53D7F2E6-B98A-4856-A84E-E5447B309C66}" dt="2022-12-06T07:35:12.898" v="21" actId="47"/>
      <pc:docMkLst>
        <pc:docMk/>
      </pc:docMkLst>
      <pc:sldChg chg="modSp mod">
        <pc:chgData name="Dr. Md Mehedi Hasan" userId="5eb39d97-deb0-466a-af4c-298e34812974" providerId="ADAL" clId="{53D7F2E6-B98A-4856-A84E-E5447B309C66}" dt="2022-12-04T08:45:25.824" v="8" actId="20577"/>
        <pc:sldMkLst>
          <pc:docMk/>
          <pc:sldMk cId="700707328" sldId="256"/>
        </pc:sldMkLst>
      </pc:sldChg>
      <pc:sldChg chg="delSp modSp del mod">
        <pc:chgData name="Dr. Md Mehedi Hasan" userId="5eb39d97-deb0-466a-af4c-298e34812974" providerId="ADAL" clId="{53D7F2E6-B98A-4856-A84E-E5447B309C66}" dt="2022-12-06T07:35:10.146" v="20" actId="47"/>
        <pc:sldMkLst>
          <pc:docMk/>
          <pc:sldMk cId="166613520" sldId="268"/>
        </pc:sldMkLst>
      </pc:sldChg>
      <pc:sldChg chg="delSp del">
        <pc:chgData name="Dr. Md Mehedi Hasan" userId="5eb39d97-deb0-466a-af4c-298e34812974" providerId="ADAL" clId="{53D7F2E6-B98A-4856-A84E-E5447B309C66}" dt="2022-12-06T07:34:56.428" v="19" actId="47"/>
        <pc:sldMkLst>
          <pc:docMk/>
          <pc:sldMk cId="1951176355" sldId="272"/>
        </pc:sldMkLst>
      </pc:sldChg>
      <pc:sldChg chg="del ord">
        <pc:chgData name="Dr. Md Mehedi Hasan" userId="5eb39d97-deb0-466a-af4c-298e34812974" providerId="ADAL" clId="{53D7F2E6-B98A-4856-A84E-E5447B309C66}" dt="2022-12-06T07:34:50.881" v="18" actId="47"/>
        <pc:sldMkLst>
          <pc:docMk/>
          <pc:sldMk cId="1086777822" sldId="277"/>
        </pc:sldMkLst>
      </pc:sldChg>
      <pc:sldChg chg="add del">
        <pc:chgData name="Dr. Md Mehedi Hasan" userId="5eb39d97-deb0-466a-af4c-298e34812974" providerId="ADAL" clId="{53D7F2E6-B98A-4856-A84E-E5447B309C66}" dt="2022-12-06T07:35:12.898" v="21" actId="47"/>
        <pc:sldMkLst>
          <pc:docMk/>
          <pc:sldMk cId="3402039959" sldId="278"/>
        </pc:sldMkLst>
      </pc:sldChg>
    </pc:docChg>
  </pc:docChgLst>
  <pc:docChgLst>
    <pc:chgData name="Dr. Md Mehedi Hasan" userId="5eb39d97-deb0-466a-af4c-298e34812974" providerId="ADAL" clId="{5E6039D1-4F14-473E-A984-B34278D1BBE6}"/>
    <pc:docChg chg="modSld">
      <pc:chgData name="Dr. Md Mehedi Hasan" userId="5eb39d97-deb0-466a-af4c-298e34812974" providerId="ADAL" clId="{5E6039D1-4F14-473E-A984-B34278D1BBE6}" dt="2023-03-21T06:56:03.237" v="20" actId="20577"/>
      <pc:docMkLst>
        <pc:docMk/>
      </pc:docMkLst>
      <pc:sldChg chg="modSp mod">
        <pc:chgData name="Dr. Md Mehedi Hasan" userId="5eb39d97-deb0-466a-af4c-298e34812974" providerId="ADAL" clId="{5E6039D1-4F14-473E-A984-B34278D1BBE6}" dt="2023-03-21T06:56:03.237" v="20" actId="20577"/>
        <pc:sldMkLst>
          <pc:docMk/>
          <pc:sldMk cId="700707328" sldId="256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D37C4-9BC5-DA78-42F3-3977EAC36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Protocol Version 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Code</a:t>
            </a:r>
            <a:r>
              <a:rPr lang="en-US"/>
              <a:t>: COE 3206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70273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07959D-41BB-4330-BEB8-ECA4A186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594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</a:t>
                      </a:r>
                      <a:r>
                        <a:rPr lang="en-US" i="1" baseline="0" dirty="0"/>
                        <a:t>, </a:t>
                      </a:r>
                      <a:r>
                        <a:rPr lang="en-US" i="1" baseline="0" dirty="0">
                          <a:hlinkClick r:id="rId2"/>
                        </a:rPr>
                        <a:t>mmhasan@aiub.edu</a:t>
                      </a:r>
                      <a:r>
                        <a:rPr lang="en-US" i="1" baseline="0" dirty="0"/>
                        <a:t>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Convert IPv4 to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078182"/>
            <a:ext cx="82296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5745" y="3164735"/>
            <a:ext cx="80551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First 8 bits 0, following 88 bits will also be zero, last 32 bits will be the IPv4 address.</a:t>
            </a:r>
          </a:p>
          <a:p>
            <a:endParaRPr lang="en-GB" sz="700" dirty="0"/>
          </a:p>
          <a:p>
            <a:r>
              <a:rPr lang="en-GB" dirty="0"/>
              <a:t>IPv4 address: 192.168.10.62</a:t>
            </a:r>
          </a:p>
          <a:p>
            <a:r>
              <a:rPr lang="en-GB" dirty="0"/>
              <a:t>Convert it into IPv6</a:t>
            </a:r>
          </a:p>
          <a:p>
            <a:r>
              <a:rPr lang="en-GB" dirty="0"/>
              <a:t>Representing each octet with 8 bits binary: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192 =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1100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0000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= C0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168 =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1001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0100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= 94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 10 =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1010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= 0A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 62 =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0011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1110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= 3E</a:t>
            </a:r>
          </a:p>
          <a:p>
            <a:endParaRPr lang="en-GB" sz="700" dirty="0"/>
          </a:p>
          <a:p>
            <a:r>
              <a:rPr lang="en-GB" dirty="0"/>
              <a:t>IPv6 address will be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0:0:0:0:0:0:C094:0A3E </a:t>
            </a:r>
            <a:r>
              <a:rPr lang="en-GB" dirty="0">
                <a:sym typeface="Wingdings" panose="05000000000000000000" pitchFamily="2" charset="2"/>
              </a:rPr>
              <a:t> :</a:t>
            </a:r>
            <a:r>
              <a:rPr lang="en-GB" dirty="0"/>
              <a:t>:C094:A3E</a:t>
            </a:r>
          </a:p>
        </p:txBody>
      </p:sp>
    </p:spTree>
    <p:extLst>
      <p:ext uri="{BB962C8B-B14F-4D97-AF65-F5344CB8AC3E}">
        <p14:creationId xmlns:p14="http://schemas.microsoft.com/office/powerpoint/2010/main" val="279326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000" dirty="0"/>
            </a:br>
            <a:br>
              <a:rPr lang="en-GB" sz="4000" dirty="0"/>
            </a:br>
            <a:r>
              <a:rPr lang="en-GB" sz="4400" dirty="0"/>
              <a:t>IPv6: Link Local to MAC</a:t>
            </a:r>
            <a:br>
              <a:rPr lang="en-GB" sz="4000" dirty="0"/>
            </a:br>
            <a:r>
              <a:rPr lang="en-GB" sz="4400" dirty="0"/>
              <a:t>Link Local Address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C2B6D-0AF8-4E8C-97BB-838EF926D5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All the link local address starts with FE80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It is used for retrieving MAC address</a:t>
            </a:r>
          </a:p>
          <a:p>
            <a:pPr marL="0" indent="0">
              <a:buNone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FE80::5D39:84FF:FE29:3064</a:t>
            </a:r>
          </a:p>
          <a:p>
            <a:pPr marL="0" indent="0">
              <a:buNone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5D39:84FF:FE29:3064</a:t>
            </a:r>
            <a:endParaRPr lang="en-GB" sz="2400" dirty="0"/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Rules to convert link local into MAC Address:</a:t>
            </a:r>
          </a:p>
          <a:p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 Drop the First four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Hextets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ii) Flip the 7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bit of 5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iii) Drop the 2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nd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6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iv) Drop the 1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st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7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F56A3-6F2C-449E-9A05-6399275925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4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FE80::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GB" sz="24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39:84</a:t>
            </a:r>
            <a:r>
              <a:rPr lang="en-GB" sz="24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FF:FE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29:3064</a:t>
            </a:r>
          </a:p>
          <a:p>
            <a:pPr marL="0" indent="0">
              <a:buNone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drop    flip         drop</a:t>
            </a:r>
          </a:p>
          <a:p>
            <a:pPr marL="0" indent="0">
              <a:buNone/>
            </a:pP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5D39=010111</a:t>
            </a:r>
            <a:r>
              <a:rPr lang="en-GB" sz="3200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GB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100111001 </a:t>
            </a: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bit flip            </a:t>
            </a:r>
            <a:r>
              <a:rPr lang="en-GB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5F39</a:t>
            </a:r>
          </a:p>
          <a:p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MAC address: 5F39:8429:3064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9D1EEF-753A-44DF-93A4-BCEEAEFDBBE6}"/>
              </a:ext>
            </a:extLst>
          </p:cNvPr>
          <p:cNvCxnSpPr>
            <a:cxnSpLocks/>
          </p:cNvCxnSpPr>
          <p:nvPr/>
        </p:nvCxnSpPr>
        <p:spPr>
          <a:xfrm flipV="1">
            <a:off x="3543300" y="2381251"/>
            <a:ext cx="1409700" cy="2190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0A686-3192-4D7E-A997-248C91A9A1DE}"/>
              </a:ext>
            </a:extLst>
          </p:cNvPr>
          <p:cNvCxnSpPr/>
          <p:nvPr/>
        </p:nvCxnSpPr>
        <p:spPr>
          <a:xfrm flipV="1">
            <a:off x="3614737" y="2381251"/>
            <a:ext cx="1914525" cy="2638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CD495-D5E5-4F09-825A-D8EDBC69967F}"/>
              </a:ext>
            </a:extLst>
          </p:cNvPr>
          <p:cNvCxnSpPr>
            <a:cxnSpLocks/>
          </p:cNvCxnSpPr>
          <p:nvPr/>
        </p:nvCxnSpPr>
        <p:spPr>
          <a:xfrm flipV="1">
            <a:off x="4000500" y="2381251"/>
            <a:ext cx="2019300" cy="3095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F87A2F-86D4-4493-AB8D-AEDFA1940E67}"/>
              </a:ext>
            </a:extLst>
          </p:cNvPr>
          <p:cNvCxnSpPr>
            <a:cxnSpLocks/>
          </p:cNvCxnSpPr>
          <p:nvPr/>
        </p:nvCxnSpPr>
        <p:spPr>
          <a:xfrm flipV="1">
            <a:off x="4000500" y="2381251"/>
            <a:ext cx="2314575" cy="3533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8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4" y="2105561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0" y="2523968"/>
            <a:ext cx="8376295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introduce the IPv6 addressing scheme and different notations used to represent an address in this version.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explain the three types of addressing used in IPv6: unicast, </a:t>
            </a:r>
            <a:r>
              <a:rPr lang="en-US" dirty="0" err="1">
                <a:latin typeface="Times New Roman" pitchFamily="18" charset="0"/>
              </a:rPr>
              <a:t>anycast</a:t>
            </a:r>
            <a:r>
              <a:rPr lang="en-US" dirty="0">
                <a:latin typeface="Times New Roman" pitchFamily="18" charset="0"/>
              </a:rPr>
              <a:t>, and multicast.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show the address space in this version and how it is divided into several blocks.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some reserved blocks in the address space and their applications.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define the global unicast address block and how it is used for unicast communication.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how three levels of hierarchy in addressing are used in IPv6 deploying the global unicast block.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auto configuration and renumbering of IPv6 addresses.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894886"/>
          </a:xfrm>
        </p:spPr>
        <p:txBody>
          <a:bodyPr/>
          <a:lstStyle/>
          <a:p>
            <a:r>
              <a:rPr lang="en-US" dirty="0"/>
              <a:t>Measurement of 128 bit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02731"/>
            <a:ext cx="75311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Arial Unicode MS" pitchFamily="34" charset="-128"/>
              </a:rPr>
              <a:t>2001:0211:00AB:0000:0000:0000:0000:0001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Working in the 1</a:t>
            </a:r>
            <a:r>
              <a:rPr lang="en-US" baseline="30000" dirty="0">
                <a:latin typeface="Arial Unicode MS" pitchFamily="34" charset="-128"/>
              </a:rPr>
              <a:t>st</a:t>
            </a:r>
            <a:r>
              <a:rPr lang="en-US" dirty="0">
                <a:latin typeface="Arial Unicode MS" pitchFamily="34" charset="-128"/>
              </a:rPr>
              <a:t> Hexted we can see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2 = 0010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1 = 0001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----------------------------------------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= Total 16 bit in One Hexted.</a:t>
            </a:r>
          </a:p>
          <a:p>
            <a:pPr>
              <a:buNone/>
            </a:pPr>
            <a:endParaRPr lang="en-US" dirty="0">
              <a:latin typeface="Arial Unicode MS" pitchFamily="34" charset="-128"/>
            </a:endParaRP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In total :- 16 bit * 8 Hexted = 128 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How to Shorten IPv6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082055"/>
            <a:ext cx="864523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500" dirty="0"/>
              <a:t>Leading Zero Can be Omitted.</a:t>
            </a:r>
          </a:p>
          <a:p>
            <a:pPr marL="457200" indent="-457200">
              <a:buAutoNum type="arabicPeriod"/>
            </a:pPr>
            <a:r>
              <a:rPr lang="en-US" sz="2500" dirty="0"/>
              <a:t>Consecutive Hexted of Zeros can be represented/replaced by double colon (::).</a:t>
            </a:r>
          </a:p>
          <a:p>
            <a:pPr marL="457200" indent="-457200">
              <a:buAutoNum type="arabicPeriod"/>
            </a:pPr>
            <a:r>
              <a:rPr lang="en-US" sz="2500" dirty="0"/>
              <a:t>Double colon can only be used once in an IPv6 Address.</a:t>
            </a:r>
          </a:p>
          <a:p>
            <a:pPr marL="457200" indent="-457200">
              <a:buNone/>
            </a:pPr>
            <a:r>
              <a:rPr lang="en-US" sz="2600" dirty="0">
                <a:latin typeface="Arial Unicode MS" pitchFamily="34" charset="-128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Arial Unicode MS" pitchFamily="34" charset="-128"/>
              </a:rPr>
              <a:t>2001:0211:00AB:0000:0000:0000:0000:0001</a:t>
            </a:r>
          </a:p>
          <a:p>
            <a:pPr marL="822960" lvl="1" indent="-457200">
              <a:buNone/>
            </a:pPr>
            <a:r>
              <a:rPr lang="en-US" sz="2300" dirty="0">
                <a:latin typeface="Arial Unicode MS" pitchFamily="34" charset="-128"/>
              </a:rPr>
              <a:t>   =According to the rules, we can write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2001:211:AB:0:0:0:0:1   -Leading 0’s are omitted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2001:211:AB::1              -</a:t>
            </a:r>
            <a:r>
              <a:rPr lang="en-US" sz="2000" dirty="0"/>
              <a:t>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Consecutive 0 means (::)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Already Used one double colon.</a:t>
            </a:r>
          </a:p>
          <a:p>
            <a:pPr marL="822960" lvl="1" indent="-457200">
              <a:buNone/>
            </a:pPr>
            <a:r>
              <a:rPr lang="en-US" sz="2200" dirty="0"/>
              <a:t>   Final Shorten IP address:-</a:t>
            </a:r>
          </a:p>
          <a:p>
            <a:pPr marL="457200" indent="-457200">
              <a:buNone/>
            </a:pPr>
            <a:r>
              <a:rPr lang="en-US" sz="2500" dirty="0"/>
              <a:t> </a:t>
            </a:r>
            <a:r>
              <a:rPr lang="en-US" sz="2800" dirty="0">
                <a:solidFill>
                  <a:srgbClr val="7030A0"/>
                </a:solidFill>
                <a:latin typeface="Arial Unicode MS" pitchFamily="34" charset="-128"/>
              </a:rPr>
              <a:t>2001:211:AB::1</a:t>
            </a:r>
            <a:endParaRPr lang="en-US" sz="2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6" y="2164738"/>
            <a:ext cx="85898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Unicode MS" pitchFamily="34" charset="-128"/>
              </a:rPr>
              <a:t>Show the unabbreviated colon hex notation for the following IPv6 addresses:</a:t>
            </a:r>
          </a:p>
          <a:p>
            <a:pPr algn="just"/>
            <a:endParaRPr lang="en-US" dirty="0">
              <a:latin typeface="Arial Unicode MS" pitchFamily="34" charset="-128"/>
            </a:endParaRP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An address with 64 0s followed by 64 1s.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An address with 128 0s.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An address with 128 1s.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An address with 128 alternative 1s and 0s.</a:t>
            </a:r>
          </a:p>
          <a:p>
            <a:pPr algn="just"/>
            <a:endParaRPr lang="en-US" dirty="0">
              <a:latin typeface="Arial Unicode MS" pitchFamily="34" charset="-128"/>
            </a:endParaRPr>
          </a:p>
          <a:p>
            <a:pPr algn="just"/>
            <a:r>
              <a:rPr lang="en-US" i="1" dirty="0">
                <a:solidFill>
                  <a:schemeClr val="hlink"/>
                </a:solidFill>
                <a:latin typeface="Arial Unicode MS" pitchFamily="34" charset="-128"/>
              </a:rPr>
              <a:t>Solution:-</a:t>
            </a:r>
          </a:p>
          <a:p>
            <a:pPr algn="just"/>
            <a:endParaRPr lang="en-US" i="1" dirty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0000:0000:0000:0000:FFFF:FFFF:FFFF:FFFF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0000:0000:0000:0000:0000:0000:0000:0000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FFFF:FFFF:FFFF:FFFF:FFFF:FFFF:FFFF:FFFF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AAAA:AAAA:AAAA:AAAA:AAAA:AAAA:AAAA:AAAA</a:t>
            </a:r>
          </a:p>
        </p:txBody>
      </p:sp>
    </p:spTree>
    <p:extLst>
      <p:ext uri="{BB962C8B-B14F-4D97-AF65-F5344CB8AC3E}">
        <p14:creationId xmlns:p14="http://schemas.microsoft.com/office/powerpoint/2010/main" val="23214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69479"/>
            <a:ext cx="79745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>
                <a:latin typeface="Arial Unicode MS" pitchFamily="34" charset="-128"/>
              </a:rPr>
              <a:t>Show abbreviations for the following addresses: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0000:0000:FFFF:0000:0000:0000:0000:0000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1234:2346:0000:0000:0000:0000:0000:1111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0000:0001:0000:0000:0000:0000:1200:1000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0000:0000:0000:0000:0000:FFFF:24.123.12.6</a:t>
            </a:r>
          </a:p>
          <a:p>
            <a:pPr algn="just"/>
            <a:endParaRPr lang="en-US" i="1" dirty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>
              <a:buNone/>
            </a:pPr>
            <a:r>
              <a:rPr lang="en-US" dirty="0">
                <a:latin typeface="Arial Unicode MS" pitchFamily="34" charset="-128"/>
              </a:rPr>
              <a:t>Solution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0:0:FFFF::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1234:2346::1111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0:1::1200:1000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::FFFF:24.123.12.6</a:t>
            </a:r>
          </a:p>
        </p:txBody>
      </p:sp>
    </p:spTree>
    <p:extLst>
      <p:ext uri="{BB962C8B-B14F-4D97-AF65-F5344CB8AC3E}">
        <p14:creationId xmlns:p14="http://schemas.microsoft.com/office/powerpoint/2010/main" val="30032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ipv6 Address</a:t>
            </a:r>
          </a:p>
        </p:txBody>
      </p:sp>
      <p:pic>
        <p:nvPicPr>
          <p:cNvPr id="4" name="Picture 4" descr="C:\Users\teacher\Desktop\IPv6 Addressing PDF\uni_broad_multi_anycas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699" y="2147455"/>
            <a:ext cx="7467600" cy="4080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261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87" y="476001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Types of ipv6 Address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078181"/>
            <a:ext cx="7876309" cy="404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587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removed in ipv6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432" y="2161309"/>
            <a:ext cx="632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068395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533</TotalTime>
  <Words>855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Corbel</vt:lpstr>
      <vt:lpstr>Times New Roman</vt:lpstr>
      <vt:lpstr>Wingdings</vt:lpstr>
      <vt:lpstr>Spectrum</vt:lpstr>
      <vt:lpstr>Internet Protocol Version  6</vt:lpstr>
      <vt:lpstr>Lecture Outline</vt:lpstr>
      <vt:lpstr>Measurement of 128 bit</vt:lpstr>
      <vt:lpstr>How to Shorten IPv6 Address</vt:lpstr>
      <vt:lpstr>Problem set</vt:lpstr>
      <vt:lpstr>Problem set (cont…)</vt:lpstr>
      <vt:lpstr>Types of ipv6 Address</vt:lpstr>
      <vt:lpstr>Types of ipv6 Address (cont…)</vt:lpstr>
      <vt:lpstr>What is removed in ipv6</vt:lpstr>
      <vt:lpstr>Convert IPv4 to IPv6</vt:lpstr>
      <vt:lpstr>  IPv6: Link Local to MAC Link Local Address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303</cp:revision>
  <dcterms:created xsi:type="dcterms:W3CDTF">2018-12-10T17:20:29Z</dcterms:created>
  <dcterms:modified xsi:type="dcterms:W3CDTF">2025-01-06T05:15:13Z</dcterms:modified>
</cp:coreProperties>
</file>