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423082C2-F8F3-4845-A1A3-4B3961032C97}"/>
    <pc:docChg chg="undo custSel modSld">
      <pc:chgData name="Dr. Md Mehedi Hasan" userId="5eb39d97-deb0-466a-af4c-298e34812974" providerId="ADAL" clId="{423082C2-F8F3-4845-A1A3-4B3961032C97}" dt="2022-03-29T09:19:07.066" v="105" actId="20577"/>
      <pc:docMkLst>
        <pc:docMk/>
      </pc:docMkLst>
      <pc:sldChg chg="modSp mod">
        <pc:chgData name="Dr. Md Mehedi Hasan" userId="5eb39d97-deb0-466a-af4c-298e34812974" providerId="ADAL" clId="{423082C2-F8F3-4845-A1A3-4B3961032C97}" dt="2022-03-27T07:47:02.583" v="103" actId="6549"/>
        <pc:sldMkLst>
          <pc:docMk/>
          <pc:sldMk cId="700707328" sldId="256"/>
        </pc:sldMkLst>
        <pc:spChg chg="mod">
          <ac:chgData name="Dr. Md Mehedi Hasan" userId="5eb39d97-deb0-466a-af4c-298e34812974" providerId="ADAL" clId="{423082C2-F8F3-4845-A1A3-4B3961032C97}" dt="2022-03-27T07:47:02.583" v="103" actId="6549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423082C2-F8F3-4845-A1A3-4B3961032C97}" dt="2022-03-24T02:30:19.67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23082C2-F8F3-4845-A1A3-4B3961032C97}" dt="2022-03-29T09:19:07.066" v="105" actId="20577"/>
        <pc:sldMkLst>
          <pc:docMk/>
          <pc:sldMk cId="3011809273" sldId="286"/>
        </pc:sldMkLst>
        <pc:spChg chg="mod">
          <ac:chgData name="Dr. Md Mehedi Hasan" userId="5eb39d97-deb0-466a-af4c-298e34812974" providerId="ADAL" clId="{423082C2-F8F3-4845-A1A3-4B3961032C97}" dt="2022-03-29T09:19:07.066" v="105" actId="20577"/>
          <ac:spMkLst>
            <pc:docMk/>
            <pc:sldMk cId="3011809273" sldId="286"/>
            <ac:spMk id="138" creationId="{00000000-0000-0000-0000-000000000000}"/>
          </ac:spMkLst>
        </pc:spChg>
      </pc:sldChg>
      <pc:sldChg chg="modSp mod">
        <pc:chgData name="Dr. Md Mehedi Hasan" userId="5eb39d97-deb0-466a-af4c-298e34812974" providerId="ADAL" clId="{423082C2-F8F3-4845-A1A3-4B3961032C97}" dt="2022-03-29T09:18:47.434" v="104" actId="20577"/>
        <pc:sldMkLst>
          <pc:docMk/>
          <pc:sldMk cId="1560302096" sldId="287"/>
        </pc:sldMkLst>
        <pc:spChg chg="mod">
          <ac:chgData name="Dr. Md Mehedi Hasan" userId="5eb39d97-deb0-466a-af4c-298e34812974" providerId="ADAL" clId="{423082C2-F8F3-4845-A1A3-4B3961032C97}" dt="2022-03-29T09:18:47.434" v="104" actId="20577"/>
          <ac:spMkLst>
            <pc:docMk/>
            <pc:sldMk cId="1560302096" sldId="287"/>
            <ac:spMk id="141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D875347-39C0-42E0-B4AC-A9E3596BB8EF}"/>
    <pc:docChg chg="modSld">
      <pc:chgData name="Dr. Md Mehedi Hasan" userId="5eb39d97-deb0-466a-af4c-298e34812974" providerId="ADAL" clId="{1D875347-39C0-42E0-B4AC-A9E3596BB8EF}" dt="2022-07-18T04:02:01.186" v="11" actId="20577"/>
      <pc:docMkLst>
        <pc:docMk/>
      </pc:docMkLst>
      <pc:sldChg chg="modSp mod">
        <pc:chgData name="Dr. Md Mehedi Hasan" userId="5eb39d97-deb0-466a-af4c-298e34812974" providerId="ADAL" clId="{1D875347-39C0-42E0-B4AC-A9E3596BB8EF}" dt="2022-07-18T04:02:01.186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D875347-39C0-42E0-B4AC-A9E3596BB8EF}" dt="2022-07-18T04:02:01.18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/>
              <a:t>Logic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7680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mmhasan@aiub.edu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CLEAR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clears</a:t>
            </a:r>
            <a:r>
              <a:rPr sz="2109" dirty="0">
                <a:solidFill>
                  <a:schemeClr val="tx1"/>
                </a:solidFill>
              </a:rPr>
              <a:t> 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 </a:t>
            </a:r>
            <a:r>
              <a:rPr sz="2109" dirty="0">
                <a:solidFill>
                  <a:schemeClr val="tx1"/>
                </a:solidFill>
              </a:rPr>
              <a:t>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SET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sets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complements</a:t>
            </a:r>
            <a:r>
              <a:rPr sz="2109" dirty="0">
                <a:solidFill>
                  <a:schemeClr val="tx1"/>
                </a:solidFill>
              </a:rPr>
              <a:t> 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preserves 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AX,0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TEST </a:t>
            </a:r>
            <a:r>
              <a:rPr sz="2257" dirty="0">
                <a:solidFill>
                  <a:schemeClr val="tx1"/>
                </a:solidFill>
              </a:rPr>
              <a:t>Instruction performs an AND operation 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</a:t>
            </a:r>
            <a:r>
              <a:rPr sz="2000">
                <a:solidFill>
                  <a:schemeClr val="tx1"/>
                </a:solidFill>
              </a:rPr>
              <a:t>same machine </a:t>
            </a:r>
            <a:r>
              <a:rPr sz="2000" dirty="0">
                <a:solidFill>
                  <a:schemeClr val="tx1"/>
                </a:solidFill>
              </a:rPr>
              <a:t>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CL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341194"/>
            <a:ext cx="7358063" cy="12282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b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OR,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source may be a constant, register, or memory location.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memory-to-memory operations are not allowed.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</a:rPr>
              <a:t>source bit pattern </a:t>
            </a:r>
            <a:r>
              <a:rPr sz="2257" dirty="0">
                <a:solidFill>
                  <a:schemeClr val="tx1"/>
                </a:solidFill>
              </a:rPr>
              <a:t>known as </a:t>
            </a:r>
            <a:r>
              <a:rPr sz="2257" b="1" dirty="0">
                <a:solidFill>
                  <a:schemeClr val="tx1"/>
                </a:solidFill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152</TotalTime>
  <Words>2099</Words>
  <Application>Microsoft Office PowerPoint</Application>
  <PresentationFormat>On-screen Show (4:3)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Corbel</vt:lpstr>
      <vt:lpstr>Helvetica</vt:lpstr>
      <vt:lpstr>Times Roman</vt:lpstr>
      <vt:lpstr>Wingdings</vt:lpstr>
      <vt:lpstr>Spectrum</vt:lpstr>
      <vt:lpstr> Logic Instructions</vt:lpstr>
      <vt:lpstr>Overview : LOGIC</vt:lpstr>
      <vt:lpstr>Overview: SHIFT </vt:lpstr>
      <vt:lpstr>LOGIC Instructions</vt:lpstr>
      <vt:lpstr>Truth Table for AND, OR,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(SHL) Instructions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18</cp:revision>
  <dcterms:created xsi:type="dcterms:W3CDTF">2018-12-10T17:20:29Z</dcterms:created>
  <dcterms:modified xsi:type="dcterms:W3CDTF">2022-07-18T04:02:02Z</dcterms:modified>
</cp:coreProperties>
</file>