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4"/>
  </p:sldMasterIdLst>
  <p:notesMasterIdLst>
    <p:notesMasterId r:id="rId25"/>
  </p:notesMasterIdLst>
  <p:handoutMasterIdLst>
    <p:handoutMasterId r:id="rId26"/>
  </p:handoutMasterIdLst>
  <p:sldIdLst>
    <p:sldId id="1638" r:id="rId5"/>
    <p:sldId id="257" r:id="rId6"/>
    <p:sldId id="1612" r:id="rId7"/>
    <p:sldId id="1639" r:id="rId8"/>
    <p:sldId id="1640" r:id="rId9"/>
    <p:sldId id="1641" r:id="rId10"/>
    <p:sldId id="1651" r:id="rId11"/>
    <p:sldId id="260" r:id="rId12"/>
    <p:sldId id="1643" r:id="rId13"/>
    <p:sldId id="1648" r:id="rId14"/>
    <p:sldId id="1644" r:id="rId15"/>
    <p:sldId id="1652" r:id="rId16"/>
    <p:sldId id="263" r:id="rId17"/>
    <p:sldId id="261" r:id="rId18"/>
    <p:sldId id="1645" r:id="rId19"/>
    <p:sldId id="1646" r:id="rId20"/>
    <p:sldId id="1647" r:id="rId21"/>
    <p:sldId id="268" r:id="rId22"/>
    <p:sldId id="267"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4E4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76299-B6E9-4A71-B477-2EBB1CED9A67}" v="59" dt="2025-07-26T08:37:16.733"/>
    <p1510:client id="{21D19A89-819A-43CF-BBF6-825AFB837029}" v="76" dt="2025-07-27T01:46:20.977"/>
    <p1510:client id="{2DC2DD15-9728-4B3A-9151-D7AE75AB980F}" v="859" dt="2025-07-26T16:38:06.775"/>
    <p1510:client id="{303C1AFC-34F1-45A5-91A5-C9C7FFD80F24}" v="235" dt="2025-07-26T09:58:17.660"/>
    <p1510:client id="{80EA259F-C2EE-449A-8604-AF6590EB7AD7}" v="439" dt="2025-07-26T14:54:17.389"/>
    <p1510:client id="{A057BFC4-E290-49FC-92B7-4E7371F714D3}" v="2430" dt="2025-07-27T01:21:09.122"/>
    <p1510:client id="{C4B000F8-F678-4353-BB6B-37BF8C67A1F8}" v="616" dt="2025-07-27T01:04:51.656"/>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zima Paul" userId="8a455858c0d5fd25" providerId="Windows Live" clId="Web-{15876299-B6E9-4A71-B477-2EBB1CED9A67}"/>
    <pc:docChg chg="modSld">
      <pc:chgData name="Bizima Paul" userId="8a455858c0d5fd25" providerId="Windows Live" clId="Web-{15876299-B6E9-4A71-B477-2EBB1CED9A67}" dt="2025-07-26T08:37:16.733" v="59"/>
      <pc:docMkLst>
        <pc:docMk/>
      </pc:docMkLst>
      <pc:sldChg chg="addSp delSp modSp">
        <pc:chgData name="Bizima Paul" userId="8a455858c0d5fd25" providerId="Windows Live" clId="Web-{15876299-B6E9-4A71-B477-2EBB1CED9A67}" dt="2025-07-26T08:37:16.733" v="59"/>
        <pc:sldMkLst>
          <pc:docMk/>
          <pc:sldMk cId="323053289" sldId="1638"/>
        </pc:sldMkLst>
        <pc:spChg chg="mod">
          <ac:chgData name="Bizima Paul" userId="8a455858c0d5fd25" providerId="Windows Live" clId="Web-{15876299-B6E9-4A71-B477-2EBB1CED9A67}" dt="2025-07-26T08:36:19.732" v="56" actId="20577"/>
          <ac:spMkLst>
            <pc:docMk/>
            <pc:sldMk cId="323053289" sldId="1638"/>
            <ac:spMk id="2" creationId="{FCA078CD-E4CB-9500-6BD7-9B17BB4DF8DB}"/>
          </ac:spMkLst>
        </pc:spChg>
        <pc:spChg chg="add del mod">
          <ac:chgData name="Bizima Paul" userId="8a455858c0d5fd25" providerId="Windows Live" clId="Web-{15876299-B6E9-4A71-B477-2EBB1CED9A67}" dt="2025-07-26T08:34:02.118" v="2"/>
          <ac:spMkLst>
            <pc:docMk/>
            <pc:sldMk cId="323053289" sldId="1638"/>
            <ac:spMk id="5" creationId="{C0A990B6-0793-C59D-BE0B-2BB3A77A3DF0}"/>
          </ac:spMkLst>
        </pc:spChg>
        <pc:spChg chg="add del">
          <ac:chgData name="Bizima Paul" userId="8a455858c0d5fd25" providerId="Windows Live" clId="Web-{15876299-B6E9-4A71-B477-2EBB1CED9A67}" dt="2025-07-26T08:34:35.228" v="4"/>
          <ac:spMkLst>
            <pc:docMk/>
            <pc:sldMk cId="323053289" sldId="1638"/>
            <ac:spMk id="7" creationId="{75E94E46-6B15-1F93-BFD2-C34AFE57455C}"/>
          </ac:spMkLst>
        </pc:spChg>
        <pc:picChg chg="add mod ord modCrop">
          <ac:chgData name="Bizima Paul" userId="8a455858c0d5fd25" providerId="Windows Live" clId="Web-{15876299-B6E9-4A71-B477-2EBB1CED9A67}" dt="2025-07-26T08:37:16.733" v="59"/>
          <ac:picMkLst>
            <pc:docMk/>
            <pc:sldMk cId="323053289" sldId="1638"/>
            <ac:picMk id="6" creationId="{5868A0E9-AA5A-B8D2-A4EC-75AF08E69BAA}"/>
          </ac:picMkLst>
        </pc:picChg>
        <pc:picChg chg="del mod">
          <ac:chgData name="Bizima Paul" userId="8a455858c0d5fd25" providerId="Windows Live" clId="Web-{15876299-B6E9-4A71-B477-2EBB1CED9A67}" dt="2025-07-26T08:32:43.053" v="1"/>
          <ac:picMkLst>
            <pc:docMk/>
            <pc:sldMk cId="323053289" sldId="1638"/>
            <ac:picMk id="9" creationId="{C7A888F8-D601-53FD-56FC-1B97448CFCDA}"/>
          </ac:picMkLst>
        </pc:picChg>
      </pc:sldChg>
    </pc:docChg>
  </pc:docChgLst>
  <pc:docChgLst>
    <pc:chgData name="Bizima Paul" userId="8a455858c0d5fd25" providerId="Windows Live" clId="Web-{303C1AFC-34F1-45A5-91A5-C9C7FFD80F24}"/>
    <pc:docChg chg="modSld">
      <pc:chgData name="Bizima Paul" userId="8a455858c0d5fd25" providerId="Windows Live" clId="Web-{303C1AFC-34F1-45A5-91A5-C9C7FFD80F24}" dt="2025-07-26T09:58:17.660" v="232" actId="20577"/>
      <pc:docMkLst>
        <pc:docMk/>
      </pc:docMkLst>
      <pc:sldChg chg="modSp">
        <pc:chgData name="Bizima Paul" userId="8a455858c0d5fd25" providerId="Windows Live" clId="Web-{303C1AFC-34F1-45A5-91A5-C9C7FFD80F24}" dt="2025-07-26T09:58:17.660" v="232" actId="20577"/>
        <pc:sldMkLst>
          <pc:docMk/>
          <pc:sldMk cId="4216523365" sldId="257"/>
        </pc:sldMkLst>
        <pc:spChg chg="mod">
          <ac:chgData name="Bizima Paul" userId="8a455858c0d5fd25" providerId="Windows Live" clId="Web-{303C1AFC-34F1-45A5-91A5-C9C7FFD80F24}" dt="2025-07-26T08:39:27.170" v="39" actId="20577"/>
          <ac:spMkLst>
            <pc:docMk/>
            <pc:sldMk cId="4216523365" sldId="257"/>
            <ac:spMk id="2" creationId="{93B255C6-1E2E-E4BD-2E9F-B3321C22A292}"/>
          </ac:spMkLst>
        </pc:spChg>
        <pc:spChg chg="mod">
          <ac:chgData name="Bizima Paul" userId="8a455858c0d5fd25" providerId="Windows Live" clId="Web-{303C1AFC-34F1-45A5-91A5-C9C7FFD80F24}" dt="2025-07-26T09:58:17.660" v="232" actId="20577"/>
          <ac:spMkLst>
            <pc:docMk/>
            <pc:sldMk cId="4216523365" sldId="257"/>
            <ac:spMk id="3" creationId="{432C04E6-B771-F1FA-85F4-B7984DE55A8E}"/>
          </ac:spMkLst>
        </pc:spChg>
      </pc:sldChg>
      <pc:sldChg chg="addSp delSp modSp">
        <pc:chgData name="Bizima Paul" userId="8a455858c0d5fd25" providerId="Windows Live" clId="Web-{303C1AFC-34F1-45A5-91A5-C9C7FFD80F24}" dt="2025-07-26T08:39:04.731" v="21"/>
        <pc:sldMkLst>
          <pc:docMk/>
          <pc:sldMk cId="323053289" sldId="1638"/>
        </pc:sldMkLst>
        <pc:spChg chg="mod">
          <ac:chgData name="Bizima Paul" userId="8a455858c0d5fd25" providerId="Windows Live" clId="Web-{303C1AFC-34F1-45A5-91A5-C9C7FFD80F24}" dt="2025-07-26T08:38:00.290" v="18" actId="20577"/>
          <ac:spMkLst>
            <pc:docMk/>
            <pc:sldMk cId="323053289" sldId="1638"/>
            <ac:spMk id="3" creationId="{2948CB61-C179-FAF2-AC0C-7A09952C008B}"/>
          </ac:spMkLst>
        </pc:spChg>
        <pc:spChg chg="add del mod">
          <ac:chgData name="Bizima Paul" userId="8a455858c0d5fd25" providerId="Windows Live" clId="Web-{303C1AFC-34F1-45A5-91A5-C9C7FFD80F24}" dt="2025-07-26T08:39:04.731" v="21"/>
          <ac:spMkLst>
            <pc:docMk/>
            <pc:sldMk cId="323053289" sldId="1638"/>
            <ac:spMk id="5" creationId="{379C9913-9E9D-1AB6-A0E1-557A9E35DADE}"/>
          </ac:spMkLst>
        </pc:spChg>
        <pc:picChg chg="del mod modCrop">
          <ac:chgData name="Bizima Paul" userId="8a455858c0d5fd25" providerId="Windows Live" clId="Web-{303C1AFC-34F1-45A5-91A5-C9C7FFD80F24}" dt="2025-07-26T08:38:08.775" v="20"/>
          <ac:picMkLst>
            <pc:docMk/>
            <pc:sldMk cId="323053289" sldId="1638"/>
            <ac:picMk id="6" creationId="{5868A0E9-AA5A-B8D2-A4EC-75AF08E69BAA}"/>
          </ac:picMkLst>
        </pc:picChg>
        <pc:picChg chg="add mod ord">
          <ac:chgData name="Bizima Paul" userId="8a455858c0d5fd25" providerId="Windows Live" clId="Web-{303C1AFC-34F1-45A5-91A5-C9C7FFD80F24}" dt="2025-07-26T08:39:04.731" v="21"/>
          <ac:picMkLst>
            <pc:docMk/>
            <pc:sldMk cId="323053289" sldId="1638"/>
            <ac:picMk id="7" creationId="{64D28950-33FB-B531-D4A4-4023D5A4E10B}"/>
          </ac:picMkLst>
        </pc:picChg>
      </pc:sldChg>
    </pc:docChg>
  </pc:docChgLst>
  <pc:docChgLst>
    <pc:chgData name="Bizima Paul" userId="8a455858c0d5fd25" providerId="Windows Live" clId="Web-{80EA259F-C2EE-449A-8604-AF6590EB7AD7}"/>
    <pc:docChg chg="addSld modSld sldOrd">
      <pc:chgData name="Bizima Paul" userId="8a455858c0d5fd25" providerId="Windows Live" clId="Web-{80EA259F-C2EE-449A-8604-AF6590EB7AD7}" dt="2025-07-26T14:54:25.280" v="440"/>
      <pc:docMkLst>
        <pc:docMk/>
      </pc:docMkLst>
      <pc:sldChg chg="ord">
        <pc:chgData name="Bizima Paul" userId="8a455858c0d5fd25" providerId="Windows Live" clId="Web-{80EA259F-C2EE-449A-8604-AF6590EB7AD7}" dt="2025-07-26T14:44:26.224" v="424"/>
        <pc:sldMkLst>
          <pc:docMk/>
          <pc:sldMk cId="1471035344" sldId="259"/>
        </pc:sldMkLst>
      </pc:sldChg>
      <pc:sldChg chg="modSp">
        <pc:chgData name="Bizima Paul" userId="8a455858c0d5fd25" providerId="Windows Live" clId="Web-{80EA259F-C2EE-449A-8604-AF6590EB7AD7}" dt="2025-07-26T14:29:36.843" v="52" actId="20577"/>
        <pc:sldMkLst>
          <pc:docMk/>
          <pc:sldMk cId="3313450045" sldId="1612"/>
        </pc:sldMkLst>
        <pc:spChg chg="mod">
          <ac:chgData name="Bizima Paul" userId="8a455858c0d5fd25" providerId="Windows Live" clId="Web-{80EA259F-C2EE-449A-8604-AF6590EB7AD7}" dt="2025-07-26T14:25:15.317" v="11" actId="14100"/>
          <ac:spMkLst>
            <pc:docMk/>
            <pc:sldMk cId="3313450045" sldId="1612"/>
            <ac:spMk id="2" creationId="{8AA144A5-0283-F980-85F3-EE51746FC4CD}"/>
          </ac:spMkLst>
        </pc:spChg>
        <pc:spChg chg="mod">
          <ac:chgData name="Bizima Paul" userId="8a455858c0d5fd25" providerId="Windows Live" clId="Web-{80EA259F-C2EE-449A-8604-AF6590EB7AD7}" dt="2025-07-26T14:29:36.843" v="52" actId="20577"/>
          <ac:spMkLst>
            <pc:docMk/>
            <pc:sldMk cId="3313450045" sldId="1612"/>
            <ac:spMk id="3" creationId="{1A385359-5FD3-D5C8-1467-F7082543AA4C}"/>
          </ac:spMkLst>
        </pc:spChg>
      </pc:sldChg>
      <pc:sldChg chg="addSp delSp modSp new">
        <pc:chgData name="Bizima Paul" userId="8a455858c0d5fd25" providerId="Windows Live" clId="Web-{80EA259F-C2EE-449A-8604-AF6590EB7AD7}" dt="2025-07-26T14:42:45.045" v="421"/>
        <pc:sldMkLst>
          <pc:docMk/>
          <pc:sldMk cId="3308201561" sldId="1639"/>
        </pc:sldMkLst>
        <pc:spChg chg="del">
          <ac:chgData name="Bizima Paul" userId="8a455858c0d5fd25" providerId="Windows Live" clId="Web-{80EA259F-C2EE-449A-8604-AF6590EB7AD7}" dt="2025-07-26T14:42:45.045" v="421"/>
          <ac:spMkLst>
            <pc:docMk/>
            <pc:sldMk cId="3308201561" sldId="1639"/>
            <ac:spMk id="2" creationId="{376DDF8F-18F1-7BEB-CDC0-686F4E9AA3B2}"/>
          </ac:spMkLst>
        </pc:spChg>
        <pc:spChg chg="mod">
          <ac:chgData name="Bizima Paul" userId="8a455858c0d5fd25" providerId="Windows Live" clId="Web-{80EA259F-C2EE-449A-8604-AF6590EB7AD7}" dt="2025-07-26T14:42:18.981" v="420" actId="20577"/>
          <ac:spMkLst>
            <pc:docMk/>
            <pc:sldMk cId="3308201561" sldId="1639"/>
            <ac:spMk id="6" creationId="{F78B5B79-15BE-7B3E-D8BB-7366AA2B7F95}"/>
          </ac:spMkLst>
        </pc:spChg>
        <pc:spChg chg="mod">
          <ac:chgData name="Bizima Paul" userId="8a455858c0d5fd25" providerId="Windows Live" clId="Web-{80EA259F-C2EE-449A-8604-AF6590EB7AD7}" dt="2025-07-26T14:30:47.533" v="62" actId="20577"/>
          <ac:spMkLst>
            <pc:docMk/>
            <pc:sldMk cId="3308201561" sldId="1639"/>
            <ac:spMk id="7" creationId="{BB0A094C-42C5-E5CA-41E4-DA2005CB5FF3}"/>
          </ac:spMkLst>
        </pc:spChg>
        <pc:picChg chg="add mod ord">
          <ac:chgData name="Bizima Paul" userId="8a455858c0d5fd25" providerId="Windows Live" clId="Web-{80EA259F-C2EE-449A-8604-AF6590EB7AD7}" dt="2025-07-26T14:42:45.045" v="421"/>
          <ac:picMkLst>
            <pc:docMk/>
            <pc:sldMk cId="3308201561" sldId="1639"/>
            <ac:picMk id="8" creationId="{FF070E9C-98C8-F121-C015-F9086D665F17}"/>
          </ac:picMkLst>
        </pc:picChg>
      </pc:sldChg>
      <pc:sldChg chg="addSp delSp modSp new mod ord setBg">
        <pc:chgData name="Bizima Paul" userId="8a455858c0d5fd25" providerId="Windows Live" clId="Web-{80EA259F-C2EE-449A-8604-AF6590EB7AD7}" dt="2025-07-26T14:54:25.280" v="440"/>
        <pc:sldMkLst>
          <pc:docMk/>
          <pc:sldMk cId="1816040184" sldId="1640"/>
        </pc:sldMkLst>
        <pc:spChg chg="del">
          <ac:chgData name="Bizima Paul" userId="8a455858c0d5fd25" providerId="Windows Live" clId="Web-{80EA259F-C2EE-449A-8604-AF6590EB7AD7}" dt="2025-07-26T14:54:17.389" v="439"/>
          <ac:spMkLst>
            <pc:docMk/>
            <pc:sldMk cId="1816040184" sldId="1640"/>
            <ac:spMk id="2" creationId="{19A7D8D3-0062-54A8-5EA1-302E0170AE37}"/>
          </ac:spMkLst>
        </pc:spChg>
        <pc:spChg chg="mod">
          <ac:chgData name="Bizima Paul" userId="8a455858c0d5fd25" providerId="Windows Live" clId="Web-{80EA259F-C2EE-449A-8604-AF6590EB7AD7}" dt="2025-07-26T14:54:25.280" v="440"/>
          <ac:spMkLst>
            <pc:docMk/>
            <pc:sldMk cId="1816040184" sldId="1640"/>
            <ac:spMk id="3" creationId="{63CC3A4D-AC2D-59EB-3C3D-FA205F2C0290}"/>
          </ac:spMkLst>
        </pc:spChg>
        <pc:spChg chg="mod">
          <ac:chgData name="Bizima Paul" userId="8a455858c0d5fd25" providerId="Windows Live" clId="Web-{80EA259F-C2EE-449A-8604-AF6590EB7AD7}" dt="2025-07-26T14:54:25.280" v="440"/>
          <ac:spMkLst>
            <pc:docMk/>
            <pc:sldMk cId="1816040184" sldId="1640"/>
            <ac:spMk id="4" creationId="{51D3A89E-CF36-3541-2050-FB84D68A83D4}"/>
          </ac:spMkLst>
        </pc:spChg>
        <pc:spChg chg="mod">
          <ac:chgData name="Bizima Paul" userId="8a455858c0d5fd25" providerId="Windows Live" clId="Web-{80EA259F-C2EE-449A-8604-AF6590EB7AD7}" dt="2025-07-26T14:54:25.280" v="440"/>
          <ac:spMkLst>
            <pc:docMk/>
            <pc:sldMk cId="1816040184" sldId="1640"/>
            <ac:spMk id="5" creationId="{0849BAC7-BDDE-3EEB-53DB-77D1EF5B563A}"/>
          </ac:spMkLst>
        </pc:spChg>
        <pc:spChg chg="mod ord">
          <ac:chgData name="Bizima Paul" userId="8a455858c0d5fd25" providerId="Windows Live" clId="Web-{80EA259F-C2EE-449A-8604-AF6590EB7AD7}" dt="2025-07-26T14:54:25.280" v="440"/>
          <ac:spMkLst>
            <pc:docMk/>
            <pc:sldMk cId="1816040184" sldId="1640"/>
            <ac:spMk id="6" creationId="{72967EA9-E362-BAF2-205E-246F033EE4DF}"/>
          </ac:spMkLst>
        </pc:spChg>
        <pc:spChg chg="mod ord">
          <ac:chgData name="Bizima Paul" userId="8a455858c0d5fd25" providerId="Windows Live" clId="Web-{80EA259F-C2EE-449A-8604-AF6590EB7AD7}" dt="2025-07-26T14:54:25.280" v="440"/>
          <ac:spMkLst>
            <pc:docMk/>
            <pc:sldMk cId="1816040184" sldId="1640"/>
            <ac:spMk id="7" creationId="{E20E7A72-0A91-5786-36C0-851AA152D287}"/>
          </ac:spMkLst>
        </pc:spChg>
        <pc:grpChg chg="add">
          <ac:chgData name="Bizima Paul" userId="8a455858c0d5fd25" providerId="Windows Live" clId="Web-{80EA259F-C2EE-449A-8604-AF6590EB7AD7}" dt="2025-07-26T14:54:25.280" v="440"/>
          <ac:grpSpMkLst>
            <pc:docMk/>
            <pc:sldMk cId="1816040184" sldId="1640"/>
            <ac:grpSpMk id="13" creationId="{31C49F18-8757-4E87-5C2E-9D6D7B82BA3B}"/>
          </ac:grpSpMkLst>
        </pc:grpChg>
        <pc:picChg chg="add mod ord">
          <ac:chgData name="Bizima Paul" userId="8a455858c0d5fd25" providerId="Windows Live" clId="Web-{80EA259F-C2EE-449A-8604-AF6590EB7AD7}" dt="2025-07-26T14:54:25.280" v="440"/>
          <ac:picMkLst>
            <pc:docMk/>
            <pc:sldMk cId="1816040184" sldId="1640"/>
            <ac:picMk id="8" creationId="{9E027440-8290-79BE-C3FF-5E60DF44B802}"/>
          </ac:picMkLst>
        </pc:picChg>
      </pc:sldChg>
    </pc:docChg>
  </pc:docChgLst>
  <pc:docChgLst>
    <pc:chgData name="Bizima Paul" userId="8a455858c0d5fd25" providerId="Windows Live" clId="Web-{A057BFC4-E290-49FC-92B7-4E7371F714D3}"/>
    <pc:docChg chg="addSld delSld modSld sldOrd">
      <pc:chgData name="Bizima Paul" userId="8a455858c0d5fd25" providerId="Windows Live" clId="Web-{A057BFC4-E290-49FC-92B7-4E7371F714D3}" dt="2025-07-27T01:21:09.122" v="2444" actId="14100"/>
      <pc:docMkLst>
        <pc:docMk/>
      </pc:docMkLst>
      <pc:sldChg chg="addSp modSp del">
        <pc:chgData name="Bizima Paul" userId="8a455858c0d5fd25" providerId="Windows Live" clId="Web-{A057BFC4-E290-49FC-92B7-4E7371F714D3}" dt="2025-07-26T19:48:50.045" v="847"/>
        <pc:sldMkLst>
          <pc:docMk/>
          <pc:sldMk cId="1471035344" sldId="259"/>
        </pc:sldMkLst>
        <pc:spChg chg="mod">
          <ac:chgData name="Bizima Paul" userId="8a455858c0d5fd25" providerId="Windows Live" clId="Web-{A057BFC4-E290-49FC-92B7-4E7371F714D3}" dt="2025-07-26T19:45:59.836" v="822" actId="20577"/>
          <ac:spMkLst>
            <pc:docMk/>
            <pc:sldMk cId="1471035344" sldId="259"/>
            <ac:spMk id="2" creationId="{B2E133A0-1764-3DC0-A9D7-7733B04AFC75}"/>
          </ac:spMkLst>
        </pc:spChg>
        <pc:spChg chg="mod">
          <ac:chgData name="Bizima Paul" userId="8a455858c0d5fd25" providerId="Windows Live" clId="Web-{A057BFC4-E290-49FC-92B7-4E7371F714D3}" dt="2025-07-26T19:47:28.386" v="840" actId="20577"/>
          <ac:spMkLst>
            <pc:docMk/>
            <pc:sldMk cId="1471035344" sldId="259"/>
            <ac:spMk id="3" creationId="{8DC6822A-D1D9-EA6C-D8F4-6F6AB9565D17}"/>
          </ac:spMkLst>
        </pc:spChg>
        <pc:picChg chg="add mod">
          <ac:chgData name="Bizima Paul" userId="8a455858c0d5fd25" providerId="Windows Live" clId="Web-{A057BFC4-E290-49FC-92B7-4E7371F714D3}" dt="2025-07-26T19:48:24.247" v="846" actId="1076"/>
          <ac:picMkLst>
            <pc:docMk/>
            <pc:sldMk cId="1471035344" sldId="259"/>
            <ac:picMk id="4" creationId="{DB8542DA-D3C9-BF7B-55FF-7FDE1F619038}"/>
          </ac:picMkLst>
        </pc:picChg>
      </pc:sldChg>
      <pc:sldChg chg="modSp">
        <pc:chgData name="Bizima Paul" userId="8a455858c0d5fd25" providerId="Windows Live" clId="Web-{A057BFC4-E290-49FC-92B7-4E7371F714D3}" dt="2025-07-26T16:48:29.162" v="99" actId="1076"/>
        <pc:sldMkLst>
          <pc:docMk/>
          <pc:sldMk cId="4198690590" sldId="260"/>
        </pc:sldMkLst>
        <pc:spChg chg="mod">
          <ac:chgData name="Bizima Paul" userId="8a455858c0d5fd25" providerId="Windows Live" clId="Web-{A057BFC4-E290-49FC-92B7-4E7371F714D3}" dt="2025-07-26T16:48:29.162" v="99" actId="1076"/>
          <ac:spMkLst>
            <pc:docMk/>
            <pc:sldMk cId="4198690590" sldId="260"/>
            <ac:spMk id="2" creationId="{EC22F81C-2BD8-A4FA-1C47-752CDA28131D}"/>
          </ac:spMkLst>
        </pc:spChg>
      </pc:sldChg>
      <pc:sldChg chg="addSp delSp modSp ord">
        <pc:chgData name="Bizima Paul" userId="8a455858c0d5fd25" providerId="Windows Live" clId="Web-{A057BFC4-E290-49FC-92B7-4E7371F714D3}" dt="2025-07-27T00:25:47.731" v="2117"/>
        <pc:sldMkLst>
          <pc:docMk/>
          <pc:sldMk cId="187927555" sldId="261"/>
        </pc:sldMkLst>
        <pc:spChg chg="mod">
          <ac:chgData name="Bizima Paul" userId="8a455858c0d5fd25" providerId="Windows Live" clId="Web-{A057BFC4-E290-49FC-92B7-4E7371F714D3}" dt="2025-07-26T19:37:55.819" v="705" actId="20577"/>
          <ac:spMkLst>
            <pc:docMk/>
            <pc:sldMk cId="187927555" sldId="261"/>
            <ac:spMk id="2" creationId="{9BB750E1-014E-2F32-5FE0-025C27322ADF}"/>
          </ac:spMkLst>
        </pc:spChg>
        <pc:spChg chg="del mod">
          <ac:chgData name="Bizima Paul" userId="8a455858c0d5fd25" providerId="Windows Live" clId="Web-{A057BFC4-E290-49FC-92B7-4E7371F714D3}" dt="2025-07-26T19:38:22.726" v="706"/>
          <ac:spMkLst>
            <pc:docMk/>
            <pc:sldMk cId="187927555" sldId="261"/>
            <ac:spMk id="3" creationId="{A36B70B6-B9DD-8293-E045-C9E0BE21FEB2}"/>
          </ac:spMkLst>
        </pc:spChg>
        <pc:picChg chg="add mod ord">
          <ac:chgData name="Bizima Paul" userId="8a455858c0d5fd25" providerId="Windows Live" clId="Web-{A057BFC4-E290-49FC-92B7-4E7371F714D3}" dt="2025-07-26T19:39:18.556" v="711" actId="14100"/>
          <ac:picMkLst>
            <pc:docMk/>
            <pc:sldMk cId="187927555" sldId="261"/>
            <ac:picMk id="4" creationId="{0387D7D9-22B9-1587-5395-E7EFB1EFFDC2}"/>
          </ac:picMkLst>
        </pc:picChg>
      </pc:sldChg>
      <pc:sldChg chg="modSp ord">
        <pc:chgData name="Bizima Paul" userId="8a455858c0d5fd25" providerId="Windows Live" clId="Web-{A057BFC4-E290-49FC-92B7-4E7371F714D3}" dt="2025-07-27T00:25:43.512" v="2116"/>
        <pc:sldMkLst>
          <pc:docMk/>
          <pc:sldMk cId="1941379388" sldId="263"/>
        </pc:sldMkLst>
        <pc:spChg chg="mod">
          <ac:chgData name="Bizima Paul" userId="8a455858c0d5fd25" providerId="Windows Live" clId="Web-{A057BFC4-E290-49FC-92B7-4E7371F714D3}" dt="2025-07-26T19:21:24.110" v="272" actId="20577"/>
          <ac:spMkLst>
            <pc:docMk/>
            <pc:sldMk cId="1941379388" sldId="263"/>
            <ac:spMk id="2" creationId="{90979F20-7FE0-9464-CC8C-AAB74EE175D5}"/>
          </ac:spMkLst>
        </pc:spChg>
        <pc:spChg chg="mod">
          <ac:chgData name="Bizima Paul" userId="8a455858c0d5fd25" providerId="Windows Live" clId="Web-{A057BFC4-E290-49FC-92B7-4E7371F714D3}" dt="2025-07-26T19:37:16.755" v="696" actId="20577"/>
          <ac:spMkLst>
            <pc:docMk/>
            <pc:sldMk cId="1941379388" sldId="263"/>
            <ac:spMk id="4" creationId="{A8072345-EDED-4266-CFF8-650FF0BB1E47}"/>
          </ac:spMkLst>
        </pc:spChg>
      </pc:sldChg>
      <pc:sldChg chg="del ord">
        <pc:chgData name="Bizima Paul" userId="8a455858c0d5fd25" providerId="Windows Live" clId="Web-{A057BFC4-E290-49FC-92B7-4E7371F714D3}" dt="2025-07-27T01:19:18.554" v="2427"/>
        <pc:sldMkLst>
          <pc:docMk/>
          <pc:sldMk cId="53001128" sldId="264"/>
        </pc:sldMkLst>
      </pc:sldChg>
      <pc:sldChg chg="modSp del ord">
        <pc:chgData name="Bizima Paul" userId="8a455858c0d5fd25" providerId="Windows Live" clId="Web-{A057BFC4-E290-49FC-92B7-4E7371F714D3}" dt="2025-07-27T01:19:24.101" v="2428"/>
        <pc:sldMkLst>
          <pc:docMk/>
          <pc:sldMk cId="3599844030" sldId="265"/>
        </pc:sldMkLst>
        <pc:spChg chg="mod">
          <ac:chgData name="Bizima Paul" userId="8a455858c0d5fd25" providerId="Windows Live" clId="Web-{A057BFC4-E290-49FC-92B7-4E7371F714D3}" dt="2025-07-26T20:21:21.801" v="1113" actId="20577"/>
          <ac:spMkLst>
            <pc:docMk/>
            <pc:sldMk cId="3599844030" sldId="265"/>
            <ac:spMk id="2" creationId="{99120F23-1809-2CC4-1A94-F826616D2DF4}"/>
          </ac:spMkLst>
        </pc:spChg>
        <pc:spChg chg="mod">
          <ac:chgData name="Bizima Paul" userId="8a455858c0d5fd25" providerId="Windows Live" clId="Web-{A057BFC4-E290-49FC-92B7-4E7371F714D3}" dt="2025-07-26T23:14:38.856" v="1689" actId="20577"/>
          <ac:spMkLst>
            <pc:docMk/>
            <pc:sldMk cId="3599844030" sldId="265"/>
            <ac:spMk id="4" creationId="{CBAD71A6-1036-A099-9BDF-27C11F75648B}"/>
          </ac:spMkLst>
        </pc:spChg>
      </pc:sldChg>
      <pc:sldChg chg="del">
        <pc:chgData name="Bizima Paul" userId="8a455858c0d5fd25" providerId="Windows Live" clId="Web-{A057BFC4-E290-49FC-92B7-4E7371F714D3}" dt="2025-07-27T01:19:38.071" v="2429"/>
        <pc:sldMkLst>
          <pc:docMk/>
          <pc:sldMk cId="3947552595" sldId="266"/>
        </pc:sldMkLst>
      </pc:sldChg>
      <pc:sldChg chg="modSp">
        <pc:chgData name="Bizima Paul" userId="8a455858c0d5fd25" providerId="Windows Live" clId="Web-{A057BFC4-E290-49FC-92B7-4E7371F714D3}" dt="2025-07-27T00:56:42.646" v="2283" actId="14100"/>
        <pc:sldMkLst>
          <pc:docMk/>
          <pc:sldMk cId="2999686948" sldId="267"/>
        </pc:sldMkLst>
        <pc:spChg chg="mod">
          <ac:chgData name="Bizima Paul" userId="8a455858c0d5fd25" providerId="Windows Live" clId="Web-{A057BFC4-E290-49FC-92B7-4E7371F714D3}" dt="2025-07-27T00:56:42.646" v="2283" actId="14100"/>
          <ac:spMkLst>
            <pc:docMk/>
            <pc:sldMk cId="2999686948" sldId="267"/>
            <ac:spMk id="3" creationId="{0D66681B-5E1B-BD2B-6960-3B46EFE83A39}"/>
          </ac:spMkLst>
        </pc:spChg>
      </pc:sldChg>
      <pc:sldChg chg="modSp ord">
        <pc:chgData name="Bizima Paul" userId="8a455858c0d5fd25" providerId="Windows Live" clId="Web-{A057BFC4-E290-49FC-92B7-4E7371F714D3}" dt="2025-07-27T00:44:40.337" v="2263" actId="20577"/>
        <pc:sldMkLst>
          <pc:docMk/>
          <pc:sldMk cId="2651058474" sldId="268"/>
        </pc:sldMkLst>
        <pc:spChg chg="mod">
          <ac:chgData name="Bizima Paul" userId="8a455858c0d5fd25" providerId="Windows Live" clId="Web-{A057BFC4-E290-49FC-92B7-4E7371F714D3}" dt="2025-07-27T00:44:40.337" v="2263" actId="20577"/>
          <ac:spMkLst>
            <pc:docMk/>
            <pc:sldMk cId="2651058474" sldId="268"/>
            <ac:spMk id="5" creationId="{0EA6679F-0290-515C-BB0F-947C10AC81E4}"/>
          </ac:spMkLst>
        </pc:spChg>
      </pc:sldChg>
      <pc:sldChg chg="del ord">
        <pc:chgData name="Bizima Paul" userId="8a455858c0d5fd25" providerId="Windows Live" clId="Web-{A057BFC4-E290-49FC-92B7-4E7371F714D3}" dt="2025-07-27T01:19:09.538" v="2426"/>
        <pc:sldMkLst>
          <pc:docMk/>
          <pc:sldMk cId="1384372434" sldId="269"/>
        </pc:sldMkLst>
      </pc:sldChg>
      <pc:sldChg chg="modSp ord">
        <pc:chgData name="Bizima Paul" userId="8a455858c0d5fd25" providerId="Windows Live" clId="Web-{A057BFC4-E290-49FC-92B7-4E7371F714D3}" dt="2025-07-27T01:21:09.122" v="2444" actId="14100"/>
        <pc:sldMkLst>
          <pc:docMk/>
          <pc:sldMk cId="3762730561" sldId="270"/>
        </pc:sldMkLst>
        <pc:spChg chg="mod">
          <ac:chgData name="Bizima Paul" userId="8a455858c0d5fd25" providerId="Windows Live" clId="Web-{A057BFC4-E290-49FC-92B7-4E7371F714D3}" dt="2025-07-27T01:21:09.122" v="2444" actId="14100"/>
          <ac:spMkLst>
            <pc:docMk/>
            <pc:sldMk cId="3762730561" sldId="270"/>
            <ac:spMk id="2" creationId="{AC96BA28-7B5B-3D59-0D23-C072A5C2A52B}"/>
          </ac:spMkLst>
        </pc:spChg>
      </pc:sldChg>
      <pc:sldChg chg="addSp delSp modSp">
        <pc:chgData name="Bizima Paul" userId="8a455858c0d5fd25" providerId="Windows Live" clId="Web-{A057BFC4-E290-49FC-92B7-4E7371F714D3}" dt="2025-07-27T01:18:19.396" v="2425" actId="20577"/>
        <pc:sldMkLst>
          <pc:docMk/>
          <pc:sldMk cId="3313450045" sldId="1612"/>
        </pc:sldMkLst>
        <pc:spChg chg="mod">
          <ac:chgData name="Bizima Paul" userId="8a455858c0d5fd25" providerId="Windows Live" clId="Web-{A057BFC4-E290-49FC-92B7-4E7371F714D3}" dt="2025-07-27T01:11:00.990" v="2373" actId="14100"/>
          <ac:spMkLst>
            <pc:docMk/>
            <pc:sldMk cId="3313450045" sldId="1612"/>
            <ac:spMk id="2" creationId="{8AA144A5-0283-F980-85F3-EE51746FC4CD}"/>
          </ac:spMkLst>
        </pc:spChg>
        <pc:spChg chg="mod">
          <ac:chgData name="Bizima Paul" userId="8a455858c0d5fd25" providerId="Windows Live" clId="Web-{A057BFC4-E290-49FC-92B7-4E7371F714D3}" dt="2025-07-27T01:18:19.396" v="2425" actId="20577"/>
          <ac:spMkLst>
            <pc:docMk/>
            <pc:sldMk cId="3313450045" sldId="1612"/>
            <ac:spMk id="3" creationId="{1A385359-5FD3-D5C8-1467-F7082543AA4C}"/>
          </ac:spMkLst>
        </pc:spChg>
        <pc:spChg chg="add del mod">
          <ac:chgData name="Bizima Paul" userId="8a455858c0d5fd25" providerId="Windows Live" clId="Web-{A057BFC4-E290-49FC-92B7-4E7371F714D3}" dt="2025-07-27T01:17:58.567" v="2421"/>
          <ac:spMkLst>
            <pc:docMk/>
            <pc:sldMk cId="3313450045" sldId="1612"/>
            <ac:spMk id="4" creationId="{03213CC5-C9FD-B6C0-A9F1-8B69FCB3D86F}"/>
          </ac:spMkLst>
        </pc:spChg>
        <pc:picChg chg="mod">
          <ac:chgData name="Bizima Paul" userId="8a455858c0d5fd25" providerId="Windows Live" clId="Web-{A057BFC4-E290-49FC-92B7-4E7371F714D3}" dt="2025-07-27T01:17:58.567" v="2422"/>
          <ac:picMkLst>
            <pc:docMk/>
            <pc:sldMk cId="3313450045" sldId="1612"/>
            <ac:picMk id="6" creationId="{D6E9EE89-2952-15AB-D32F-B1FA5961B0B8}"/>
          </ac:picMkLst>
        </pc:picChg>
      </pc:sldChg>
      <pc:sldChg chg="modSp">
        <pc:chgData name="Bizima Paul" userId="8a455858c0d5fd25" providerId="Windows Live" clId="Web-{A057BFC4-E290-49FC-92B7-4E7371F714D3}" dt="2025-07-27T01:08:48.547" v="2305" actId="20577"/>
        <pc:sldMkLst>
          <pc:docMk/>
          <pc:sldMk cId="3308201561" sldId="1639"/>
        </pc:sldMkLst>
        <pc:spChg chg="mod">
          <ac:chgData name="Bizima Paul" userId="8a455858c0d5fd25" providerId="Windows Live" clId="Web-{A057BFC4-E290-49FC-92B7-4E7371F714D3}" dt="2025-07-27T01:08:48.547" v="2305" actId="20577"/>
          <ac:spMkLst>
            <pc:docMk/>
            <pc:sldMk cId="3308201561" sldId="1639"/>
            <ac:spMk id="6" creationId="{F78B5B79-15BE-7B3E-D8BB-7366AA2B7F95}"/>
          </ac:spMkLst>
        </pc:spChg>
      </pc:sldChg>
      <pc:sldChg chg="modSp">
        <pc:chgData name="Bizima Paul" userId="8a455858c0d5fd25" providerId="Windows Live" clId="Web-{A057BFC4-E290-49FC-92B7-4E7371F714D3}" dt="2025-07-26T19:52:32.741" v="869" actId="14100"/>
        <pc:sldMkLst>
          <pc:docMk/>
          <pc:sldMk cId="3159899706" sldId="1641"/>
        </pc:sldMkLst>
        <pc:spChg chg="mod">
          <ac:chgData name="Bizima Paul" userId="8a455858c0d5fd25" providerId="Windows Live" clId="Web-{A057BFC4-E290-49FC-92B7-4E7371F714D3}" dt="2025-07-26T19:52:32.741" v="869" actId="14100"/>
          <ac:spMkLst>
            <pc:docMk/>
            <pc:sldMk cId="3159899706" sldId="1641"/>
            <ac:spMk id="6" creationId="{014641F3-0D71-C9B3-D306-1900201AF449}"/>
          </ac:spMkLst>
        </pc:spChg>
      </pc:sldChg>
      <pc:sldChg chg="addSp delSp modSp mod setBg">
        <pc:chgData name="Bizima Paul" userId="8a455858c0d5fd25" providerId="Windows Live" clId="Web-{A057BFC4-E290-49FC-92B7-4E7371F714D3}" dt="2025-07-26T18:15:47.140" v="141"/>
        <pc:sldMkLst>
          <pc:docMk/>
          <pc:sldMk cId="2696822857" sldId="1642"/>
        </pc:sldMkLst>
        <pc:spChg chg="mod">
          <ac:chgData name="Bizima Paul" userId="8a455858c0d5fd25" providerId="Windows Live" clId="Web-{A057BFC4-E290-49FC-92B7-4E7371F714D3}" dt="2025-07-26T16:44:18.732" v="67"/>
          <ac:spMkLst>
            <pc:docMk/>
            <pc:sldMk cId="2696822857" sldId="1642"/>
            <ac:spMk id="3" creationId="{A677AE93-6354-D77D-DCB0-4434397FA25E}"/>
          </ac:spMkLst>
        </pc:spChg>
        <pc:spChg chg="mod">
          <ac:chgData name="Bizima Paul" userId="8a455858c0d5fd25" providerId="Windows Live" clId="Web-{A057BFC4-E290-49FC-92B7-4E7371F714D3}" dt="2025-07-26T16:44:18.732" v="67"/>
          <ac:spMkLst>
            <pc:docMk/>
            <pc:sldMk cId="2696822857" sldId="1642"/>
            <ac:spMk id="4" creationId="{E60706CC-2E23-4F79-FA12-6833899AD893}"/>
          </ac:spMkLst>
        </pc:spChg>
        <pc:spChg chg="mod">
          <ac:chgData name="Bizima Paul" userId="8a455858c0d5fd25" providerId="Windows Live" clId="Web-{A057BFC4-E290-49FC-92B7-4E7371F714D3}" dt="2025-07-26T16:44:18.732" v="67"/>
          <ac:spMkLst>
            <pc:docMk/>
            <pc:sldMk cId="2696822857" sldId="1642"/>
            <ac:spMk id="5" creationId="{A3AAD408-53BC-294D-0453-9EEA7607FEA8}"/>
          </ac:spMkLst>
        </pc:spChg>
        <pc:spChg chg="mod ord">
          <ac:chgData name="Bizima Paul" userId="8a455858c0d5fd25" providerId="Windows Live" clId="Web-{A057BFC4-E290-49FC-92B7-4E7371F714D3}" dt="2025-07-26T16:45:21.718" v="72" actId="20577"/>
          <ac:spMkLst>
            <pc:docMk/>
            <pc:sldMk cId="2696822857" sldId="1642"/>
            <ac:spMk id="6" creationId="{5407C0C3-35D4-7583-A195-1D32C0B964CC}"/>
          </ac:spMkLst>
        </pc:spChg>
        <pc:spChg chg="mod ord">
          <ac:chgData name="Bizima Paul" userId="8a455858c0d5fd25" providerId="Windows Live" clId="Web-{A057BFC4-E290-49FC-92B7-4E7371F714D3}" dt="2025-07-26T16:44:18.732" v="67"/>
          <ac:spMkLst>
            <pc:docMk/>
            <pc:sldMk cId="2696822857" sldId="1642"/>
            <ac:spMk id="7" creationId="{581AE338-4D31-C49E-91EA-8ED563CE42DD}"/>
          </ac:spMkLst>
        </pc:spChg>
        <pc:spChg chg="add del mod">
          <ac:chgData name="Bizima Paul" userId="8a455858c0d5fd25" providerId="Windows Live" clId="Web-{A057BFC4-E290-49FC-92B7-4E7371F714D3}" dt="2025-07-26T18:15:47.140" v="141"/>
          <ac:spMkLst>
            <pc:docMk/>
            <pc:sldMk cId="2696822857" sldId="1642"/>
            <ac:spMk id="9" creationId="{EC2ABC84-F38F-87D2-EC17-B02A2C95F3BC}"/>
          </ac:spMkLst>
        </pc:spChg>
        <pc:spChg chg="add">
          <ac:chgData name="Bizima Paul" userId="8a455858c0d5fd25" providerId="Windows Live" clId="Web-{A057BFC4-E290-49FC-92B7-4E7371F714D3}" dt="2025-07-26T16:44:18.732" v="67"/>
          <ac:spMkLst>
            <pc:docMk/>
            <pc:sldMk cId="2696822857" sldId="1642"/>
            <ac:spMk id="13" creationId="{2EB492CD-616E-47F8-933B-5E2D952A0593}"/>
          </ac:spMkLst>
        </pc:spChg>
        <pc:spChg chg="add">
          <ac:chgData name="Bizima Paul" userId="8a455858c0d5fd25" providerId="Windows Live" clId="Web-{A057BFC4-E290-49FC-92B7-4E7371F714D3}" dt="2025-07-26T16:44:18.732" v="67"/>
          <ac:spMkLst>
            <pc:docMk/>
            <pc:sldMk cId="2696822857" sldId="1642"/>
            <ac:spMk id="15" creationId="{59383CF9-23B5-4335-9B21-1791C4CF1C75}"/>
          </ac:spMkLst>
        </pc:spChg>
        <pc:spChg chg="add">
          <ac:chgData name="Bizima Paul" userId="8a455858c0d5fd25" providerId="Windows Live" clId="Web-{A057BFC4-E290-49FC-92B7-4E7371F714D3}" dt="2025-07-26T16:44:18.732" v="67"/>
          <ac:spMkLst>
            <pc:docMk/>
            <pc:sldMk cId="2696822857" sldId="1642"/>
            <ac:spMk id="17" creationId="{0007FE00-9498-4706-B255-6437B0252C02}"/>
          </ac:spMkLst>
        </pc:spChg>
        <pc:picChg chg="del mod">
          <ac:chgData name="Bizima Paul" userId="8a455858c0d5fd25" providerId="Windows Live" clId="Web-{A057BFC4-E290-49FC-92B7-4E7371F714D3}" dt="2025-07-26T18:13:55.480" v="136"/>
          <ac:picMkLst>
            <pc:docMk/>
            <pc:sldMk cId="2696822857" sldId="1642"/>
            <ac:picMk id="8" creationId="{07A8A492-E446-F2F4-956B-774B4DC9FEFA}"/>
          </ac:picMkLst>
        </pc:picChg>
        <pc:picChg chg="add del mod ord">
          <ac:chgData name="Bizima Paul" userId="8a455858c0d5fd25" providerId="Windows Live" clId="Web-{A057BFC4-E290-49FC-92B7-4E7371F714D3}" dt="2025-07-26T18:15:47.140" v="141"/>
          <ac:picMkLst>
            <pc:docMk/>
            <pc:sldMk cId="2696822857" sldId="1642"/>
            <ac:picMk id="10" creationId="{41142027-3DE2-B1C7-2CC9-C9FA01650B14}"/>
          </ac:picMkLst>
        </pc:picChg>
      </pc:sldChg>
      <pc:sldChg chg="addSp delSp modSp new mod ord setBg">
        <pc:chgData name="Bizima Paul" userId="8a455858c0d5fd25" providerId="Windows Live" clId="Web-{A057BFC4-E290-49FC-92B7-4E7371F714D3}" dt="2025-07-26T19:15:45.285" v="223"/>
        <pc:sldMkLst>
          <pc:docMk/>
          <pc:sldMk cId="2266713855" sldId="1643"/>
        </pc:sldMkLst>
        <pc:spChg chg="add del mod">
          <ac:chgData name="Bizima Paul" userId="8a455858c0d5fd25" providerId="Windows Live" clId="Web-{A057BFC4-E290-49FC-92B7-4E7371F714D3}" dt="2025-07-26T19:15:32.253" v="222"/>
          <ac:spMkLst>
            <pc:docMk/>
            <pc:sldMk cId="2266713855" sldId="1643"/>
            <ac:spMk id="2" creationId="{FFFC95F9-9899-53A3-78F0-5B02E7A906CD}"/>
          </ac:spMkLst>
        </pc:spChg>
        <pc:spChg chg="mod">
          <ac:chgData name="Bizima Paul" userId="8a455858c0d5fd25" providerId="Windows Live" clId="Web-{A057BFC4-E290-49FC-92B7-4E7371F714D3}" dt="2025-07-26T19:15:45.285" v="223"/>
          <ac:spMkLst>
            <pc:docMk/>
            <pc:sldMk cId="2266713855" sldId="1643"/>
            <ac:spMk id="3" creationId="{F1427A55-BFDC-EF4F-2019-32DCAC0E5576}"/>
          </ac:spMkLst>
        </pc:spChg>
        <pc:spChg chg="mod">
          <ac:chgData name="Bizima Paul" userId="8a455858c0d5fd25" providerId="Windows Live" clId="Web-{A057BFC4-E290-49FC-92B7-4E7371F714D3}" dt="2025-07-26T19:15:45.285" v="223"/>
          <ac:spMkLst>
            <pc:docMk/>
            <pc:sldMk cId="2266713855" sldId="1643"/>
            <ac:spMk id="4" creationId="{41865FCD-FA4E-3BB6-23A5-CBF0A725E0CD}"/>
          </ac:spMkLst>
        </pc:spChg>
        <pc:spChg chg="mod">
          <ac:chgData name="Bizima Paul" userId="8a455858c0d5fd25" providerId="Windows Live" clId="Web-{A057BFC4-E290-49FC-92B7-4E7371F714D3}" dt="2025-07-26T19:15:45.285" v="223"/>
          <ac:spMkLst>
            <pc:docMk/>
            <pc:sldMk cId="2266713855" sldId="1643"/>
            <ac:spMk id="5" creationId="{6F3008D6-6105-E578-708A-FB8268937874}"/>
          </ac:spMkLst>
        </pc:spChg>
        <pc:spChg chg="mod ord">
          <ac:chgData name="Bizima Paul" userId="8a455858c0d5fd25" providerId="Windows Live" clId="Web-{A057BFC4-E290-49FC-92B7-4E7371F714D3}" dt="2025-07-26T19:15:45.285" v="223"/>
          <ac:spMkLst>
            <pc:docMk/>
            <pc:sldMk cId="2266713855" sldId="1643"/>
            <ac:spMk id="6" creationId="{22194B6A-BF76-EF41-FB9A-E6330649C836}"/>
          </ac:spMkLst>
        </pc:spChg>
        <pc:spChg chg="mod ord">
          <ac:chgData name="Bizima Paul" userId="8a455858c0d5fd25" providerId="Windows Live" clId="Web-{A057BFC4-E290-49FC-92B7-4E7371F714D3}" dt="2025-07-26T19:15:45.285" v="223"/>
          <ac:spMkLst>
            <pc:docMk/>
            <pc:sldMk cId="2266713855" sldId="1643"/>
            <ac:spMk id="7" creationId="{2BE69793-DB4E-D215-908E-34EDA1FD50F1}"/>
          </ac:spMkLst>
        </pc:spChg>
        <pc:picChg chg="add mod ord">
          <ac:chgData name="Bizima Paul" userId="8a455858c0d5fd25" providerId="Windows Live" clId="Web-{A057BFC4-E290-49FC-92B7-4E7371F714D3}" dt="2025-07-26T19:15:45.285" v="223"/>
          <ac:picMkLst>
            <pc:docMk/>
            <pc:sldMk cId="2266713855" sldId="1643"/>
            <ac:picMk id="8" creationId="{877B09DA-A55B-A02A-9A90-919C7A051E26}"/>
          </ac:picMkLst>
        </pc:picChg>
      </pc:sldChg>
      <pc:sldChg chg="modSp new ord">
        <pc:chgData name="Bizima Paul" userId="8a455858c0d5fd25" providerId="Windows Live" clId="Web-{A057BFC4-E290-49FC-92B7-4E7371F714D3}" dt="2025-07-26T19:19:59.419" v="234" actId="1076"/>
        <pc:sldMkLst>
          <pc:docMk/>
          <pc:sldMk cId="1782061737" sldId="1644"/>
        </pc:sldMkLst>
        <pc:spChg chg="mod">
          <ac:chgData name="Bizima Paul" userId="8a455858c0d5fd25" providerId="Windows Live" clId="Web-{A057BFC4-E290-49FC-92B7-4E7371F714D3}" dt="2025-07-26T19:19:59.419" v="234" actId="1076"/>
          <ac:spMkLst>
            <pc:docMk/>
            <pc:sldMk cId="1782061737" sldId="1644"/>
            <ac:spMk id="2" creationId="{5A98CF1C-F8ED-AC94-0E96-3176A4168D19}"/>
          </ac:spMkLst>
        </pc:spChg>
      </pc:sldChg>
      <pc:sldChg chg="addSp delSp modSp new del">
        <pc:chgData name="Bizima Paul" userId="8a455858c0d5fd25" providerId="Windows Live" clId="Web-{A057BFC4-E290-49FC-92B7-4E7371F714D3}" dt="2025-07-26T19:40:50.278" v="731"/>
        <pc:sldMkLst>
          <pc:docMk/>
          <pc:sldMk cId="2968688069" sldId="1645"/>
        </pc:sldMkLst>
        <pc:spChg chg="del">
          <ac:chgData name="Bizima Paul" userId="8a455858c0d5fd25" providerId="Windows Live" clId="Web-{A057BFC4-E290-49FC-92B7-4E7371F714D3}" dt="2025-07-26T19:40:20.855" v="729"/>
          <ac:spMkLst>
            <pc:docMk/>
            <pc:sldMk cId="2968688069" sldId="1645"/>
            <ac:spMk id="2" creationId="{58A4B58A-27CA-B560-FE7F-23E0FCB9384F}"/>
          </ac:spMkLst>
        </pc:spChg>
        <pc:spChg chg="mod">
          <ac:chgData name="Bizima Paul" userId="8a455858c0d5fd25" providerId="Windows Live" clId="Web-{A057BFC4-E290-49FC-92B7-4E7371F714D3}" dt="2025-07-26T19:39:59.511" v="728" actId="20577"/>
          <ac:spMkLst>
            <pc:docMk/>
            <pc:sldMk cId="2968688069" sldId="1645"/>
            <ac:spMk id="6" creationId="{6EC078F0-BA27-0DF7-D456-328A307A60A4}"/>
          </ac:spMkLst>
        </pc:spChg>
        <pc:picChg chg="add mod ord">
          <ac:chgData name="Bizima Paul" userId="8a455858c0d5fd25" providerId="Windows Live" clId="Web-{A057BFC4-E290-49FC-92B7-4E7371F714D3}" dt="2025-07-26T19:40:36.137" v="730" actId="14100"/>
          <ac:picMkLst>
            <pc:docMk/>
            <pc:sldMk cId="2968688069" sldId="1645"/>
            <ac:picMk id="7" creationId="{70D1A21A-09BD-5F0E-BFB1-C8E69F54D2C2}"/>
          </ac:picMkLst>
        </pc:picChg>
      </pc:sldChg>
      <pc:sldChg chg="addSp modSp new ord">
        <pc:chgData name="Bizima Paul" userId="8a455858c0d5fd25" providerId="Windows Live" clId="Web-{A057BFC4-E290-49FC-92B7-4E7371F714D3}" dt="2025-07-26T19:42:54.611" v="775" actId="14100"/>
        <pc:sldMkLst>
          <pc:docMk/>
          <pc:sldMk cId="2988723939" sldId="1645"/>
        </pc:sldMkLst>
        <pc:spChg chg="mod">
          <ac:chgData name="Bizima Paul" userId="8a455858c0d5fd25" providerId="Windows Live" clId="Web-{A057BFC4-E290-49FC-92B7-4E7371F714D3}" dt="2025-07-26T19:42:22.813" v="772" actId="14100"/>
          <ac:spMkLst>
            <pc:docMk/>
            <pc:sldMk cId="2988723939" sldId="1645"/>
            <ac:spMk id="2" creationId="{F766B5E1-8B78-6136-809C-24D842DF3B72}"/>
          </ac:spMkLst>
        </pc:spChg>
        <pc:picChg chg="add mod">
          <ac:chgData name="Bizima Paul" userId="8a455858c0d5fd25" providerId="Windows Live" clId="Web-{A057BFC4-E290-49FC-92B7-4E7371F714D3}" dt="2025-07-26T19:42:54.611" v="775" actId="14100"/>
          <ac:picMkLst>
            <pc:docMk/>
            <pc:sldMk cId="2988723939" sldId="1645"/>
            <ac:picMk id="3" creationId="{0FC6928B-CC82-DBD8-FDDD-CA02B74237C0}"/>
          </ac:picMkLst>
        </pc:picChg>
      </pc:sldChg>
      <pc:sldChg chg="addSp modSp new">
        <pc:chgData name="Bizima Paul" userId="8a455858c0d5fd25" providerId="Windows Live" clId="Web-{A057BFC4-E290-49FC-92B7-4E7371F714D3}" dt="2025-07-26T19:49:36.500" v="853" actId="14100"/>
        <pc:sldMkLst>
          <pc:docMk/>
          <pc:sldMk cId="3145835640" sldId="1646"/>
        </pc:sldMkLst>
        <pc:spChg chg="mod">
          <ac:chgData name="Bizima Paul" userId="8a455858c0d5fd25" providerId="Windows Live" clId="Web-{A057BFC4-E290-49FC-92B7-4E7371F714D3}" dt="2025-07-26T19:44:11.489" v="792" actId="20577"/>
          <ac:spMkLst>
            <pc:docMk/>
            <pc:sldMk cId="3145835640" sldId="1646"/>
            <ac:spMk id="2" creationId="{36443BF8-A247-955B-A994-128C80B0AB5A}"/>
          </ac:spMkLst>
        </pc:spChg>
        <pc:picChg chg="add mod">
          <ac:chgData name="Bizima Paul" userId="8a455858c0d5fd25" providerId="Windows Live" clId="Web-{A057BFC4-E290-49FC-92B7-4E7371F714D3}" dt="2025-07-26T19:49:36.500" v="853" actId="14100"/>
          <ac:picMkLst>
            <pc:docMk/>
            <pc:sldMk cId="3145835640" sldId="1646"/>
            <ac:picMk id="3" creationId="{537EFBAC-93FD-BFFA-4493-1BDF7740DAEE}"/>
          </ac:picMkLst>
        </pc:picChg>
      </pc:sldChg>
      <pc:sldChg chg="addSp delSp modSp new mod setBg">
        <pc:chgData name="Bizima Paul" userId="8a455858c0d5fd25" providerId="Windows Live" clId="Web-{A057BFC4-E290-49FC-92B7-4E7371F714D3}" dt="2025-07-26T19:51:36.285" v="868"/>
        <pc:sldMkLst>
          <pc:docMk/>
          <pc:sldMk cId="646693139" sldId="1647"/>
        </pc:sldMkLst>
        <pc:spChg chg="del">
          <ac:chgData name="Bizima Paul" userId="8a455858c0d5fd25" providerId="Windows Live" clId="Web-{A057BFC4-E290-49FC-92B7-4E7371F714D3}" dt="2025-07-26T19:51:15.972" v="867"/>
          <ac:spMkLst>
            <pc:docMk/>
            <pc:sldMk cId="646693139" sldId="1647"/>
            <ac:spMk id="2" creationId="{53CA56EA-25D7-CD74-C313-2C4AFDF3E37B}"/>
          </ac:spMkLst>
        </pc:spChg>
        <pc:spChg chg="mod ord">
          <ac:chgData name="Bizima Paul" userId="8a455858c0d5fd25" providerId="Windows Live" clId="Web-{A057BFC4-E290-49FC-92B7-4E7371F714D3}" dt="2025-07-26T19:51:36.285" v="868"/>
          <ac:spMkLst>
            <pc:docMk/>
            <pc:sldMk cId="646693139" sldId="1647"/>
            <ac:spMk id="3" creationId="{44607127-1C86-ED0D-2C1E-FE82EB60DB3A}"/>
          </ac:spMkLst>
        </pc:spChg>
        <pc:spChg chg="mod">
          <ac:chgData name="Bizima Paul" userId="8a455858c0d5fd25" providerId="Windows Live" clId="Web-{A057BFC4-E290-49FC-92B7-4E7371F714D3}" dt="2025-07-26T19:51:36.285" v="868"/>
          <ac:spMkLst>
            <pc:docMk/>
            <pc:sldMk cId="646693139" sldId="1647"/>
            <ac:spMk id="4" creationId="{75D654EF-0140-1009-F894-421C95DCA147}"/>
          </ac:spMkLst>
        </pc:spChg>
        <pc:spChg chg="mod">
          <ac:chgData name="Bizima Paul" userId="8a455858c0d5fd25" providerId="Windows Live" clId="Web-{A057BFC4-E290-49FC-92B7-4E7371F714D3}" dt="2025-07-26T19:51:36.285" v="868"/>
          <ac:spMkLst>
            <pc:docMk/>
            <pc:sldMk cId="646693139" sldId="1647"/>
            <ac:spMk id="5" creationId="{CE36255F-B8A6-B464-3EB2-945D48B7E48C}"/>
          </ac:spMkLst>
        </pc:spChg>
        <pc:spChg chg="del mod">
          <ac:chgData name="Bizima Paul" userId="8a455858c0d5fd25" providerId="Windows Live" clId="Web-{A057BFC4-E290-49FC-92B7-4E7371F714D3}" dt="2025-07-26T19:51:03.519" v="866"/>
          <ac:spMkLst>
            <pc:docMk/>
            <pc:sldMk cId="646693139" sldId="1647"/>
            <ac:spMk id="6" creationId="{FDAA6A2A-9B8A-008E-6234-A965AEBC54C9}"/>
          </ac:spMkLst>
        </pc:spChg>
        <pc:spChg chg="mod ord">
          <ac:chgData name="Bizima Paul" userId="8a455858c0d5fd25" providerId="Windows Live" clId="Web-{A057BFC4-E290-49FC-92B7-4E7371F714D3}" dt="2025-07-26T19:51:36.285" v="868"/>
          <ac:spMkLst>
            <pc:docMk/>
            <pc:sldMk cId="646693139" sldId="1647"/>
            <ac:spMk id="7" creationId="{0D869C8A-9D22-0796-8B46-3A1A4473D2F5}"/>
          </ac:spMkLst>
        </pc:spChg>
        <pc:spChg chg="add">
          <ac:chgData name="Bizima Paul" userId="8a455858c0d5fd25" providerId="Windows Live" clId="Web-{A057BFC4-E290-49FC-92B7-4E7371F714D3}" dt="2025-07-26T19:51:36.285" v="868"/>
          <ac:spMkLst>
            <pc:docMk/>
            <pc:sldMk cId="646693139" sldId="1647"/>
            <ac:spMk id="13" creationId="{9203DE33-2CD4-4CA8-9AF3-37C3B65133B0}"/>
          </ac:spMkLst>
        </pc:spChg>
        <pc:spChg chg="add">
          <ac:chgData name="Bizima Paul" userId="8a455858c0d5fd25" providerId="Windows Live" clId="Web-{A057BFC4-E290-49FC-92B7-4E7371F714D3}" dt="2025-07-26T19:51:36.285" v="868"/>
          <ac:spMkLst>
            <pc:docMk/>
            <pc:sldMk cId="646693139" sldId="1647"/>
            <ac:spMk id="15" creationId="{0AF57B88-1D4C-41FA-A761-EC1DD10C35CB}"/>
          </ac:spMkLst>
        </pc:spChg>
        <pc:spChg chg="add">
          <ac:chgData name="Bizima Paul" userId="8a455858c0d5fd25" providerId="Windows Live" clId="Web-{A057BFC4-E290-49FC-92B7-4E7371F714D3}" dt="2025-07-26T19:51:36.285" v="868"/>
          <ac:spMkLst>
            <pc:docMk/>
            <pc:sldMk cId="646693139" sldId="1647"/>
            <ac:spMk id="17" creationId="{D2548F45-5164-4ABB-8212-7F293FDED8D4}"/>
          </ac:spMkLst>
        </pc:spChg>
        <pc:spChg chg="add">
          <ac:chgData name="Bizima Paul" userId="8a455858c0d5fd25" providerId="Windows Live" clId="Web-{A057BFC4-E290-49FC-92B7-4E7371F714D3}" dt="2025-07-26T19:51:36.285" v="868"/>
          <ac:spMkLst>
            <pc:docMk/>
            <pc:sldMk cId="646693139" sldId="1647"/>
            <ac:spMk id="19" creationId="{5E81CCFB-7BEF-4186-86FB-D09450B4D02D}"/>
          </ac:spMkLst>
        </pc:spChg>
        <pc:picChg chg="add mod ord">
          <ac:chgData name="Bizima Paul" userId="8a455858c0d5fd25" providerId="Windows Live" clId="Web-{A057BFC4-E290-49FC-92B7-4E7371F714D3}" dt="2025-07-26T19:51:36.285" v="868"/>
          <ac:picMkLst>
            <pc:docMk/>
            <pc:sldMk cId="646693139" sldId="1647"/>
            <ac:picMk id="8" creationId="{5A67F51E-EB26-82BA-647C-5BE7F8E2EE18}"/>
          </ac:picMkLst>
        </pc:picChg>
      </pc:sldChg>
      <pc:sldChg chg="addSp delSp modSp new">
        <pc:chgData name="Bizima Paul" userId="8a455858c0d5fd25" providerId="Windows Live" clId="Web-{A057BFC4-E290-49FC-92B7-4E7371F714D3}" dt="2025-07-26T20:07:39.319" v="1093"/>
        <pc:sldMkLst>
          <pc:docMk/>
          <pc:sldMk cId="3811145736" sldId="1648"/>
        </pc:sldMkLst>
        <pc:spChg chg="del mod">
          <ac:chgData name="Bizima Paul" userId="8a455858c0d5fd25" providerId="Windows Live" clId="Web-{A057BFC4-E290-49FC-92B7-4E7371F714D3}" dt="2025-07-26T20:07:39.319" v="1093"/>
          <ac:spMkLst>
            <pc:docMk/>
            <pc:sldMk cId="3811145736" sldId="1648"/>
            <ac:spMk id="2" creationId="{766F788D-68AA-2168-A31B-AEA60AC9AF71}"/>
          </ac:spMkLst>
        </pc:spChg>
        <pc:spChg chg="mod">
          <ac:chgData name="Bizima Paul" userId="8a455858c0d5fd25" providerId="Windows Live" clId="Web-{A057BFC4-E290-49FC-92B7-4E7371F714D3}" dt="2025-07-26T20:04:36.344" v="1090" actId="14100"/>
          <ac:spMkLst>
            <pc:docMk/>
            <pc:sldMk cId="3811145736" sldId="1648"/>
            <ac:spMk id="6" creationId="{99D38102-9A68-FDC7-4EC3-3BA53417A60A}"/>
          </ac:spMkLst>
        </pc:spChg>
        <pc:spChg chg="mod">
          <ac:chgData name="Bizima Paul" userId="8a455858c0d5fd25" providerId="Windows Live" clId="Web-{A057BFC4-E290-49FC-92B7-4E7371F714D3}" dt="2025-07-26T19:59:09.770" v="884" actId="20577"/>
          <ac:spMkLst>
            <pc:docMk/>
            <pc:sldMk cId="3811145736" sldId="1648"/>
            <ac:spMk id="7" creationId="{E882C62A-8033-8AE9-EDC5-AF3001C8F404}"/>
          </ac:spMkLst>
        </pc:spChg>
        <pc:picChg chg="add mod ord">
          <ac:chgData name="Bizima Paul" userId="8a455858c0d5fd25" providerId="Windows Live" clId="Web-{A057BFC4-E290-49FC-92B7-4E7371F714D3}" dt="2025-07-26T20:07:39.319" v="1093"/>
          <ac:picMkLst>
            <pc:docMk/>
            <pc:sldMk cId="3811145736" sldId="1648"/>
            <ac:picMk id="8" creationId="{CA43EA20-7340-5C38-98B0-342B86F19715}"/>
          </ac:picMkLst>
        </pc:picChg>
      </pc:sldChg>
      <pc:sldChg chg="modSp new del">
        <pc:chgData name="Bizima Paul" userId="8a455858c0d5fd25" providerId="Windows Live" clId="Web-{A057BFC4-E290-49FC-92B7-4E7371F714D3}" dt="2025-07-27T01:19:44.571" v="2430"/>
        <pc:sldMkLst>
          <pc:docMk/>
          <pc:sldMk cId="1963959637" sldId="1649"/>
        </pc:sldMkLst>
        <pc:spChg chg="mod">
          <ac:chgData name="Bizima Paul" userId="8a455858c0d5fd25" providerId="Windows Live" clId="Web-{A057BFC4-E290-49FC-92B7-4E7371F714D3}" dt="2025-07-26T23:13:50.855" v="1673" actId="20577"/>
          <ac:spMkLst>
            <pc:docMk/>
            <pc:sldMk cId="1963959637" sldId="1649"/>
            <ac:spMk id="2" creationId="{DF4779D7-F73C-C57E-D21E-8E8055250070}"/>
          </ac:spMkLst>
        </pc:spChg>
        <pc:spChg chg="mod">
          <ac:chgData name="Bizima Paul" userId="8a455858c0d5fd25" providerId="Windows Live" clId="Web-{A057BFC4-E290-49FC-92B7-4E7371F714D3}" dt="2025-07-26T23:13:58.511" v="1674" actId="20577"/>
          <ac:spMkLst>
            <pc:docMk/>
            <pc:sldMk cId="1963959637" sldId="1649"/>
            <ac:spMk id="5" creationId="{05BBF388-72A4-1E56-2415-C3B6AAC15D58}"/>
          </ac:spMkLst>
        </pc:spChg>
        <pc:spChg chg="mod">
          <ac:chgData name="Bizima Paul" userId="8a455858c0d5fd25" providerId="Windows Live" clId="Web-{A057BFC4-E290-49FC-92B7-4E7371F714D3}" dt="2025-07-26T20:21:45.896" v="1135" actId="20577"/>
          <ac:spMkLst>
            <pc:docMk/>
            <pc:sldMk cId="1963959637" sldId="1649"/>
            <ac:spMk id="7" creationId="{39D97A7D-B03E-44B1-BF1A-1EEF0D5958B1}"/>
          </ac:spMkLst>
        </pc:spChg>
      </pc:sldChg>
      <pc:sldChg chg="modSp new">
        <pc:chgData name="Bizima Paul" userId="8a455858c0d5fd25" providerId="Windows Live" clId="Web-{A057BFC4-E290-49FC-92B7-4E7371F714D3}" dt="2025-07-26T23:19:12.738" v="1735" actId="14100"/>
        <pc:sldMkLst>
          <pc:docMk/>
          <pc:sldMk cId="997526407" sldId="1650"/>
        </pc:sldMkLst>
        <pc:spChg chg="mod">
          <ac:chgData name="Bizima Paul" userId="8a455858c0d5fd25" providerId="Windows Live" clId="Web-{A057BFC4-E290-49FC-92B7-4E7371F714D3}" dt="2025-07-26T23:16:42.484" v="1703" actId="20577"/>
          <ac:spMkLst>
            <pc:docMk/>
            <pc:sldMk cId="997526407" sldId="1650"/>
            <ac:spMk id="2" creationId="{1942AA38-70E9-4194-13DB-A6B054557BB2}"/>
          </ac:spMkLst>
        </pc:spChg>
        <pc:spChg chg="mod">
          <ac:chgData name="Bizima Paul" userId="8a455858c0d5fd25" providerId="Windows Live" clId="Web-{A057BFC4-E290-49FC-92B7-4E7371F714D3}" dt="2025-07-26T23:19:12.738" v="1735" actId="14100"/>
          <ac:spMkLst>
            <pc:docMk/>
            <pc:sldMk cId="997526407" sldId="1650"/>
            <ac:spMk id="3" creationId="{EEF14092-B2B3-2F1F-4E36-AF287650B52A}"/>
          </ac:spMkLst>
        </pc:spChg>
      </pc:sldChg>
      <pc:sldChg chg="addSp delSp modSp ord">
        <pc:chgData name="Bizima Paul" userId="8a455858c0d5fd25" providerId="Windows Live" clId="Web-{A057BFC4-E290-49FC-92B7-4E7371F714D3}" dt="2025-07-27T00:25:06.699" v="2115"/>
        <pc:sldMkLst>
          <pc:docMk/>
          <pc:sldMk cId="2914102037" sldId="1652"/>
        </pc:sldMkLst>
        <pc:spChg chg="mod">
          <ac:chgData name="Bizima Paul" userId="8a455858c0d5fd25" providerId="Windows Live" clId="Web-{A057BFC4-E290-49FC-92B7-4E7371F714D3}" dt="2025-07-27T00:21:54.770" v="1994" actId="14100"/>
          <ac:spMkLst>
            <pc:docMk/>
            <pc:sldMk cId="2914102037" sldId="1652"/>
            <ac:spMk id="2" creationId="{F0BB9ABF-9E55-1F68-23F9-7B5865F95BF6}"/>
          </ac:spMkLst>
        </pc:spChg>
        <pc:spChg chg="mod">
          <ac:chgData name="Bizima Paul" userId="8a455858c0d5fd25" providerId="Windows Live" clId="Web-{A057BFC4-E290-49FC-92B7-4E7371F714D3}" dt="2025-07-27T00:24:29.135" v="2112" actId="20577"/>
          <ac:spMkLst>
            <pc:docMk/>
            <pc:sldMk cId="2914102037" sldId="1652"/>
            <ac:spMk id="3" creationId="{BC74490F-942D-A2DB-84BD-62164B7E36E3}"/>
          </ac:spMkLst>
        </pc:spChg>
        <pc:spChg chg="del">
          <ac:chgData name="Bizima Paul" userId="8a455858c0d5fd25" providerId="Windows Live" clId="Web-{A057BFC4-E290-49FC-92B7-4E7371F714D3}" dt="2025-07-27T00:25:06.699" v="2115"/>
          <ac:spMkLst>
            <pc:docMk/>
            <pc:sldMk cId="2914102037" sldId="1652"/>
            <ac:spMk id="4" creationId="{0C7ADD66-832B-F10F-796E-93F4A9BF9B46}"/>
          </ac:spMkLst>
        </pc:spChg>
        <pc:picChg chg="add mod ord">
          <ac:chgData name="Bizima Paul" userId="8a455858c0d5fd25" providerId="Windows Live" clId="Web-{A057BFC4-E290-49FC-92B7-4E7371F714D3}" dt="2025-07-27T00:25:06.699" v="2115"/>
          <ac:picMkLst>
            <pc:docMk/>
            <pc:sldMk cId="2914102037" sldId="1652"/>
            <ac:picMk id="8" creationId="{E9D51C32-89D2-9C6B-4E03-5A02EC58FA28}"/>
          </ac:picMkLst>
        </pc:picChg>
      </pc:sldChg>
    </pc:docChg>
  </pc:docChgLst>
  <pc:docChgLst>
    <pc:chgData name="Bizima Paul" userId="8a455858c0d5fd25" providerId="Windows Live" clId="Web-{2DC2DD15-9728-4B3A-9151-D7AE75AB980F}"/>
    <pc:docChg chg="addSld delSld modSld sldOrd">
      <pc:chgData name="Bizima Paul" userId="8a455858c0d5fd25" providerId="Windows Live" clId="Web-{2DC2DD15-9728-4B3A-9151-D7AE75AB980F}" dt="2025-07-26T16:38:06.775" v="860"/>
      <pc:docMkLst>
        <pc:docMk/>
      </pc:docMkLst>
      <pc:sldChg chg="ord">
        <pc:chgData name="Bizima Paul" userId="8a455858c0d5fd25" providerId="Windows Live" clId="Web-{2DC2DD15-9728-4B3A-9151-D7AE75AB980F}" dt="2025-07-26T16:09:59.808" v="462"/>
        <pc:sldMkLst>
          <pc:docMk/>
          <pc:sldMk cId="1471035344" sldId="259"/>
        </pc:sldMkLst>
      </pc:sldChg>
      <pc:sldChg chg="modSp">
        <pc:chgData name="Bizima Paul" userId="8a455858c0d5fd25" providerId="Windows Live" clId="Web-{2DC2DD15-9728-4B3A-9151-D7AE75AB980F}" dt="2025-07-26T15:02:25.188" v="166" actId="20577"/>
        <pc:sldMkLst>
          <pc:docMk/>
          <pc:sldMk cId="1816040184" sldId="1640"/>
        </pc:sldMkLst>
        <pc:spChg chg="mod">
          <ac:chgData name="Bizima Paul" userId="8a455858c0d5fd25" providerId="Windows Live" clId="Web-{2DC2DD15-9728-4B3A-9151-D7AE75AB980F}" dt="2025-07-26T15:02:25.188" v="166" actId="20577"/>
          <ac:spMkLst>
            <pc:docMk/>
            <pc:sldMk cId="1816040184" sldId="1640"/>
            <ac:spMk id="6" creationId="{72967EA9-E362-BAF2-205E-246F033EE4DF}"/>
          </ac:spMkLst>
        </pc:spChg>
      </pc:sldChg>
      <pc:sldChg chg="addSp delSp modSp new">
        <pc:chgData name="Bizima Paul" userId="8a455858c0d5fd25" providerId="Windows Live" clId="Web-{2DC2DD15-9728-4B3A-9151-D7AE75AB980F}" dt="2025-07-26T16:05:29.243" v="457"/>
        <pc:sldMkLst>
          <pc:docMk/>
          <pc:sldMk cId="3159899706" sldId="1641"/>
        </pc:sldMkLst>
        <pc:spChg chg="del">
          <ac:chgData name="Bizima Paul" userId="8a455858c0d5fd25" providerId="Windows Live" clId="Web-{2DC2DD15-9728-4B3A-9151-D7AE75AB980F}" dt="2025-07-26T16:05:29.243" v="457"/>
          <ac:spMkLst>
            <pc:docMk/>
            <pc:sldMk cId="3159899706" sldId="1641"/>
            <ac:spMk id="2" creationId="{BA7E0266-FD2A-CE92-B7C1-70FA370E9FDE}"/>
          </ac:spMkLst>
        </pc:spChg>
        <pc:spChg chg="mod">
          <ac:chgData name="Bizima Paul" userId="8a455858c0d5fd25" providerId="Windows Live" clId="Web-{2DC2DD15-9728-4B3A-9151-D7AE75AB980F}" dt="2025-07-26T16:04:38.130" v="456" actId="20577"/>
          <ac:spMkLst>
            <pc:docMk/>
            <pc:sldMk cId="3159899706" sldId="1641"/>
            <ac:spMk id="6" creationId="{014641F3-0D71-C9B3-D306-1900201AF449}"/>
          </ac:spMkLst>
        </pc:spChg>
        <pc:spChg chg="mod">
          <ac:chgData name="Bizima Paul" userId="8a455858c0d5fd25" providerId="Windows Live" clId="Web-{2DC2DD15-9728-4B3A-9151-D7AE75AB980F}" dt="2025-07-26T15:02:43.407" v="169" actId="20577"/>
          <ac:spMkLst>
            <pc:docMk/>
            <pc:sldMk cId="3159899706" sldId="1641"/>
            <ac:spMk id="7" creationId="{5FD423D2-DB6A-C871-13B1-26B2F70E89CB}"/>
          </ac:spMkLst>
        </pc:spChg>
        <pc:picChg chg="add mod ord">
          <ac:chgData name="Bizima Paul" userId="8a455858c0d5fd25" providerId="Windows Live" clId="Web-{2DC2DD15-9728-4B3A-9151-D7AE75AB980F}" dt="2025-07-26T16:05:29.243" v="457"/>
          <ac:picMkLst>
            <pc:docMk/>
            <pc:sldMk cId="3159899706" sldId="1641"/>
            <ac:picMk id="8" creationId="{C393486C-A4EE-7367-E9F5-D60195C2AE29}"/>
          </ac:picMkLst>
        </pc:picChg>
      </pc:sldChg>
      <pc:sldChg chg="new del">
        <pc:chgData name="Bizima Paul" userId="8a455858c0d5fd25" providerId="Windows Live" clId="Web-{2DC2DD15-9728-4B3A-9151-D7AE75AB980F}" dt="2025-07-26T16:09:41.870" v="459"/>
        <pc:sldMkLst>
          <pc:docMk/>
          <pc:sldMk cId="291423643" sldId="1642"/>
        </pc:sldMkLst>
      </pc:sldChg>
      <pc:sldChg chg="addSp delSp modSp new ord">
        <pc:chgData name="Bizima Paul" userId="8a455858c0d5fd25" providerId="Windows Live" clId="Web-{2DC2DD15-9728-4B3A-9151-D7AE75AB980F}" dt="2025-07-26T16:38:06.775" v="860"/>
        <pc:sldMkLst>
          <pc:docMk/>
          <pc:sldMk cId="2696822857" sldId="1642"/>
        </pc:sldMkLst>
        <pc:spChg chg="del">
          <ac:chgData name="Bizima Paul" userId="8a455858c0d5fd25" providerId="Windows Live" clId="Web-{2DC2DD15-9728-4B3A-9151-D7AE75AB980F}" dt="2025-07-26T16:38:06.775" v="860"/>
          <ac:spMkLst>
            <pc:docMk/>
            <pc:sldMk cId="2696822857" sldId="1642"/>
            <ac:spMk id="2" creationId="{AACBAD3A-E773-D947-A413-27AC43E3604D}"/>
          </ac:spMkLst>
        </pc:spChg>
        <pc:spChg chg="mod">
          <ac:chgData name="Bizima Paul" userId="8a455858c0d5fd25" providerId="Windows Live" clId="Web-{2DC2DD15-9728-4B3A-9151-D7AE75AB980F}" dt="2025-07-26T16:36:25.893" v="859" actId="20577"/>
          <ac:spMkLst>
            <pc:docMk/>
            <pc:sldMk cId="2696822857" sldId="1642"/>
            <ac:spMk id="6" creationId="{5407C0C3-35D4-7583-A195-1D32C0B964CC}"/>
          </ac:spMkLst>
        </pc:spChg>
        <pc:spChg chg="mod">
          <ac:chgData name="Bizima Paul" userId="8a455858c0d5fd25" providerId="Windows Live" clId="Web-{2DC2DD15-9728-4B3A-9151-D7AE75AB980F}" dt="2025-07-26T16:17:26.222" v="483" actId="20577"/>
          <ac:spMkLst>
            <pc:docMk/>
            <pc:sldMk cId="2696822857" sldId="1642"/>
            <ac:spMk id="7" creationId="{581AE338-4D31-C49E-91EA-8ED563CE42DD}"/>
          </ac:spMkLst>
        </pc:spChg>
        <pc:picChg chg="add mod ord">
          <ac:chgData name="Bizima Paul" userId="8a455858c0d5fd25" providerId="Windows Live" clId="Web-{2DC2DD15-9728-4B3A-9151-D7AE75AB980F}" dt="2025-07-26T16:38:06.775" v="860"/>
          <ac:picMkLst>
            <pc:docMk/>
            <pc:sldMk cId="2696822857" sldId="1642"/>
            <ac:picMk id="8" creationId="{07A8A492-E446-F2F4-956B-774B4DC9FEFA}"/>
          </ac:picMkLst>
        </pc:picChg>
      </pc:sldChg>
    </pc:docChg>
  </pc:docChgLst>
  <pc:docChgLst>
    <pc:chgData name="Bizima Paul" userId="8a455858c0d5fd25" providerId="Windows Live" clId="Web-{21D19A89-819A-43CF-BBF6-825AFB837029}"/>
    <pc:docChg chg="modSld">
      <pc:chgData name="Bizima Paul" userId="8a455858c0d5fd25" providerId="Windows Live" clId="Web-{21D19A89-819A-43CF-BBF6-825AFB837029}" dt="2025-07-27T01:46:20.977" v="72"/>
      <pc:docMkLst>
        <pc:docMk/>
      </pc:docMkLst>
      <pc:sldChg chg="modTransition">
        <pc:chgData name="Bizima Paul" userId="8a455858c0d5fd25" providerId="Windows Live" clId="Web-{21D19A89-819A-43CF-BBF6-825AFB837029}" dt="2025-07-27T01:37:27.601" v="49"/>
        <pc:sldMkLst>
          <pc:docMk/>
          <pc:sldMk cId="4216523365" sldId="257"/>
        </pc:sldMkLst>
      </pc:sldChg>
      <pc:sldChg chg="modTransition">
        <pc:chgData name="Bizima Paul" userId="8a455858c0d5fd25" providerId="Windows Live" clId="Web-{21D19A89-819A-43CF-BBF6-825AFB837029}" dt="2025-07-27T01:46:09.039" v="71"/>
        <pc:sldMkLst>
          <pc:docMk/>
          <pc:sldMk cId="4198690590" sldId="260"/>
        </pc:sldMkLst>
      </pc:sldChg>
      <pc:sldChg chg="modTransition">
        <pc:chgData name="Bizima Paul" userId="8a455858c0d5fd25" providerId="Windows Live" clId="Web-{21D19A89-819A-43CF-BBF6-825AFB837029}" dt="2025-07-27T01:42:30.451" v="65"/>
        <pc:sldMkLst>
          <pc:docMk/>
          <pc:sldMk cId="187927555" sldId="261"/>
        </pc:sldMkLst>
      </pc:sldChg>
      <pc:sldChg chg="modTransition">
        <pc:chgData name="Bizima Paul" userId="8a455858c0d5fd25" providerId="Windows Live" clId="Web-{21D19A89-819A-43CF-BBF6-825AFB837029}" dt="2025-07-27T01:42:22.467" v="64"/>
        <pc:sldMkLst>
          <pc:docMk/>
          <pc:sldMk cId="1941379388" sldId="263"/>
        </pc:sldMkLst>
      </pc:sldChg>
      <pc:sldChg chg="modTransition">
        <pc:chgData name="Bizima Paul" userId="8a455858c0d5fd25" providerId="Windows Live" clId="Web-{21D19A89-819A-43CF-BBF6-825AFB837029}" dt="2025-07-27T01:45:28.518" v="69"/>
        <pc:sldMkLst>
          <pc:docMk/>
          <pc:sldMk cId="2999686948" sldId="267"/>
        </pc:sldMkLst>
      </pc:sldChg>
      <pc:sldChg chg="modTransition">
        <pc:chgData name="Bizima Paul" userId="8a455858c0d5fd25" providerId="Windows Live" clId="Web-{21D19A89-819A-43CF-BBF6-825AFB837029}" dt="2025-07-27T01:45:37.992" v="70"/>
        <pc:sldMkLst>
          <pc:docMk/>
          <pc:sldMk cId="2651058474" sldId="268"/>
        </pc:sldMkLst>
      </pc:sldChg>
      <pc:sldChg chg="modTransition">
        <pc:chgData name="Bizima Paul" userId="8a455858c0d5fd25" providerId="Windows Live" clId="Web-{21D19A89-819A-43CF-BBF6-825AFB837029}" dt="2025-07-27T01:45:09.377" v="68"/>
        <pc:sldMkLst>
          <pc:docMk/>
          <pc:sldMk cId="3762730561" sldId="270"/>
        </pc:sldMkLst>
      </pc:sldChg>
      <pc:sldChg chg="modTransition">
        <pc:chgData name="Bizima Paul" userId="8a455858c0d5fd25" providerId="Windows Live" clId="Web-{21D19A89-819A-43CF-BBF6-825AFB837029}" dt="2025-07-27T01:37:57.383" v="50"/>
        <pc:sldMkLst>
          <pc:docMk/>
          <pc:sldMk cId="3313450045" sldId="1612"/>
        </pc:sldMkLst>
      </pc:sldChg>
      <pc:sldChg chg="modTransition">
        <pc:chgData name="Bizima Paul" userId="8a455858c0d5fd25" providerId="Windows Live" clId="Web-{21D19A89-819A-43CF-BBF6-825AFB837029}" dt="2025-07-27T01:37:09.882" v="48"/>
        <pc:sldMkLst>
          <pc:docMk/>
          <pc:sldMk cId="323053289" sldId="1638"/>
        </pc:sldMkLst>
      </pc:sldChg>
      <pc:sldChg chg="modTransition">
        <pc:chgData name="Bizima Paul" userId="8a455858c0d5fd25" providerId="Windows Live" clId="Web-{21D19A89-819A-43CF-BBF6-825AFB837029}" dt="2025-07-27T01:38:10.492" v="51"/>
        <pc:sldMkLst>
          <pc:docMk/>
          <pc:sldMk cId="3308201561" sldId="1639"/>
        </pc:sldMkLst>
      </pc:sldChg>
      <pc:sldChg chg="modTransition">
        <pc:chgData name="Bizima Paul" userId="8a455858c0d5fd25" providerId="Windows Live" clId="Web-{21D19A89-819A-43CF-BBF6-825AFB837029}" dt="2025-07-27T01:38:45.556" v="52"/>
        <pc:sldMkLst>
          <pc:docMk/>
          <pc:sldMk cId="1816040184" sldId="1640"/>
        </pc:sldMkLst>
      </pc:sldChg>
      <pc:sldChg chg="modTransition">
        <pc:chgData name="Bizima Paul" userId="8a455858c0d5fd25" providerId="Windows Live" clId="Web-{21D19A89-819A-43CF-BBF6-825AFB837029}" dt="2025-07-27T01:38:57.587" v="53"/>
        <pc:sldMkLst>
          <pc:docMk/>
          <pc:sldMk cId="3159899706" sldId="1641"/>
        </pc:sldMkLst>
      </pc:sldChg>
      <pc:sldChg chg="modTransition">
        <pc:chgData name="Bizima Paul" userId="8a455858c0d5fd25" providerId="Windows Live" clId="Web-{21D19A89-819A-43CF-BBF6-825AFB837029}" dt="2025-07-27T01:46:20.977" v="72"/>
        <pc:sldMkLst>
          <pc:docMk/>
          <pc:sldMk cId="2266713855" sldId="1643"/>
        </pc:sldMkLst>
      </pc:sldChg>
      <pc:sldChg chg="modTransition">
        <pc:chgData name="Bizima Paul" userId="8a455858c0d5fd25" providerId="Windows Live" clId="Web-{21D19A89-819A-43CF-BBF6-825AFB837029}" dt="2025-07-27T01:40:31.495" v="59"/>
        <pc:sldMkLst>
          <pc:docMk/>
          <pc:sldMk cId="1782061737" sldId="1644"/>
        </pc:sldMkLst>
      </pc:sldChg>
      <pc:sldChg chg="modTransition">
        <pc:chgData name="Bizima Paul" userId="8a455858c0d5fd25" providerId="Windows Live" clId="Web-{21D19A89-819A-43CF-BBF6-825AFB837029}" dt="2025-07-27T01:42:00.419" v="63"/>
        <pc:sldMkLst>
          <pc:docMk/>
          <pc:sldMk cId="2988723939" sldId="1645"/>
        </pc:sldMkLst>
      </pc:sldChg>
      <pc:sldChg chg="modTransition">
        <pc:chgData name="Bizima Paul" userId="8a455858c0d5fd25" providerId="Windows Live" clId="Web-{21D19A89-819A-43CF-BBF6-825AFB837029}" dt="2025-07-27T01:41:39.294" v="62"/>
        <pc:sldMkLst>
          <pc:docMk/>
          <pc:sldMk cId="3145835640" sldId="1646"/>
        </pc:sldMkLst>
      </pc:sldChg>
      <pc:sldChg chg="modTransition">
        <pc:chgData name="Bizima Paul" userId="8a455858c0d5fd25" providerId="Windows Live" clId="Web-{21D19A89-819A-43CF-BBF6-825AFB837029}" dt="2025-07-27T01:41:19.450" v="61"/>
        <pc:sldMkLst>
          <pc:docMk/>
          <pc:sldMk cId="646693139" sldId="1647"/>
        </pc:sldMkLst>
      </pc:sldChg>
      <pc:sldChg chg="modTransition">
        <pc:chgData name="Bizima Paul" userId="8a455858c0d5fd25" providerId="Windows Live" clId="Web-{21D19A89-819A-43CF-BBF6-825AFB837029}" dt="2025-07-27T01:40:02.214" v="58"/>
        <pc:sldMkLst>
          <pc:docMk/>
          <pc:sldMk cId="3811145736" sldId="1648"/>
        </pc:sldMkLst>
      </pc:sldChg>
      <pc:sldChg chg="modTransition">
        <pc:chgData name="Bizima Paul" userId="8a455858c0d5fd25" providerId="Windows Live" clId="Web-{21D19A89-819A-43CF-BBF6-825AFB837029}" dt="2025-07-27T01:39:05.197" v="54"/>
        <pc:sldMkLst>
          <pc:docMk/>
          <pc:sldMk cId="765949437" sldId="1651"/>
        </pc:sldMkLst>
      </pc:sldChg>
      <pc:sldChg chg="addSp delSp modSp modTransition">
        <pc:chgData name="Bizima Paul" userId="8a455858c0d5fd25" providerId="Windows Live" clId="Web-{21D19A89-819A-43CF-BBF6-825AFB837029}" dt="2025-07-27T01:41:05.918" v="60"/>
        <pc:sldMkLst>
          <pc:docMk/>
          <pc:sldMk cId="2914102037" sldId="1652"/>
        </pc:sldMkLst>
        <pc:spChg chg="add del mod">
          <ac:chgData name="Bizima Paul" userId="8a455858c0d5fd25" providerId="Windows Live" clId="Web-{21D19A89-819A-43CF-BBF6-825AFB837029}" dt="2025-07-27T01:31:05.280" v="18"/>
          <ac:spMkLst>
            <pc:docMk/>
            <pc:sldMk cId="2914102037" sldId="1652"/>
            <ac:spMk id="10" creationId="{E8B57238-7690-796A-0363-5550C73460AF}"/>
          </ac:spMkLst>
        </pc:spChg>
        <pc:picChg chg="add mod modCrop">
          <ac:chgData name="Bizima Paul" userId="8a455858c0d5fd25" providerId="Windows Live" clId="Web-{21D19A89-819A-43CF-BBF6-825AFB837029}" dt="2025-07-27T01:31:13.483" v="19" actId="1076"/>
          <ac:picMkLst>
            <pc:docMk/>
            <pc:sldMk cId="2914102037" sldId="1652"/>
            <ac:picMk id="4" creationId="{18996BD4-1A71-1BE6-730C-100D44F2E384}"/>
          </ac:picMkLst>
        </pc:picChg>
        <pc:picChg chg="del mod">
          <ac:chgData name="Bizima Paul" userId="8a455858c0d5fd25" providerId="Windows Live" clId="Web-{21D19A89-819A-43CF-BBF6-825AFB837029}" dt="2025-07-27T01:30:35.935" v="12"/>
          <ac:picMkLst>
            <pc:docMk/>
            <pc:sldMk cId="2914102037" sldId="1652"/>
            <ac:picMk id="8" creationId="{E9D51C32-89D2-9C6B-4E03-5A02EC58FA28}"/>
          </ac:picMkLst>
        </pc:picChg>
        <pc:picChg chg="add del mod">
          <ac:chgData name="Bizima Paul" userId="8a455858c0d5fd25" providerId="Windows Live" clId="Web-{21D19A89-819A-43CF-BBF6-825AFB837029}" dt="2025-07-27T01:34:48.863" v="35"/>
          <ac:picMkLst>
            <pc:docMk/>
            <pc:sldMk cId="2914102037" sldId="1652"/>
            <ac:picMk id="11" creationId="{BC3980C9-0832-CF1F-5A82-6132FBCC1BD7}"/>
          </ac:picMkLst>
        </pc:picChg>
        <pc:picChg chg="add mod">
          <ac:chgData name="Bizima Paul" userId="8a455858c0d5fd25" providerId="Windows Live" clId="Web-{21D19A89-819A-43CF-BBF6-825AFB837029}" dt="2025-07-27T01:36:05.771" v="47" actId="14100"/>
          <ac:picMkLst>
            <pc:docMk/>
            <pc:sldMk cId="2914102037" sldId="1652"/>
            <ac:picMk id="12" creationId="{D32DBB65-B692-2179-CA5A-8869D8680416}"/>
          </ac:picMkLst>
        </pc:picChg>
      </pc:sldChg>
    </pc:docChg>
  </pc:docChgLst>
  <pc:docChgLst>
    <pc:chgData name="Bizima Paul" userId="8a455858c0d5fd25" providerId="Windows Live" clId="Web-{C4B000F8-F678-4353-BB6B-37BF8C67A1F8}"/>
    <pc:docChg chg="addSld delSld modSld sldOrd">
      <pc:chgData name="Bizima Paul" userId="8a455858c0d5fd25" providerId="Windows Live" clId="Web-{C4B000F8-F678-4353-BB6B-37BF8C67A1F8}" dt="2025-07-27T01:04:51.656" v="637" actId="20577"/>
      <pc:docMkLst>
        <pc:docMk/>
      </pc:docMkLst>
      <pc:sldChg chg="modSp">
        <pc:chgData name="Bizima Paul" userId="8a455858c0d5fd25" providerId="Windows Live" clId="Web-{C4B000F8-F678-4353-BB6B-37BF8C67A1F8}" dt="2025-07-27T00:06:59.702" v="88" actId="20577"/>
        <pc:sldMkLst>
          <pc:docMk/>
          <pc:sldMk cId="1941379388" sldId="263"/>
        </pc:sldMkLst>
        <pc:spChg chg="mod">
          <ac:chgData name="Bizima Paul" userId="8a455858c0d5fd25" providerId="Windows Live" clId="Web-{C4B000F8-F678-4353-BB6B-37BF8C67A1F8}" dt="2025-07-27T00:06:59.702" v="88" actId="20577"/>
          <ac:spMkLst>
            <pc:docMk/>
            <pc:sldMk cId="1941379388" sldId="263"/>
            <ac:spMk id="4" creationId="{A8072345-EDED-4266-CFF8-650FF0BB1E47}"/>
          </ac:spMkLst>
        </pc:spChg>
      </pc:sldChg>
      <pc:sldChg chg="modSp ord">
        <pc:chgData name="Bizima Paul" userId="8a455858c0d5fd25" providerId="Windows Live" clId="Web-{C4B000F8-F678-4353-BB6B-37BF8C67A1F8}" dt="2025-07-27T00:54:04.436" v="619" actId="20577"/>
        <pc:sldMkLst>
          <pc:docMk/>
          <pc:sldMk cId="2999686948" sldId="267"/>
        </pc:sldMkLst>
        <pc:spChg chg="mod">
          <ac:chgData name="Bizima Paul" userId="8a455858c0d5fd25" providerId="Windows Live" clId="Web-{C4B000F8-F678-4353-BB6B-37BF8C67A1F8}" dt="2025-07-27T00:48:45.420" v="609" actId="14100"/>
          <ac:spMkLst>
            <pc:docMk/>
            <pc:sldMk cId="2999686948" sldId="267"/>
            <ac:spMk id="2" creationId="{E4A209B1-CECE-7466-7044-9D73619E56A1}"/>
          </ac:spMkLst>
        </pc:spChg>
        <pc:spChg chg="mod">
          <ac:chgData name="Bizima Paul" userId="8a455858c0d5fd25" providerId="Windows Live" clId="Web-{C4B000F8-F678-4353-BB6B-37BF8C67A1F8}" dt="2025-07-27T00:54:04.436" v="619" actId="20577"/>
          <ac:spMkLst>
            <pc:docMk/>
            <pc:sldMk cId="2999686948" sldId="267"/>
            <ac:spMk id="3" creationId="{0D66681B-5E1B-BD2B-6960-3B46EFE83A39}"/>
          </ac:spMkLst>
        </pc:spChg>
        <pc:picChg chg="mod">
          <ac:chgData name="Bizima Paul" userId="8a455858c0d5fd25" providerId="Windows Live" clId="Web-{C4B000F8-F678-4353-BB6B-37BF8C67A1F8}" dt="2025-07-27T00:48:16.669" v="601" actId="1076"/>
          <ac:picMkLst>
            <pc:docMk/>
            <pc:sldMk cId="2999686948" sldId="267"/>
            <ac:picMk id="7" creationId="{0F06CFED-994E-137F-0F8E-1A9795C48E1E}"/>
          </ac:picMkLst>
        </pc:picChg>
      </pc:sldChg>
      <pc:sldChg chg="modSp">
        <pc:chgData name="Bizima Paul" userId="8a455858c0d5fd25" providerId="Windows Live" clId="Web-{C4B000F8-F678-4353-BB6B-37BF8C67A1F8}" dt="2025-07-27T00:47:37.449" v="595" actId="20577"/>
        <pc:sldMkLst>
          <pc:docMk/>
          <pc:sldMk cId="2651058474" sldId="268"/>
        </pc:sldMkLst>
        <pc:spChg chg="mod">
          <ac:chgData name="Bizima Paul" userId="8a455858c0d5fd25" providerId="Windows Live" clId="Web-{C4B000F8-F678-4353-BB6B-37BF8C67A1F8}" dt="2025-07-27T00:47:37.449" v="595" actId="20577"/>
          <ac:spMkLst>
            <pc:docMk/>
            <pc:sldMk cId="2651058474" sldId="268"/>
            <ac:spMk id="5" creationId="{0EA6679F-0290-515C-BB0F-947C10AC81E4}"/>
          </ac:spMkLst>
        </pc:spChg>
      </pc:sldChg>
      <pc:sldChg chg="addSp delSp modSp mod setBg">
        <pc:chgData name="Bizima Paul" userId="8a455858c0d5fd25" providerId="Windows Live" clId="Web-{C4B000F8-F678-4353-BB6B-37BF8C67A1F8}" dt="2025-07-26T23:56:45.500" v="38"/>
        <pc:sldMkLst>
          <pc:docMk/>
          <pc:sldMk cId="3308201561" sldId="1639"/>
        </pc:sldMkLst>
        <pc:spChg chg="mod">
          <ac:chgData name="Bizima Paul" userId="8a455858c0d5fd25" providerId="Windows Live" clId="Web-{C4B000F8-F678-4353-BB6B-37BF8C67A1F8}" dt="2025-07-26T23:56:45.500" v="38"/>
          <ac:spMkLst>
            <pc:docMk/>
            <pc:sldMk cId="3308201561" sldId="1639"/>
            <ac:spMk id="3" creationId="{85F66A3F-BEF2-F7BB-A88C-6EB98F3B556A}"/>
          </ac:spMkLst>
        </pc:spChg>
        <pc:spChg chg="mod">
          <ac:chgData name="Bizima Paul" userId="8a455858c0d5fd25" providerId="Windows Live" clId="Web-{C4B000F8-F678-4353-BB6B-37BF8C67A1F8}" dt="2025-07-26T23:56:45.500" v="38"/>
          <ac:spMkLst>
            <pc:docMk/>
            <pc:sldMk cId="3308201561" sldId="1639"/>
            <ac:spMk id="4" creationId="{D4B7A581-0C8E-A8AF-F3E1-13F356375588}"/>
          </ac:spMkLst>
        </pc:spChg>
        <pc:spChg chg="mod">
          <ac:chgData name="Bizima Paul" userId="8a455858c0d5fd25" providerId="Windows Live" clId="Web-{C4B000F8-F678-4353-BB6B-37BF8C67A1F8}" dt="2025-07-26T23:56:45.500" v="38"/>
          <ac:spMkLst>
            <pc:docMk/>
            <pc:sldMk cId="3308201561" sldId="1639"/>
            <ac:spMk id="5" creationId="{FF651A33-D9A0-9792-34FD-B444CD819DC0}"/>
          </ac:spMkLst>
        </pc:spChg>
        <pc:spChg chg="mod ord">
          <ac:chgData name="Bizima Paul" userId="8a455858c0d5fd25" providerId="Windows Live" clId="Web-{C4B000F8-F678-4353-BB6B-37BF8C67A1F8}" dt="2025-07-26T23:56:45.500" v="38"/>
          <ac:spMkLst>
            <pc:docMk/>
            <pc:sldMk cId="3308201561" sldId="1639"/>
            <ac:spMk id="6" creationId="{F78B5B79-15BE-7B3E-D8BB-7366AA2B7F95}"/>
          </ac:spMkLst>
        </pc:spChg>
        <pc:spChg chg="mod ord">
          <ac:chgData name="Bizima Paul" userId="8a455858c0d5fd25" providerId="Windows Live" clId="Web-{C4B000F8-F678-4353-BB6B-37BF8C67A1F8}" dt="2025-07-26T23:56:45.500" v="38"/>
          <ac:spMkLst>
            <pc:docMk/>
            <pc:sldMk cId="3308201561" sldId="1639"/>
            <ac:spMk id="7" creationId="{BB0A094C-42C5-E5CA-41E4-DA2005CB5FF3}"/>
          </ac:spMkLst>
        </pc:spChg>
        <pc:spChg chg="add del">
          <ac:chgData name="Bizima Paul" userId="8a455858c0d5fd25" providerId="Windows Live" clId="Web-{C4B000F8-F678-4353-BB6B-37BF8C67A1F8}" dt="2025-07-26T23:56:45.484" v="37"/>
          <ac:spMkLst>
            <pc:docMk/>
            <pc:sldMk cId="3308201561" sldId="1639"/>
            <ac:spMk id="13" creationId="{F94AA2BD-2E3F-4B1D-8127-5744B8115311}"/>
          </ac:spMkLst>
        </pc:spChg>
        <pc:spChg chg="add del">
          <ac:chgData name="Bizima Paul" userId="8a455858c0d5fd25" providerId="Windows Live" clId="Web-{C4B000F8-F678-4353-BB6B-37BF8C67A1F8}" dt="2025-07-26T23:56:45.484" v="37"/>
          <ac:spMkLst>
            <pc:docMk/>
            <pc:sldMk cId="3308201561" sldId="1639"/>
            <ac:spMk id="15" creationId="{4BD02261-2DC8-4AA8-9E16-7751AE892445}"/>
          </ac:spMkLst>
        </pc:spChg>
        <pc:spChg chg="add del">
          <ac:chgData name="Bizima Paul" userId="8a455858c0d5fd25" providerId="Windows Live" clId="Web-{C4B000F8-F678-4353-BB6B-37BF8C67A1F8}" dt="2025-07-26T23:56:45.484" v="37"/>
          <ac:spMkLst>
            <pc:docMk/>
            <pc:sldMk cId="3308201561" sldId="1639"/>
            <ac:spMk id="17" creationId="{3D752CF2-2291-40B5-B462-C17B174C10BC}"/>
          </ac:spMkLst>
        </pc:spChg>
        <pc:spChg chg="add">
          <ac:chgData name="Bizima Paul" userId="8a455858c0d5fd25" providerId="Windows Live" clId="Web-{C4B000F8-F678-4353-BB6B-37BF8C67A1F8}" dt="2025-07-26T23:56:45.500" v="38"/>
          <ac:spMkLst>
            <pc:docMk/>
            <pc:sldMk cId="3308201561" sldId="1639"/>
            <ac:spMk id="19" creationId="{C0763A76-9F1C-4FC5-82B7-DD475DA461B2}"/>
          </ac:spMkLst>
        </pc:spChg>
        <pc:spChg chg="add">
          <ac:chgData name="Bizima Paul" userId="8a455858c0d5fd25" providerId="Windows Live" clId="Web-{C4B000F8-F678-4353-BB6B-37BF8C67A1F8}" dt="2025-07-26T23:56:45.500" v="38"/>
          <ac:spMkLst>
            <pc:docMk/>
            <pc:sldMk cId="3308201561" sldId="1639"/>
            <ac:spMk id="20" creationId="{E81BF4F6-F2CF-4984-9D14-D6966D92F99F}"/>
          </ac:spMkLst>
        </pc:spChg>
        <pc:picChg chg="mod ord">
          <ac:chgData name="Bizima Paul" userId="8a455858c0d5fd25" providerId="Windows Live" clId="Web-{C4B000F8-F678-4353-BB6B-37BF8C67A1F8}" dt="2025-07-26T23:56:45.500" v="38"/>
          <ac:picMkLst>
            <pc:docMk/>
            <pc:sldMk cId="3308201561" sldId="1639"/>
            <ac:picMk id="8" creationId="{FF070E9C-98C8-F121-C015-F9086D665F17}"/>
          </ac:picMkLst>
        </pc:picChg>
      </pc:sldChg>
      <pc:sldChg chg="addSp delSp modSp">
        <pc:chgData name="Bizima Paul" userId="8a455858c0d5fd25" providerId="Windows Live" clId="Web-{C4B000F8-F678-4353-BB6B-37BF8C67A1F8}" dt="2025-07-26T23:57:29.707" v="40"/>
        <pc:sldMkLst>
          <pc:docMk/>
          <pc:sldMk cId="1816040184" sldId="1640"/>
        </pc:sldMkLst>
        <pc:spChg chg="mod">
          <ac:chgData name="Bizima Paul" userId="8a455858c0d5fd25" providerId="Windows Live" clId="Web-{C4B000F8-F678-4353-BB6B-37BF8C67A1F8}" dt="2025-07-26T23:57:29.707" v="40"/>
          <ac:spMkLst>
            <pc:docMk/>
            <pc:sldMk cId="1816040184" sldId="1640"/>
            <ac:spMk id="3" creationId="{63CC3A4D-AC2D-59EB-3C3D-FA205F2C0290}"/>
          </ac:spMkLst>
        </pc:spChg>
        <pc:spChg chg="mod">
          <ac:chgData name="Bizima Paul" userId="8a455858c0d5fd25" providerId="Windows Live" clId="Web-{C4B000F8-F678-4353-BB6B-37BF8C67A1F8}" dt="2025-07-26T23:57:29.707" v="40"/>
          <ac:spMkLst>
            <pc:docMk/>
            <pc:sldMk cId="1816040184" sldId="1640"/>
            <ac:spMk id="4" creationId="{51D3A89E-CF36-3541-2050-FB84D68A83D4}"/>
          </ac:spMkLst>
        </pc:spChg>
        <pc:spChg chg="mod">
          <ac:chgData name="Bizima Paul" userId="8a455858c0d5fd25" providerId="Windows Live" clId="Web-{C4B000F8-F678-4353-BB6B-37BF8C67A1F8}" dt="2025-07-26T23:57:29.707" v="40"/>
          <ac:spMkLst>
            <pc:docMk/>
            <pc:sldMk cId="1816040184" sldId="1640"/>
            <ac:spMk id="5" creationId="{0849BAC7-BDDE-3EEB-53DB-77D1EF5B563A}"/>
          </ac:spMkLst>
        </pc:spChg>
        <pc:spChg chg="mod">
          <ac:chgData name="Bizima Paul" userId="8a455858c0d5fd25" providerId="Windows Live" clId="Web-{C4B000F8-F678-4353-BB6B-37BF8C67A1F8}" dt="2025-07-26T23:57:29.707" v="40"/>
          <ac:spMkLst>
            <pc:docMk/>
            <pc:sldMk cId="1816040184" sldId="1640"/>
            <ac:spMk id="6" creationId="{72967EA9-E362-BAF2-205E-246F033EE4DF}"/>
          </ac:spMkLst>
        </pc:spChg>
        <pc:spChg chg="mod">
          <ac:chgData name="Bizima Paul" userId="8a455858c0d5fd25" providerId="Windows Live" clId="Web-{C4B000F8-F678-4353-BB6B-37BF8C67A1F8}" dt="2025-07-26T23:57:29.707" v="40"/>
          <ac:spMkLst>
            <pc:docMk/>
            <pc:sldMk cId="1816040184" sldId="1640"/>
            <ac:spMk id="7" creationId="{E20E7A72-0A91-5786-36C0-851AA152D287}"/>
          </ac:spMkLst>
        </pc:spChg>
        <pc:grpChg chg="del">
          <ac:chgData name="Bizima Paul" userId="8a455858c0d5fd25" providerId="Windows Live" clId="Web-{C4B000F8-F678-4353-BB6B-37BF8C67A1F8}" dt="2025-07-26T23:57:29.707" v="40"/>
          <ac:grpSpMkLst>
            <pc:docMk/>
            <pc:sldMk cId="1816040184" sldId="1640"/>
            <ac:grpSpMk id="13" creationId="{31C49F18-8757-4E87-5C2E-9D6D7B82BA3B}"/>
          </ac:grpSpMkLst>
        </pc:grpChg>
        <pc:grpChg chg="add">
          <ac:chgData name="Bizima Paul" userId="8a455858c0d5fd25" providerId="Windows Live" clId="Web-{C4B000F8-F678-4353-BB6B-37BF8C67A1F8}" dt="2025-07-26T23:57:29.707" v="40"/>
          <ac:grpSpMkLst>
            <pc:docMk/>
            <pc:sldMk cId="1816040184" sldId="1640"/>
            <ac:grpSpMk id="20" creationId="{BE589684-54CA-64D8-C963-5F19FF75BF72}"/>
          </ac:grpSpMkLst>
        </pc:grpChg>
        <pc:picChg chg="mod">
          <ac:chgData name="Bizima Paul" userId="8a455858c0d5fd25" providerId="Windows Live" clId="Web-{C4B000F8-F678-4353-BB6B-37BF8C67A1F8}" dt="2025-07-26T23:57:29.707" v="40"/>
          <ac:picMkLst>
            <pc:docMk/>
            <pc:sldMk cId="1816040184" sldId="1640"/>
            <ac:picMk id="8" creationId="{9E027440-8290-79BE-C3FF-5E60DF44B802}"/>
          </ac:picMkLst>
        </pc:picChg>
      </pc:sldChg>
      <pc:sldChg chg="modSp">
        <pc:chgData name="Bizima Paul" userId="8a455858c0d5fd25" providerId="Windows Live" clId="Web-{C4B000F8-F678-4353-BB6B-37BF8C67A1F8}" dt="2025-07-27T01:03:59.715" v="628" actId="20577"/>
        <pc:sldMkLst>
          <pc:docMk/>
          <pc:sldMk cId="3159899706" sldId="1641"/>
        </pc:sldMkLst>
        <pc:spChg chg="mod">
          <ac:chgData name="Bizima Paul" userId="8a455858c0d5fd25" providerId="Windows Live" clId="Web-{C4B000F8-F678-4353-BB6B-37BF8C67A1F8}" dt="2025-07-27T01:03:59.715" v="628" actId="20577"/>
          <ac:spMkLst>
            <pc:docMk/>
            <pc:sldMk cId="3159899706" sldId="1641"/>
            <ac:spMk id="6" creationId="{014641F3-0D71-C9B3-D306-1900201AF449}"/>
          </ac:spMkLst>
        </pc:spChg>
      </pc:sldChg>
      <pc:sldChg chg="del">
        <pc:chgData name="Bizima Paul" userId="8a455858c0d5fd25" providerId="Windows Live" clId="Web-{C4B000F8-F678-4353-BB6B-37BF8C67A1F8}" dt="2025-07-27T00:02:57.434" v="69"/>
        <pc:sldMkLst>
          <pc:docMk/>
          <pc:sldMk cId="2696822857" sldId="1642"/>
        </pc:sldMkLst>
      </pc:sldChg>
      <pc:sldChg chg="addSp delSp modSp">
        <pc:chgData name="Bizima Paul" userId="8a455858c0d5fd25" providerId="Windows Live" clId="Web-{C4B000F8-F678-4353-BB6B-37BF8C67A1F8}" dt="2025-07-27T00:05:36.290" v="78" actId="20577"/>
        <pc:sldMkLst>
          <pc:docMk/>
          <pc:sldMk cId="2266713855" sldId="1643"/>
        </pc:sldMkLst>
        <pc:spChg chg="mod">
          <ac:chgData name="Bizima Paul" userId="8a455858c0d5fd25" providerId="Windows Live" clId="Web-{C4B000F8-F678-4353-BB6B-37BF8C67A1F8}" dt="2025-07-27T00:03:53.032" v="70"/>
          <ac:spMkLst>
            <pc:docMk/>
            <pc:sldMk cId="2266713855" sldId="1643"/>
            <ac:spMk id="3" creationId="{F1427A55-BFDC-EF4F-2019-32DCAC0E5576}"/>
          </ac:spMkLst>
        </pc:spChg>
        <pc:spChg chg="mod">
          <ac:chgData name="Bizima Paul" userId="8a455858c0d5fd25" providerId="Windows Live" clId="Web-{C4B000F8-F678-4353-BB6B-37BF8C67A1F8}" dt="2025-07-27T00:03:53.032" v="70"/>
          <ac:spMkLst>
            <pc:docMk/>
            <pc:sldMk cId="2266713855" sldId="1643"/>
            <ac:spMk id="4" creationId="{41865FCD-FA4E-3BB6-23A5-CBF0A725E0CD}"/>
          </ac:spMkLst>
        </pc:spChg>
        <pc:spChg chg="mod">
          <ac:chgData name="Bizima Paul" userId="8a455858c0d5fd25" providerId="Windows Live" clId="Web-{C4B000F8-F678-4353-BB6B-37BF8C67A1F8}" dt="2025-07-27T00:03:53.032" v="70"/>
          <ac:spMkLst>
            <pc:docMk/>
            <pc:sldMk cId="2266713855" sldId="1643"/>
            <ac:spMk id="5" creationId="{6F3008D6-6105-E578-708A-FB8268937874}"/>
          </ac:spMkLst>
        </pc:spChg>
        <pc:spChg chg="mod">
          <ac:chgData name="Bizima Paul" userId="8a455858c0d5fd25" providerId="Windows Live" clId="Web-{C4B000F8-F678-4353-BB6B-37BF8C67A1F8}" dt="2025-07-27T00:05:36.290" v="78" actId="20577"/>
          <ac:spMkLst>
            <pc:docMk/>
            <pc:sldMk cId="2266713855" sldId="1643"/>
            <ac:spMk id="6" creationId="{22194B6A-BF76-EF41-FB9A-E6330649C836}"/>
          </ac:spMkLst>
        </pc:spChg>
        <pc:spChg chg="mod">
          <ac:chgData name="Bizima Paul" userId="8a455858c0d5fd25" providerId="Windows Live" clId="Web-{C4B000F8-F678-4353-BB6B-37BF8C67A1F8}" dt="2025-07-27T00:03:53.032" v="70"/>
          <ac:spMkLst>
            <pc:docMk/>
            <pc:sldMk cId="2266713855" sldId="1643"/>
            <ac:spMk id="7" creationId="{2BE69793-DB4E-D215-908E-34EDA1FD50F1}"/>
          </ac:spMkLst>
        </pc:spChg>
        <pc:spChg chg="add del">
          <ac:chgData name="Bizima Paul" userId="8a455858c0d5fd25" providerId="Windows Live" clId="Web-{C4B000F8-F678-4353-BB6B-37BF8C67A1F8}" dt="2025-07-27T00:03:53.032" v="70"/>
          <ac:spMkLst>
            <pc:docMk/>
            <pc:sldMk cId="2266713855" sldId="1643"/>
            <ac:spMk id="13" creationId="{7FEAE179-C525-48F3-AD47-0E9E2B6F2E2E}"/>
          </ac:spMkLst>
        </pc:spChg>
        <pc:spChg chg="add del">
          <ac:chgData name="Bizima Paul" userId="8a455858c0d5fd25" providerId="Windows Live" clId="Web-{C4B000F8-F678-4353-BB6B-37BF8C67A1F8}" dt="2025-07-27T00:03:53.032" v="70"/>
          <ac:spMkLst>
            <pc:docMk/>
            <pc:sldMk cId="2266713855" sldId="1643"/>
            <ac:spMk id="15" creationId="{95C8260E-968F-44E8-A823-ABB431311926}"/>
          </ac:spMkLst>
        </pc:spChg>
        <pc:spChg chg="add del">
          <ac:chgData name="Bizima Paul" userId="8a455858c0d5fd25" providerId="Windows Live" clId="Web-{C4B000F8-F678-4353-BB6B-37BF8C67A1F8}" dt="2025-07-27T00:03:53.032" v="70"/>
          <ac:spMkLst>
            <pc:docMk/>
            <pc:sldMk cId="2266713855" sldId="1643"/>
            <ac:spMk id="17" creationId="{2C1BBA94-3F40-40AA-8BB9-E69E25E537C1}"/>
          </ac:spMkLst>
        </pc:spChg>
        <pc:spChg chg="add del">
          <ac:chgData name="Bizima Paul" userId="8a455858c0d5fd25" providerId="Windows Live" clId="Web-{C4B000F8-F678-4353-BB6B-37BF8C67A1F8}" dt="2025-07-27T00:03:53.032" v="70"/>
          <ac:spMkLst>
            <pc:docMk/>
            <pc:sldMk cId="2266713855" sldId="1643"/>
            <ac:spMk id="19" creationId="{FE43805F-24A6-46A4-B19B-54F28347355C}"/>
          </ac:spMkLst>
        </pc:spChg>
        <pc:picChg chg="mod ord">
          <ac:chgData name="Bizima Paul" userId="8a455858c0d5fd25" providerId="Windows Live" clId="Web-{C4B000F8-F678-4353-BB6B-37BF8C67A1F8}" dt="2025-07-27T00:04:54.943" v="76" actId="14100"/>
          <ac:picMkLst>
            <pc:docMk/>
            <pc:sldMk cId="2266713855" sldId="1643"/>
            <ac:picMk id="8" creationId="{877B09DA-A55B-A02A-9A90-919C7A051E26}"/>
          </ac:picMkLst>
        </pc:picChg>
      </pc:sldChg>
      <pc:sldChg chg="ord">
        <pc:chgData name="Bizima Paul" userId="8a455858c0d5fd25" providerId="Windows Live" clId="Web-{C4B000F8-F678-4353-BB6B-37BF8C67A1F8}" dt="2025-07-26T20:19:19.222" v="34"/>
        <pc:sldMkLst>
          <pc:docMk/>
          <pc:sldMk cId="646693139" sldId="1647"/>
        </pc:sldMkLst>
      </pc:sldChg>
      <pc:sldChg chg="addSp delSp modSp mod ord setBg">
        <pc:chgData name="Bizima Paul" userId="8a455858c0d5fd25" providerId="Windows Live" clId="Web-{C4B000F8-F678-4353-BB6B-37BF8C67A1F8}" dt="2025-07-26T20:18:50.097" v="32"/>
        <pc:sldMkLst>
          <pc:docMk/>
          <pc:sldMk cId="3811145736" sldId="1648"/>
        </pc:sldMkLst>
        <pc:spChg chg="mod">
          <ac:chgData name="Bizima Paul" userId="8a455858c0d5fd25" providerId="Windows Live" clId="Web-{C4B000F8-F678-4353-BB6B-37BF8C67A1F8}" dt="2025-07-26T20:10:43.769" v="5"/>
          <ac:spMkLst>
            <pc:docMk/>
            <pc:sldMk cId="3811145736" sldId="1648"/>
            <ac:spMk id="3" creationId="{7B378418-E15D-3EA5-76FD-0021C326093E}"/>
          </ac:spMkLst>
        </pc:spChg>
        <pc:spChg chg="mod">
          <ac:chgData name="Bizima Paul" userId="8a455858c0d5fd25" providerId="Windows Live" clId="Web-{C4B000F8-F678-4353-BB6B-37BF8C67A1F8}" dt="2025-07-26T20:10:43.769" v="5"/>
          <ac:spMkLst>
            <pc:docMk/>
            <pc:sldMk cId="3811145736" sldId="1648"/>
            <ac:spMk id="4" creationId="{81B084CA-B60D-71B1-FD4F-5FC23579345E}"/>
          </ac:spMkLst>
        </pc:spChg>
        <pc:spChg chg="mod ord">
          <ac:chgData name="Bizima Paul" userId="8a455858c0d5fd25" providerId="Windows Live" clId="Web-{C4B000F8-F678-4353-BB6B-37BF8C67A1F8}" dt="2025-07-26T20:10:43.769" v="5"/>
          <ac:spMkLst>
            <pc:docMk/>
            <pc:sldMk cId="3811145736" sldId="1648"/>
            <ac:spMk id="5" creationId="{2CA19EF9-6A02-7100-2A11-C533104DB7BD}"/>
          </ac:spMkLst>
        </pc:spChg>
        <pc:spChg chg="mod ord">
          <ac:chgData name="Bizima Paul" userId="8a455858c0d5fd25" providerId="Windows Live" clId="Web-{C4B000F8-F678-4353-BB6B-37BF8C67A1F8}" dt="2025-07-26T20:11:19.348" v="7" actId="20577"/>
          <ac:spMkLst>
            <pc:docMk/>
            <pc:sldMk cId="3811145736" sldId="1648"/>
            <ac:spMk id="6" creationId="{99D38102-9A68-FDC7-4EC3-3BA53417A60A}"/>
          </ac:spMkLst>
        </pc:spChg>
        <pc:spChg chg="mod ord">
          <ac:chgData name="Bizima Paul" userId="8a455858c0d5fd25" providerId="Windows Live" clId="Web-{C4B000F8-F678-4353-BB6B-37BF8C67A1F8}" dt="2025-07-26T20:10:43.769" v="5"/>
          <ac:spMkLst>
            <pc:docMk/>
            <pc:sldMk cId="3811145736" sldId="1648"/>
            <ac:spMk id="7" creationId="{E882C62A-8033-8AE9-EDC5-AF3001C8F404}"/>
          </ac:spMkLst>
        </pc:spChg>
        <pc:spChg chg="add del">
          <ac:chgData name="Bizima Paul" userId="8a455858c0d5fd25" providerId="Windows Live" clId="Web-{C4B000F8-F678-4353-BB6B-37BF8C67A1F8}" dt="2025-07-26T20:10:43.753" v="4"/>
          <ac:spMkLst>
            <pc:docMk/>
            <pc:sldMk cId="3811145736" sldId="1648"/>
            <ac:spMk id="13" creationId="{99F1FFA9-D672-408C-9220-ADEEC6ABDD09}"/>
          </ac:spMkLst>
        </pc:spChg>
        <pc:spChg chg="add">
          <ac:chgData name="Bizima Paul" userId="8a455858c0d5fd25" providerId="Windows Live" clId="Web-{C4B000F8-F678-4353-BB6B-37BF8C67A1F8}" dt="2025-07-26T20:10:43.769" v="5"/>
          <ac:spMkLst>
            <pc:docMk/>
            <pc:sldMk cId="3811145736" sldId="1648"/>
            <ac:spMk id="15" creationId="{9080D120-BD54-46E1-BA37-82F5E8089E90}"/>
          </ac:spMkLst>
        </pc:spChg>
        <pc:spChg chg="add">
          <ac:chgData name="Bizima Paul" userId="8a455858c0d5fd25" providerId="Windows Live" clId="Web-{C4B000F8-F678-4353-BB6B-37BF8C67A1F8}" dt="2025-07-26T20:10:43.769" v="5"/>
          <ac:spMkLst>
            <pc:docMk/>
            <pc:sldMk cId="3811145736" sldId="1648"/>
            <ac:spMk id="16" creationId="{F4F2FC05-7D27-410F-BDA9-ADF4831368C7}"/>
          </ac:spMkLst>
        </pc:spChg>
        <pc:spChg chg="add">
          <ac:chgData name="Bizima Paul" userId="8a455858c0d5fd25" providerId="Windows Live" clId="Web-{C4B000F8-F678-4353-BB6B-37BF8C67A1F8}" dt="2025-07-26T20:10:43.769" v="5"/>
          <ac:spMkLst>
            <pc:docMk/>
            <pc:sldMk cId="3811145736" sldId="1648"/>
            <ac:spMk id="17" creationId="{81D83946-74FA-498A-AC80-9926F041B5C5}"/>
          </ac:spMkLst>
        </pc:spChg>
        <pc:spChg chg="add">
          <ac:chgData name="Bizima Paul" userId="8a455858c0d5fd25" providerId="Windows Live" clId="Web-{C4B000F8-F678-4353-BB6B-37BF8C67A1F8}" dt="2025-07-26T20:10:43.769" v="5"/>
          <ac:spMkLst>
            <pc:docMk/>
            <pc:sldMk cId="3811145736" sldId="1648"/>
            <ac:spMk id="19" creationId="{5060D983-8B52-443A-8183-2A1DE05618B5}"/>
          </ac:spMkLst>
        </pc:spChg>
        <pc:picChg chg="add mod ord">
          <ac:chgData name="Bizima Paul" userId="8a455858c0d5fd25" providerId="Windows Live" clId="Web-{C4B000F8-F678-4353-BB6B-37BF8C67A1F8}" dt="2025-07-26T20:10:43.769" v="5"/>
          <ac:picMkLst>
            <pc:docMk/>
            <pc:sldMk cId="3811145736" sldId="1648"/>
            <ac:picMk id="2" creationId="{16D0410F-510E-57C9-F048-49AC980DFCAF}"/>
          </ac:picMkLst>
        </pc:picChg>
        <pc:picChg chg="mod">
          <ac:chgData name="Bizima Paul" userId="8a455858c0d5fd25" providerId="Windows Live" clId="Web-{C4B000F8-F678-4353-BB6B-37BF8C67A1F8}" dt="2025-07-26T20:10:43.753" v="4"/>
          <ac:picMkLst>
            <pc:docMk/>
            <pc:sldMk cId="3811145736" sldId="1648"/>
            <ac:picMk id="8" creationId="{CA43EA20-7340-5C38-98B0-342B86F19715}"/>
          </ac:picMkLst>
        </pc:picChg>
      </pc:sldChg>
      <pc:sldChg chg="del ord">
        <pc:chgData name="Bizima Paul" userId="8a455858c0d5fd25" providerId="Windows Live" clId="Web-{C4B000F8-F678-4353-BB6B-37BF8C67A1F8}" dt="2025-07-27T00:12:15.773" v="197"/>
        <pc:sldMkLst>
          <pc:docMk/>
          <pc:sldMk cId="997526407" sldId="1650"/>
        </pc:sldMkLst>
      </pc:sldChg>
      <pc:sldChg chg="modSp new ord">
        <pc:chgData name="Bizima Paul" userId="8a455858c0d5fd25" providerId="Windows Live" clId="Web-{C4B000F8-F678-4353-BB6B-37BF8C67A1F8}" dt="2025-07-27T01:04:51.656" v="637" actId="20577"/>
        <pc:sldMkLst>
          <pc:docMk/>
          <pc:sldMk cId="765949437" sldId="1651"/>
        </pc:sldMkLst>
        <pc:spChg chg="mod">
          <ac:chgData name="Bizima Paul" userId="8a455858c0d5fd25" providerId="Windows Live" clId="Web-{C4B000F8-F678-4353-BB6B-37BF8C67A1F8}" dt="2025-07-27T00:00:50.909" v="60" actId="20577"/>
          <ac:spMkLst>
            <pc:docMk/>
            <pc:sldMk cId="765949437" sldId="1651"/>
            <ac:spMk id="2" creationId="{5DC93BAE-8A62-69C3-682D-85807AD17EC0}"/>
          </ac:spMkLst>
        </pc:spChg>
        <pc:spChg chg="mod">
          <ac:chgData name="Bizima Paul" userId="8a455858c0d5fd25" providerId="Windows Live" clId="Web-{C4B000F8-F678-4353-BB6B-37BF8C67A1F8}" dt="2025-07-27T01:04:51.656" v="637" actId="20577"/>
          <ac:spMkLst>
            <pc:docMk/>
            <pc:sldMk cId="765949437" sldId="1651"/>
            <ac:spMk id="3" creationId="{0E11B1B7-94BF-400D-3E89-E5DEBCFA02E4}"/>
          </ac:spMkLst>
        </pc:spChg>
      </pc:sldChg>
      <pc:sldChg chg="modSp new">
        <pc:chgData name="Bizima Paul" userId="8a455858c0d5fd25" providerId="Windows Live" clId="Web-{C4B000F8-F678-4353-BB6B-37BF8C67A1F8}" dt="2025-07-27T00:13:36.576" v="211" actId="20577"/>
        <pc:sldMkLst>
          <pc:docMk/>
          <pc:sldMk cId="2914102037" sldId="1652"/>
        </pc:sldMkLst>
        <pc:spChg chg="mod">
          <ac:chgData name="Bizima Paul" userId="8a455858c0d5fd25" providerId="Windows Live" clId="Web-{C4B000F8-F678-4353-BB6B-37BF8C67A1F8}" dt="2025-07-27T00:13:36.576" v="211" actId="20577"/>
          <ac:spMkLst>
            <pc:docMk/>
            <pc:sldMk cId="2914102037" sldId="1652"/>
            <ac:spMk id="3" creationId="{BC74490F-942D-A2DB-84BD-62164B7E36E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198972-73C8-9327-0850-18A6425134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955A2EB-01C3-20E0-FF45-07CCC86724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D1EC30-5B0B-48D0-A1A8-66A96720DF24}" type="datetimeFigureOut">
              <a:rPr lang="en-US" smtClean="0"/>
              <a:t>7/26/2025</a:t>
            </a:fld>
            <a:endParaRPr lang="en-US"/>
          </a:p>
        </p:txBody>
      </p:sp>
      <p:sp>
        <p:nvSpPr>
          <p:cNvPr id="4" name="Footer Placeholder 3">
            <a:extLst>
              <a:ext uri="{FF2B5EF4-FFF2-40B4-BE49-F238E27FC236}">
                <a16:creationId xmlns:a16="http://schemas.microsoft.com/office/drawing/2014/main" id="{91C50A84-CDF8-9D1C-7599-D1B543581C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BAAFBD2-1F7B-DB18-5994-6D22C6743F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8FBFCE-2205-4B9C-81E5-532E0690D8C1}" type="slidenum">
              <a:rPr lang="en-US" smtClean="0"/>
              <a:t>‹#›</a:t>
            </a:fld>
            <a:endParaRPr lang="en-US"/>
          </a:p>
        </p:txBody>
      </p:sp>
    </p:spTree>
    <p:extLst>
      <p:ext uri="{BB962C8B-B14F-4D97-AF65-F5344CB8AC3E}">
        <p14:creationId xmlns:p14="http://schemas.microsoft.com/office/powerpoint/2010/main" val="1178731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68A4D-42A7-45F7-9930-00E8DCB48D7E}" type="datetimeFigureOut">
              <a:rPr lang="en-US" smtClean="0"/>
              <a:t>7/26/2025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DD6F49-EBB7-4CCF-97A8-E526BB28BB69}" type="slidenum">
              <a:rPr lang="en-US" smtClean="0"/>
              <a:t>‹#›</a:t>
            </a:fld>
            <a:endParaRPr lang="en-US"/>
          </a:p>
        </p:txBody>
      </p:sp>
    </p:spTree>
    <p:extLst>
      <p:ext uri="{BB962C8B-B14F-4D97-AF65-F5344CB8AC3E}">
        <p14:creationId xmlns:p14="http://schemas.microsoft.com/office/powerpoint/2010/main" val="2787193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DD6F49-EBB7-4CCF-97A8-E526BB28BB69}" type="slidenum">
              <a:rPr lang="en-US" smtClean="0"/>
              <a:t>13</a:t>
            </a:fld>
            <a:endParaRPr lang="en-US"/>
          </a:p>
        </p:txBody>
      </p:sp>
    </p:spTree>
    <p:extLst>
      <p:ext uri="{BB962C8B-B14F-4D97-AF65-F5344CB8AC3E}">
        <p14:creationId xmlns:p14="http://schemas.microsoft.com/office/powerpoint/2010/main" val="1761072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1">
    <p:bg>
      <p:bgPr>
        <a:solidFill>
          <a:schemeClr val="tx1"/>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D0D36FE-2517-024E-B081-D0B2295EA3FA}"/>
              </a:ext>
              <a:ext uri="{C183D7F6-B498-43B3-948B-1728B52AA6E4}">
                <adec:decorative xmlns:adec="http://schemas.microsoft.com/office/drawing/2017/decorative" val="1"/>
              </a:ext>
            </a:extLst>
          </p:cNvPr>
          <p:cNvSpPr/>
          <p:nvPr/>
        </p:nvSpPr>
        <p:spPr>
          <a:xfrm>
            <a:off x="3417864" y="760144"/>
            <a:ext cx="5356272" cy="53562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B3AD774-9783-18D4-7A22-0650BD37C844}"/>
              </a:ext>
              <a:ext uri="{C183D7F6-B498-43B3-948B-1728B52AA6E4}">
                <adec:decorative xmlns:adec="http://schemas.microsoft.com/office/drawing/2017/decorative" val="1"/>
              </a:ext>
            </a:extLst>
          </p:cNvPr>
          <p:cNvCxnSpPr>
            <a:cxnSpLocks/>
          </p:cNvCxnSpPr>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014216" y="1746504"/>
            <a:ext cx="4160520" cy="1883664"/>
          </a:xfrm>
          <a:prstGeom prst="rect">
            <a:avLst/>
          </a:prstGeom>
        </p:spPr>
        <p:txBody>
          <a:bodyPr anchor="b">
            <a:normAutofit/>
          </a:bodyPr>
          <a:lstStyle>
            <a:lvl1pPr algn="ctr">
              <a:lnSpc>
                <a:spcPct val="120000"/>
              </a:lnSpc>
              <a:defRPr sz="28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489704" y="4288536"/>
            <a:ext cx="3218688" cy="1316736"/>
          </a:xfrm>
          <a:prstGeom prst="rect">
            <a:avLst/>
          </a:prstGeom>
        </p:spPr>
        <p:txBody>
          <a:bodyPr anchor="t">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Footer Placeholder 14">
            <a:extLst>
              <a:ext uri="{FF2B5EF4-FFF2-40B4-BE49-F238E27FC236}">
                <a16:creationId xmlns:a16="http://schemas.microsoft.com/office/drawing/2014/main" id="{D728580C-8778-854F-6D1B-9AF8BF5B2FB6}"/>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bg1"/>
                </a:solidFill>
              </a:defRPr>
            </a:lvl1pPr>
          </a:lstStyle>
          <a:p>
            <a:pPr algn="r"/>
            <a:r>
              <a:rPr lang="en-US"/>
              <a:t>Sample Footer Text</a:t>
            </a:r>
          </a:p>
        </p:txBody>
      </p:sp>
      <p:sp>
        <p:nvSpPr>
          <p:cNvPr id="16" name="Slide Number Placeholder 15">
            <a:extLst>
              <a:ext uri="{FF2B5EF4-FFF2-40B4-BE49-F238E27FC236}">
                <a16:creationId xmlns:a16="http://schemas.microsoft.com/office/drawing/2014/main" id="{73ECBF32-23F4-84AC-A92D-D9821052AF13}"/>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bg1"/>
                </a:solidFill>
              </a:defRPr>
            </a:lvl1pPr>
          </a:lstStyle>
          <a:p>
            <a:pPr algn="ctr"/>
            <a:fld id="{CC057153-B650-4DEB-B370-79DDCFDCE934}" type="slidenum">
              <a:rPr lang="en-US" smtClean="0"/>
              <a:pPr algn="ctr"/>
              <a:t>‹#›</a:t>
            </a:fld>
            <a:endParaRPr lang="en-US"/>
          </a:p>
        </p:txBody>
      </p:sp>
      <p:sp>
        <p:nvSpPr>
          <p:cNvPr id="14" name="Date Placeholder 13">
            <a:extLst>
              <a:ext uri="{FF2B5EF4-FFF2-40B4-BE49-F238E27FC236}">
                <a16:creationId xmlns:a16="http://schemas.microsoft.com/office/drawing/2014/main" id="{ABA7367A-7087-E045-A8D9-1DB09D3DE13F}"/>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bg1"/>
                </a:solidFill>
              </a:defRPr>
            </a:lvl1pPr>
          </a:lstStyle>
          <a:p>
            <a:fld id="{04FFA8EE-2172-4D56-A955-977809E8E914}" type="datetime4">
              <a:rPr lang="en-US" smtClean="0"/>
              <a:t>July 26, 2025</a:t>
            </a:fld>
            <a:endParaRPr lang="en-US"/>
          </a:p>
        </p:txBody>
      </p:sp>
    </p:spTree>
    <p:extLst>
      <p:ext uri="{BB962C8B-B14F-4D97-AF65-F5344CB8AC3E}">
        <p14:creationId xmlns:p14="http://schemas.microsoft.com/office/powerpoint/2010/main" val="357167401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7B311658-326E-8930-CE47-FD49EE7B39B5}"/>
              </a:ext>
              <a:ext uri="{C183D7F6-B498-43B3-948B-1728B52AA6E4}">
                <adec:decorative xmlns:adec="http://schemas.microsoft.com/office/drawing/2017/decorative" val="1"/>
              </a:ext>
            </a:extLst>
          </p:cNvPr>
          <p:cNvSpPr/>
          <p:nvPr/>
        </p:nvSpPr>
        <p:spPr>
          <a:xfrm>
            <a:off x="3417864" y="750864"/>
            <a:ext cx="5356272" cy="53562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9">
            <a:extLst>
              <a:ext uri="{FF2B5EF4-FFF2-40B4-BE49-F238E27FC236}">
                <a16:creationId xmlns:a16="http://schemas.microsoft.com/office/drawing/2014/main" id="{35FCFEE1-80FB-1203-A596-BBE1536FB9B7}"/>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bg1"/>
                </a:solidFill>
              </a:defRPr>
            </a:lvl1pPr>
          </a:lstStyle>
          <a:p>
            <a:pPr algn="r"/>
            <a:r>
              <a:rPr lang="en-US"/>
              <a:t>Sample Footer Text</a:t>
            </a:r>
          </a:p>
        </p:txBody>
      </p:sp>
      <p:sp>
        <p:nvSpPr>
          <p:cNvPr id="11" name="Slide Number Placeholder 10">
            <a:extLst>
              <a:ext uri="{FF2B5EF4-FFF2-40B4-BE49-F238E27FC236}">
                <a16:creationId xmlns:a16="http://schemas.microsoft.com/office/drawing/2014/main" id="{0E7E0F55-068E-56E0-8F55-92F1DDFB854A}"/>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bg1"/>
                </a:solidFill>
              </a:defRPr>
            </a:lvl1pPr>
          </a:lstStyle>
          <a:p>
            <a:pPr algn="ctr"/>
            <a:fld id="{CC057153-B650-4DEB-B370-79DDCFDCE934}" type="slidenum">
              <a:rPr lang="en-US" smtClean="0"/>
              <a:pPr algn="ctr"/>
              <a:t>‹#›</a:t>
            </a:fld>
            <a:endParaRPr lang="en-US"/>
          </a:p>
        </p:txBody>
      </p:sp>
      <p:sp>
        <p:nvSpPr>
          <p:cNvPr id="9" name="Date Placeholder 8">
            <a:extLst>
              <a:ext uri="{FF2B5EF4-FFF2-40B4-BE49-F238E27FC236}">
                <a16:creationId xmlns:a16="http://schemas.microsoft.com/office/drawing/2014/main" id="{AD804B75-28A8-B638-C43D-B5CD2E5BA868}"/>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bg1"/>
                </a:solidFill>
              </a:defRPr>
            </a:lvl1pPr>
          </a:lstStyle>
          <a:p>
            <a:fld id="{A925DAD9-7C57-4EE5-8C19-7CC0CB966ECE}" type="datetime4">
              <a:rPr lang="en-US" smtClean="0"/>
              <a:t>July 26, 2025</a:t>
            </a:fld>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862426" y="1984248"/>
            <a:ext cx="4462272" cy="2889504"/>
          </a:xfrm>
          <a:prstGeom prst="rect">
            <a:avLst/>
          </a:prstGeom>
        </p:spPr>
        <p:txBody>
          <a:bodyPr anchor="ctr">
            <a:normAutofit/>
          </a:bodyPr>
          <a:lstStyle>
            <a:lvl1pPr algn="ctr">
              <a:lnSpc>
                <a:spcPct val="120000"/>
              </a:lnSpc>
              <a:defRPr sz="4400">
                <a:solidFill>
                  <a:schemeClr val="tx1"/>
                </a:solidFill>
              </a:defRPr>
            </a:lvl1pPr>
          </a:lstStyle>
          <a:p>
            <a:r>
              <a:rPr lang="en-US"/>
              <a:t>Click to edit Master title style</a:t>
            </a:r>
          </a:p>
        </p:txBody>
      </p:sp>
    </p:spTree>
    <p:extLst>
      <p:ext uri="{BB962C8B-B14F-4D97-AF65-F5344CB8AC3E}">
        <p14:creationId xmlns:p14="http://schemas.microsoft.com/office/powerpoint/2010/main" val="49251334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Section Header 3">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EEE2A7A0-B9EE-41A8-8016-28E5803F20B2}" type="datetime1">
              <a:rPr lang="en-US" smtClean="0"/>
              <a:t>7/26/2025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65176" y="484632"/>
            <a:ext cx="7772400" cy="594360"/>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74320" y="1801368"/>
            <a:ext cx="7772400" cy="4572000"/>
          </a:xfrm>
        </p:spPr>
        <p:txBody>
          <a:bodyPr anchor="b">
            <a:normAutofit/>
          </a:bodyPr>
          <a:lstStyle>
            <a:lvl1pPr algn="l">
              <a:defRPr sz="7400"/>
            </a:lvl1pPr>
          </a:lstStyle>
          <a:p>
            <a:r>
              <a:rPr lang="en-US"/>
              <a:t>Click to edit Master title style</a:t>
            </a:r>
          </a:p>
        </p:txBody>
      </p:sp>
    </p:spTree>
    <p:extLst>
      <p:ext uri="{BB962C8B-B14F-4D97-AF65-F5344CB8AC3E}">
        <p14:creationId xmlns:p14="http://schemas.microsoft.com/office/powerpoint/2010/main" val="2956998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p:bg>
      <p:bgRef idx="1001">
        <a:schemeClr val="bg1"/>
      </p:bgRef>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A713FDA-ABFC-FBE4-9C4A-3A90A222245B}"/>
              </a:ext>
              <a:ext uri="{C183D7F6-B498-43B3-948B-1728B52AA6E4}">
                <adec:decorative xmlns:adec="http://schemas.microsoft.com/office/drawing/2017/decorative" val="1"/>
              </a:ext>
            </a:extLst>
          </p:cNvPr>
          <p:cNvSpPr/>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244803" y="1987906"/>
            <a:ext cx="3606394" cy="2882188"/>
          </a:xfrm>
          <a:prstGeom prst="rect">
            <a:avLst/>
          </a:prstGeom>
        </p:spPr>
        <p:txBody>
          <a:bodyPr anchor="ctr">
            <a:noAutofit/>
          </a:bodyPr>
          <a:lstStyle>
            <a:lvl1pPr algn="ctr">
              <a:lnSpc>
                <a:spcPct val="100000"/>
              </a:lnSpc>
              <a:defRPr sz="4400">
                <a:solidFill>
                  <a:schemeClr val="bg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166715" y="608991"/>
            <a:ext cx="4943704" cy="5640019"/>
          </a:xfrm>
          <a:prstGeom prst="rect">
            <a:avLst/>
          </a:prstGeom>
        </p:spPr>
        <p:txBody>
          <a:bodyPr vert="horz" lIns="91440" tIns="45720" rIns="91440" bIns="45720" rtlCol="0" anchor="ctr">
            <a:normAutofit/>
          </a:bodyPr>
          <a:lstStyle>
            <a:lvl1pPr marL="342900" indent="-342900">
              <a:buFont typeface="+mj-lt"/>
              <a:buAutoNum type="arabicPeriod"/>
              <a:defRPr lang="en-US" dirty="0"/>
            </a:lvl1pPr>
            <a:lvl2pPr marL="571500" indent="-342900">
              <a:buFont typeface="+mj-lt"/>
              <a:buAutoNum type="arabicPeriod"/>
              <a:defRPr lang="en-US" dirty="0"/>
            </a:lvl2pPr>
            <a:lvl3pPr marL="800100" indent="-342900">
              <a:buFont typeface="+mj-lt"/>
              <a:buAutoNum type="arabicPeriod"/>
              <a:defRPr lang="en-US" dirty="0"/>
            </a:lvl3pPr>
            <a:lvl4pPr>
              <a:buFont typeface="+mj-lt"/>
              <a:buAutoNum type="arabicPeriod"/>
              <a:defRPr lang="en-US" dirty="0"/>
            </a:lvl4pPr>
            <a:lvl5pPr>
              <a:buFont typeface="+mj-lt"/>
              <a:buAutoNum type="arabicPeriod"/>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11" name="Footer Placeholder 10">
            <a:extLst>
              <a:ext uri="{FF2B5EF4-FFF2-40B4-BE49-F238E27FC236}">
                <a16:creationId xmlns:a16="http://schemas.microsoft.com/office/drawing/2014/main" id="{580D44E4-BAE9-45B9-6C67-A2C19D45908B}"/>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12" name="Slide Number Placeholder 11">
            <a:extLst>
              <a:ext uri="{FF2B5EF4-FFF2-40B4-BE49-F238E27FC236}">
                <a16:creationId xmlns:a16="http://schemas.microsoft.com/office/drawing/2014/main" id="{A76D5F1B-44E3-F258-DAEF-5F05DA2DC80D}"/>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10" name="Date Placeholder 9">
            <a:extLst>
              <a:ext uri="{FF2B5EF4-FFF2-40B4-BE49-F238E27FC236}">
                <a16:creationId xmlns:a16="http://schemas.microsoft.com/office/drawing/2014/main" id="{385486D6-8955-5E05-F3AA-A1190FAD74A9}"/>
              </a:ext>
            </a:extLst>
          </p:cNvPr>
          <p:cNvSpPr>
            <a:spLocks noGrp="1"/>
          </p:cNvSpPr>
          <p:nvPr>
            <p:ph type="dt" sz="half" idx="14"/>
          </p:nvPr>
        </p:nvSpPr>
        <p:spPr>
          <a:xfrm rot="5400000">
            <a:off x="10469880" y="4892040"/>
            <a:ext cx="2670048" cy="365760"/>
          </a:xfrm>
          <a:prstGeom prst="rect">
            <a:avLst/>
          </a:prstGeom>
        </p:spPr>
        <p:txBody>
          <a:bodyPr/>
          <a:lstStyle/>
          <a:p>
            <a:fld id="{F987B6F1-20E0-4730-B472-4F9747DD0066}" type="datetime4">
              <a:rPr lang="en-US" smtClean="0"/>
              <a:t>July 26, 2025</a:t>
            </a:fld>
            <a:endParaRPr lang="en-US"/>
          </a:p>
        </p:txBody>
      </p:sp>
    </p:spTree>
    <p:extLst>
      <p:ext uri="{BB962C8B-B14F-4D97-AF65-F5344CB8AC3E}">
        <p14:creationId xmlns:p14="http://schemas.microsoft.com/office/powerpoint/2010/main" val="323753151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2">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CD08455-64EF-6D3F-F544-C7CBF0D5756A}"/>
              </a:ext>
              <a:ext uri="{C183D7F6-B498-43B3-948B-1728B52AA6E4}">
                <adec:decorative xmlns:adec="http://schemas.microsoft.com/office/drawing/2017/decorative" val="1"/>
              </a:ext>
            </a:extLst>
          </p:cNvPr>
          <p:cNvSpPr/>
          <p:nvPr/>
        </p:nvSpPr>
        <p:spPr>
          <a:xfrm>
            <a:off x="1" y="0"/>
            <a:ext cx="609325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819302" y="2357324"/>
            <a:ext cx="4396436" cy="2143353"/>
          </a:xfrm>
          <a:prstGeom prst="rect">
            <a:avLst/>
          </a:prstGeom>
        </p:spPr>
        <p:txBody>
          <a:bodyPr anchor="ctr">
            <a:normAutofit/>
          </a:bodyPr>
          <a:lstStyle>
            <a:lvl1pPr algn="ctr">
              <a:lnSpc>
                <a:spcPct val="100000"/>
              </a:lnSpc>
              <a:defRPr sz="6000">
                <a:solidFill>
                  <a:schemeClr val="bg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830568" y="608991"/>
            <a:ext cx="4325112" cy="5640019"/>
          </a:xfrm>
          <a:prstGeom prst="rect">
            <a:avLst/>
          </a:prstGeom>
        </p:spPr>
        <p:txBody>
          <a:bodyPr vert="horz" lIns="91440" tIns="45720" rIns="91440" bIns="45720" rtlCol="0" anchor="ctr">
            <a:normAutofit/>
          </a:bodyPr>
          <a:lstStyle>
            <a:lvl1pPr marL="342900" indent="-342900">
              <a:buFont typeface="+mj-lt"/>
              <a:buAutoNum type="arabicPeriod"/>
              <a:defRPr lang="en-US" dirty="0"/>
            </a:lvl1pPr>
            <a:lvl2pPr marL="571500" indent="-342900">
              <a:buFont typeface="+mj-lt"/>
              <a:buAutoNum type="alphaLcPeriod"/>
              <a:defRPr lang="en-US" dirty="0"/>
            </a:lvl2pPr>
            <a:lvl3pPr marL="800100" indent="-342900">
              <a:buFont typeface="+mj-lt"/>
              <a:buAutoNum type="romanLcPeriod"/>
              <a:defRPr lang="en-US" dirty="0"/>
            </a:lvl3pPr>
            <a:lvl4pPr marL="914400" indent="-228600">
              <a:buFont typeface="+mj-lt"/>
              <a:buAutoNum type="arabicParenR"/>
              <a:defRPr lang="en-US" dirty="0"/>
            </a:lvl4pPr>
            <a:lvl5pPr marL="1143000" indent="-228600">
              <a:buFont typeface="+mj-lt"/>
              <a:buAutoNum type="alphaLcParen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11" name="Footer Placeholder 10">
            <a:extLst>
              <a:ext uri="{FF2B5EF4-FFF2-40B4-BE49-F238E27FC236}">
                <a16:creationId xmlns:a16="http://schemas.microsoft.com/office/drawing/2014/main" id="{580D44E4-BAE9-45B9-6C67-A2C19D45908B}"/>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12" name="Slide Number Placeholder 11">
            <a:extLst>
              <a:ext uri="{FF2B5EF4-FFF2-40B4-BE49-F238E27FC236}">
                <a16:creationId xmlns:a16="http://schemas.microsoft.com/office/drawing/2014/main" id="{A76D5F1B-44E3-F258-DAEF-5F05DA2DC80D}"/>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10" name="Date Placeholder 9">
            <a:extLst>
              <a:ext uri="{FF2B5EF4-FFF2-40B4-BE49-F238E27FC236}">
                <a16:creationId xmlns:a16="http://schemas.microsoft.com/office/drawing/2014/main" id="{385486D6-8955-5E05-F3AA-A1190FAD74A9}"/>
              </a:ext>
            </a:extLst>
          </p:cNvPr>
          <p:cNvSpPr>
            <a:spLocks noGrp="1"/>
          </p:cNvSpPr>
          <p:nvPr>
            <p:ph type="dt" sz="half" idx="14"/>
          </p:nvPr>
        </p:nvSpPr>
        <p:spPr>
          <a:xfrm rot="5400000">
            <a:off x="10469880" y="4892040"/>
            <a:ext cx="2670048" cy="365760"/>
          </a:xfrm>
          <a:prstGeom prst="rect">
            <a:avLst/>
          </a:prstGeom>
        </p:spPr>
        <p:txBody>
          <a:bodyPr/>
          <a:lstStyle/>
          <a:p>
            <a:fld id="{F987B6F1-20E0-4730-B472-4F9747DD0066}" type="datetime4">
              <a:rPr lang="en-US" smtClean="0"/>
              <a:t>July 26, 2025</a:t>
            </a:fld>
            <a:endParaRPr lang="en-US"/>
          </a:p>
        </p:txBody>
      </p:sp>
    </p:spTree>
    <p:extLst>
      <p:ext uri="{BB962C8B-B14F-4D97-AF65-F5344CB8AC3E}">
        <p14:creationId xmlns:p14="http://schemas.microsoft.com/office/powerpoint/2010/main" val="1829505612"/>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Photo">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200467" y="2320290"/>
            <a:ext cx="3691890" cy="2217420"/>
          </a:xfrm>
          <a:prstGeom prst="rect">
            <a:avLst/>
          </a:prstGeom>
        </p:spPr>
        <p:txBody>
          <a:bodyPr anchor="ctr">
            <a:normAutofit/>
          </a:bodyPr>
          <a:lstStyle>
            <a:lvl1pPr algn="ctr">
              <a:lnSpc>
                <a:spcPct val="100000"/>
              </a:lnSpc>
              <a:defRPr sz="4000">
                <a:solidFill>
                  <a:schemeClr val="bg1"/>
                </a:solidFill>
              </a:defRPr>
            </a:lvl1pPr>
          </a:lstStyle>
          <a:p>
            <a:r>
              <a:rPr lang="en-US"/>
              <a:t>Click to edit Master title style</a:t>
            </a:r>
          </a:p>
        </p:txBody>
      </p:sp>
      <p:sp>
        <p:nvSpPr>
          <p:cNvPr id="6" name="Picture Placeholder 5">
            <a:extLst>
              <a:ext uri="{FF2B5EF4-FFF2-40B4-BE49-F238E27FC236}">
                <a16:creationId xmlns:a16="http://schemas.microsoft.com/office/drawing/2014/main" id="{02FB81A4-D995-C460-96DC-F799CEACAB9A}"/>
              </a:ext>
            </a:extLst>
          </p:cNvPr>
          <p:cNvSpPr>
            <a:spLocks noGrp="1"/>
          </p:cNvSpPr>
          <p:nvPr>
            <p:ph type="pic" sz="quarter" idx="17"/>
          </p:nvPr>
        </p:nvSpPr>
        <p:spPr>
          <a:xfrm>
            <a:off x="0" y="0"/>
            <a:ext cx="6092825" cy="6858000"/>
          </a:xfrm>
          <a:custGeom>
            <a:avLst/>
            <a:gdLst>
              <a:gd name="connsiteX0" fmla="*/ 3046412 w 6092825"/>
              <a:gd name="connsiteY0" fmla="*/ 1298448 h 6858000"/>
              <a:gd name="connsiteX1" fmla="*/ 915860 w 6092825"/>
              <a:gd name="connsiteY1" fmla="*/ 3429000 h 6858000"/>
              <a:gd name="connsiteX2" fmla="*/ 3046412 w 6092825"/>
              <a:gd name="connsiteY2" fmla="*/ 5559552 h 6858000"/>
              <a:gd name="connsiteX3" fmla="*/ 5176964 w 6092825"/>
              <a:gd name="connsiteY3" fmla="*/ 3429000 h 6858000"/>
              <a:gd name="connsiteX4" fmla="*/ 3046412 w 6092825"/>
              <a:gd name="connsiteY4" fmla="*/ 1298448 h 6858000"/>
              <a:gd name="connsiteX5" fmla="*/ 0 w 6092825"/>
              <a:gd name="connsiteY5" fmla="*/ 0 h 6858000"/>
              <a:gd name="connsiteX6" fmla="*/ 6092825 w 6092825"/>
              <a:gd name="connsiteY6" fmla="*/ 0 h 6858000"/>
              <a:gd name="connsiteX7" fmla="*/ 6092825 w 6092825"/>
              <a:gd name="connsiteY7" fmla="*/ 6858000 h 6858000"/>
              <a:gd name="connsiteX8" fmla="*/ 0 w 6092825"/>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2825" h="6858000">
                <a:moveTo>
                  <a:pt x="3046412" y="1298448"/>
                </a:moveTo>
                <a:cubicBezTo>
                  <a:pt x="1869741" y="1298448"/>
                  <a:pt x="915860" y="2252329"/>
                  <a:pt x="915860" y="3429000"/>
                </a:cubicBezTo>
                <a:cubicBezTo>
                  <a:pt x="915860" y="4605671"/>
                  <a:pt x="1869741" y="5559552"/>
                  <a:pt x="3046412" y="5559552"/>
                </a:cubicBezTo>
                <a:cubicBezTo>
                  <a:pt x="4223083" y="5559552"/>
                  <a:pt x="5176964" y="4605671"/>
                  <a:pt x="5176964" y="3429000"/>
                </a:cubicBezTo>
                <a:cubicBezTo>
                  <a:pt x="5176964" y="2252329"/>
                  <a:pt x="4223083" y="1298448"/>
                  <a:pt x="3046412" y="1298448"/>
                </a:cubicBezTo>
                <a:close/>
                <a:moveTo>
                  <a:pt x="0" y="0"/>
                </a:moveTo>
                <a:lnTo>
                  <a:pt x="6092825" y="0"/>
                </a:lnTo>
                <a:lnTo>
                  <a:pt x="6092825" y="6858000"/>
                </a:lnTo>
                <a:lnTo>
                  <a:pt x="0" y="6858000"/>
                </a:lnTo>
                <a:close/>
              </a:path>
            </a:pathLst>
          </a:custGeom>
          <a:blipFill>
            <a:blip r:embed="rId2" cstate="screen">
              <a:alphaModFix amt="80000"/>
              <a:extLst>
                <a:ext uri="{28A0092B-C50C-407E-A947-70E740481C1C}">
                  <a14:useLocalDpi xmlns:a14="http://schemas.microsoft.com/office/drawing/2010/main"/>
                </a:ext>
              </a:extLst>
            </a:blip>
            <a:stretch>
              <a:fillRect/>
            </a:stretch>
          </a:blipFill>
        </p:spPr>
        <p:txBody>
          <a:bodyPr wrap="square">
            <a:noAutofit/>
          </a:bodyPr>
          <a:lstStyle>
            <a:lvl1pPr marL="0" indent="0">
              <a:buNone/>
              <a:defRPr>
                <a:solidFill>
                  <a:schemeClr val="bg1"/>
                </a:solidFill>
              </a:defRPr>
            </a:lvl1pPr>
          </a:lstStyle>
          <a:p>
            <a:r>
              <a:rPr lang="en-US"/>
              <a:t>Click icon to add picture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830568" y="608991"/>
            <a:ext cx="4427524" cy="5640019"/>
          </a:xfrm>
          <a:prstGeom prst="rect">
            <a:avLst/>
          </a:prstGeom>
        </p:spPr>
        <p:txBody>
          <a:bodyPr vert="horz" lIns="91440" tIns="45720" rIns="91440" bIns="45720" rtlCol="0" anchor="ctr">
            <a:normAutofit/>
          </a:bodyPr>
          <a:lstStyle>
            <a:lvl1pPr marL="342900" indent="-342900">
              <a:buFont typeface="+mj-lt"/>
              <a:buAutoNum type="arabicPeriod"/>
              <a:defRPr lang="en-US" dirty="0">
                <a:solidFill>
                  <a:schemeClr val="bg1"/>
                </a:solidFill>
              </a:defRPr>
            </a:lvl1pPr>
            <a:lvl2pPr marL="571500" indent="-342900">
              <a:buFont typeface="+mj-lt"/>
              <a:buAutoNum type="alphaLcPeriod"/>
              <a:defRPr lang="en-US" dirty="0">
                <a:solidFill>
                  <a:schemeClr val="bg1"/>
                </a:solidFill>
              </a:defRPr>
            </a:lvl2pPr>
            <a:lvl3pPr marL="800100" indent="-342900">
              <a:buFont typeface="+mj-lt"/>
              <a:buAutoNum type="romanLcPeriod"/>
              <a:defRPr lang="en-US" dirty="0">
                <a:solidFill>
                  <a:schemeClr val="bg1"/>
                </a:solidFill>
              </a:defRPr>
            </a:lvl3pPr>
            <a:lvl4pPr marL="914400" indent="-228600">
              <a:buFont typeface="+mj-lt"/>
              <a:buAutoNum type="arabicParenR"/>
              <a:defRPr lang="en-US" dirty="0">
                <a:solidFill>
                  <a:schemeClr val="bg1"/>
                </a:solidFill>
              </a:defRPr>
            </a:lvl4pPr>
            <a:lvl5pPr marL="1143000" indent="-228600">
              <a:buFont typeface="+mj-lt"/>
              <a:buAutoNum type="alphaLcParenR"/>
              <a:defRPr lang="en-US" dirty="0">
                <a:solidFill>
                  <a:schemeClr val="bg1"/>
                </a:solidFill>
              </a:defRPr>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11" name="Footer Placeholder 10">
            <a:extLst>
              <a:ext uri="{FF2B5EF4-FFF2-40B4-BE49-F238E27FC236}">
                <a16:creationId xmlns:a16="http://schemas.microsoft.com/office/drawing/2014/main" id="{580D44E4-BAE9-45B9-6C67-A2C19D45908B}"/>
              </a:ext>
            </a:extLst>
          </p:cNvPr>
          <p:cNvSpPr>
            <a:spLocks noGrp="1"/>
          </p:cNvSpPr>
          <p:nvPr>
            <p:ph type="ftr" sz="quarter" idx="15"/>
          </p:nvPr>
        </p:nvSpPr>
        <p:spPr>
          <a:xfrm rot="5400000">
            <a:off x="10469880" y="1609344"/>
            <a:ext cx="2670048" cy="365760"/>
          </a:xfrm>
          <a:prstGeom prst="rect">
            <a:avLst/>
          </a:prstGeom>
        </p:spPr>
        <p:txBody>
          <a:bodyPr/>
          <a:lstStyle>
            <a:lvl1pPr>
              <a:defRPr>
                <a:solidFill>
                  <a:schemeClr val="bg1"/>
                </a:solidFill>
              </a:defRPr>
            </a:lvl1pPr>
          </a:lstStyle>
          <a:p>
            <a:r>
              <a:rPr lang="en-US"/>
              <a:t>Sample Footer Text</a:t>
            </a:r>
          </a:p>
        </p:txBody>
      </p:sp>
      <p:sp>
        <p:nvSpPr>
          <p:cNvPr id="12" name="Slide Number Placeholder 11">
            <a:extLst>
              <a:ext uri="{FF2B5EF4-FFF2-40B4-BE49-F238E27FC236}">
                <a16:creationId xmlns:a16="http://schemas.microsoft.com/office/drawing/2014/main" id="{A76D5F1B-44E3-F258-DAEF-5F05DA2DC80D}"/>
              </a:ext>
            </a:extLst>
          </p:cNvPr>
          <p:cNvSpPr>
            <a:spLocks noGrp="1"/>
          </p:cNvSpPr>
          <p:nvPr>
            <p:ph type="sldNum" sz="quarter" idx="16"/>
          </p:nvPr>
        </p:nvSpPr>
        <p:spPr>
          <a:xfrm>
            <a:off x="11494008" y="3218688"/>
            <a:ext cx="630936" cy="429768"/>
          </a:xfrm>
          <a:prstGeom prst="rect">
            <a:avLst/>
          </a:prstGeom>
        </p:spPr>
        <p:txBody>
          <a:bodyPr/>
          <a:lstStyle>
            <a:lvl1pPr>
              <a:defRPr>
                <a:solidFill>
                  <a:schemeClr val="bg1"/>
                </a:solidFill>
              </a:defRPr>
            </a:lvl1pPr>
          </a:lstStyle>
          <a:p>
            <a:fld id="{CC057153-B650-4DEB-B370-79DDCFDCE934}" type="slidenum">
              <a:rPr lang="en-US" smtClean="0"/>
              <a:pPr/>
              <a:t>‹#›</a:t>
            </a:fld>
            <a:endParaRPr lang="en-US"/>
          </a:p>
        </p:txBody>
      </p:sp>
      <p:sp>
        <p:nvSpPr>
          <p:cNvPr id="10" name="Date Placeholder 9">
            <a:extLst>
              <a:ext uri="{FF2B5EF4-FFF2-40B4-BE49-F238E27FC236}">
                <a16:creationId xmlns:a16="http://schemas.microsoft.com/office/drawing/2014/main" id="{385486D6-8955-5E05-F3AA-A1190FAD74A9}"/>
              </a:ext>
            </a:extLst>
          </p:cNvPr>
          <p:cNvSpPr>
            <a:spLocks noGrp="1"/>
          </p:cNvSpPr>
          <p:nvPr>
            <p:ph type="dt" sz="half" idx="14"/>
          </p:nvPr>
        </p:nvSpPr>
        <p:spPr>
          <a:xfrm rot="5400000">
            <a:off x="10469880" y="4892040"/>
            <a:ext cx="2670048" cy="365760"/>
          </a:xfrm>
          <a:prstGeom prst="rect">
            <a:avLst/>
          </a:prstGeom>
        </p:spPr>
        <p:txBody>
          <a:bodyPr/>
          <a:lstStyle>
            <a:lvl1pPr>
              <a:defRPr>
                <a:solidFill>
                  <a:schemeClr val="bg1"/>
                </a:solidFill>
              </a:defRPr>
            </a:lvl1pPr>
          </a:lstStyle>
          <a:p>
            <a:fld id="{F987B6F1-20E0-4730-B472-4F9747DD0066}" type="datetime4">
              <a:rPr lang="en-US" smtClean="0"/>
              <a:pPr/>
              <a:t>July 26, 2025</a:t>
            </a:fld>
            <a:endParaRPr lang="en-US"/>
          </a:p>
        </p:txBody>
      </p:sp>
    </p:spTree>
    <p:extLst>
      <p:ext uri="{BB962C8B-B14F-4D97-AF65-F5344CB8AC3E}">
        <p14:creationId xmlns:p14="http://schemas.microsoft.com/office/powerpoint/2010/main" val="260902870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1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37159" y="151598"/>
            <a:ext cx="11924209" cy="528186"/>
          </a:xfrm>
          <a:prstGeom prst="rect">
            <a:avLst/>
          </a:prstGeom>
        </p:spPr>
        <p:txBody>
          <a:bodyPr anchor="ctr">
            <a:normAutofit/>
          </a:bodyPr>
          <a:lstStyle>
            <a:lvl1pPr>
              <a:lnSpc>
                <a:spcPct val="120000"/>
              </a:lnSpc>
              <a:defRPr sz="24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37159" y="776036"/>
            <a:ext cx="11924209" cy="5676965"/>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6" name="Footer Placeholder 5">
            <a:extLst>
              <a:ext uri="{FF2B5EF4-FFF2-40B4-BE49-F238E27FC236}">
                <a16:creationId xmlns:a16="http://schemas.microsoft.com/office/drawing/2014/main" id="{1E4982EE-7EF5-2FCA-4FED-13EAB746A4C0}"/>
              </a:ext>
            </a:extLst>
          </p:cNvPr>
          <p:cNvSpPr>
            <a:spLocks noGrp="1"/>
          </p:cNvSpPr>
          <p:nvPr>
            <p:ph type="ftr" sz="quarter" idx="11"/>
          </p:nvPr>
        </p:nvSpPr>
        <p:spPr>
          <a:xfrm>
            <a:off x="137160" y="6492240"/>
            <a:ext cx="3657600" cy="365125"/>
          </a:xfrm>
        </p:spPr>
        <p:txBody>
          <a:bodyPr/>
          <a:lstStyle>
            <a:lvl1pPr algn="l">
              <a:defRPr/>
            </a:lvl1pPr>
          </a:lstStyle>
          <a:p>
            <a:r>
              <a:rPr lang="en-US"/>
              <a:t>Sample Footer Text</a:t>
            </a:r>
          </a:p>
        </p:txBody>
      </p:sp>
      <p:sp>
        <p:nvSpPr>
          <p:cNvPr id="10" name="Slide Number Placeholder 9">
            <a:extLst>
              <a:ext uri="{FF2B5EF4-FFF2-40B4-BE49-F238E27FC236}">
                <a16:creationId xmlns:a16="http://schemas.microsoft.com/office/drawing/2014/main" id="{D0E446A1-A859-B438-0A68-770468ED9846}"/>
              </a:ext>
            </a:extLst>
          </p:cNvPr>
          <p:cNvSpPr>
            <a:spLocks noGrp="1"/>
          </p:cNvSpPr>
          <p:nvPr>
            <p:ph type="sldNum" sz="quarter" idx="12"/>
          </p:nvPr>
        </p:nvSpPr>
        <p:spPr>
          <a:xfrm>
            <a:off x="5779008" y="6455664"/>
            <a:ext cx="630936" cy="429768"/>
          </a:xfrm>
        </p:spPr>
        <p:txBody>
          <a:bodyPr/>
          <a:lstStyle/>
          <a:p>
            <a:pPr algn="ctr"/>
            <a:fld id="{CC057153-B650-4DEB-B370-79DDCFDCE934}" type="slidenum">
              <a:rPr lang="en-US" smtClean="0"/>
              <a:pPr algn="ctr"/>
              <a:t>‹#›</a:t>
            </a:fld>
            <a:endParaRPr lang="en-US"/>
          </a:p>
        </p:txBody>
      </p:sp>
      <p:sp>
        <p:nvSpPr>
          <p:cNvPr id="5" name="Date Placeholder 4">
            <a:extLst>
              <a:ext uri="{FF2B5EF4-FFF2-40B4-BE49-F238E27FC236}">
                <a16:creationId xmlns:a16="http://schemas.microsoft.com/office/drawing/2014/main" id="{29BFEF04-4D1E-3014-0055-82DE245039DE}"/>
              </a:ext>
            </a:extLst>
          </p:cNvPr>
          <p:cNvSpPr>
            <a:spLocks noGrp="1"/>
          </p:cNvSpPr>
          <p:nvPr>
            <p:ph type="dt" sz="half" idx="10"/>
          </p:nvPr>
        </p:nvSpPr>
        <p:spPr>
          <a:xfrm>
            <a:off x="8394192" y="6483096"/>
            <a:ext cx="3657600" cy="365125"/>
          </a:xfrm>
        </p:spPr>
        <p:txBody>
          <a:bodyPr/>
          <a:lstStyle>
            <a:lvl1pPr algn="r">
              <a:defRPr/>
            </a:lvl1pPr>
          </a:lstStyle>
          <a:p>
            <a:fld id="{3968F040-9A2D-487C-9838-D433833E9BE2}" type="datetime4">
              <a:rPr lang="en-US" smtClean="0"/>
              <a:t>July 26, 2025</a:t>
            </a:fld>
            <a:endParaRPr lang="en-US"/>
          </a:p>
        </p:txBody>
      </p:sp>
    </p:spTree>
    <p:extLst>
      <p:ext uri="{BB962C8B-B14F-4D97-AF65-F5344CB8AC3E}">
        <p14:creationId xmlns:p14="http://schemas.microsoft.com/office/powerpoint/2010/main" val="4015278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a:prstGeom prst="rect">
            <a:avLst/>
          </a:prstGeom>
        </p:spPr>
        <p:txBody>
          <a:bodyPr anchor="b">
            <a:normAutofit/>
          </a:bodyPr>
          <a:lstStyle>
            <a:lvl1pPr>
              <a:lnSpc>
                <a:spcPct val="120000"/>
              </a:lnSpc>
              <a:defRPr sz="24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37159" y="329450"/>
            <a:ext cx="11924209" cy="6199100"/>
          </a:xfrm>
          <a:prstGeom prst="rect">
            <a:avLst/>
          </a:prstGeo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137160" y="6492240"/>
            <a:ext cx="3657600" cy="365760"/>
          </a:xfrm>
          <a:prstGeom prst="rect">
            <a:avLst/>
          </a:prstGeom>
        </p:spPr>
        <p:txBody>
          <a:bodyPr/>
          <a:lstStyle>
            <a:lvl1pPr algn="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5780532" y="6455664"/>
            <a:ext cx="630936" cy="429768"/>
          </a:xfrm>
          <a:prstGeom prst="rect">
            <a:avLst/>
          </a:prstGeom>
        </p:spPr>
        <p:txBody>
          <a:bodyPr/>
          <a:lstStyle>
            <a:lvl1pPr algn="ctr">
              <a:defRPr/>
            </a:lvl1pPr>
          </a:lstStyle>
          <a:p>
            <a:fld id="{CC057153-B650-4DEB-B370-79DDCFDCE934}" type="slidenum">
              <a:rPr lang="en-US" smtClean="0"/>
              <a:pPr/>
              <a:t>‹#›</a:t>
            </a:fld>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8397240" y="6492240"/>
            <a:ext cx="3657600" cy="365760"/>
          </a:xfrm>
          <a:prstGeom prst="rect">
            <a:avLst/>
          </a:prstGeom>
        </p:spPr>
        <p:txBody>
          <a:bodyPr/>
          <a:lstStyle>
            <a:lvl1pPr algn="r">
              <a:defRPr/>
            </a:lvl1pPr>
          </a:lstStyle>
          <a:p>
            <a:fld id="{CF743D32-6A3E-4A64-8C79-B02CFF48A7E1}" type="datetime4">
              <a:rPr lang="en-US" smtClean="0"/>
              <a:t>July 26, 2025</a:t>
            </a:fld>
            <a:endParaRPr lang="en-US"/>
          </a:p>
        </p:txBody>
      </p:sp>
    </p:spTree>
    <p:extLst>
      <p:ext uri="{BB962C8B-B14F-4D97-AF65-F5344CB8AC3E}">
        <p14:creationId xmlns:p14="http://schemas.microsoft.com/office/powerpoint/2010/main" val="1340720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548640" y="402336"/>
            <a:ext cx="10634472" cy="1088136"/>
          </a:xfrm>
          <a:prstGeom prst="rect">
            <a:avLst/>
          </a:prstGeom>
        </p:spPr>
        <p:txBody>
          <a:bodyPr anchor="ctr"/>
          <a:lstStyle>
            <a:lvl1pPr>
              <a:lnSpc>
                <a:spcPct val="12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544068" y="1771561"/>
            <a:ext cx="10639044" cy="4738237"/>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9" name="Footer Placeholder 8">
            <a:extLst>
              <a:ext uri="{FF2B5EF4-FFF2-40B4-BE49-F238E27FC236}">
                <a16:creationId xmlns:a16="http://schemas.microsoft.com/office/drawing/2014/main" id="{1C13AFFC-4568-3E17-7C33-09B92BCA6D9E}"/>
              </a:ext>
            </a:extLst>
          </p:cNvPr>
          <p:cNvSpPr>
            <a:spLocks noGrp="1"/>
          </p:cNvSpPr>
          <p:nvPr>
            <p:ph type="ftr" sz="quarter" idx="11"/>
          </p:nvPr>
        </p:nvSpPr>
        <p:spPr>
          <a:xfrm rot="5400000">
            <a:off x="10469880" y="1609344"/>
            <a:ext cx="2670048" cy="365760"/>
          </a:xfrm>
          <a:prstGeom prst="rect">
            <a:avLst/>
          </a:prstGeom>
        </p:spPr>
        <p:txBody>
          <a:bodyPr/>
          <a:lstStyle/>
          <a:p>
            <a:pPr algn="r"/>
            <a:r>
              <a:rPr lang="en-US"/>
              <a:t>Sample Footer Text</a:t>
            </a:r>
          </a:p>
        </p:txBody>
      </p:sp>
      <p:sp>
        <p:nvSpPr>
          <p:cNvPr id="10" name="Slide Number Placeholder 9">
            <a:extLst>
              <a:ext uri="{FF2B5EF4-FFF2-40B4-BE49-F238E27FC236}">
                <a16:creationId xmlns:a16="http://schemas.microsoft.com/office/drawing/2014/main" id="{DDB5C042-810A-BFD3-4734-36B6D4034FEF}"/>
              </a:ext>
            </a:extLst>
          </p:cNvPr>
          <p:cNvSpPr>
            <a:spLocks noGrp="1"/>
          </p:cNvSpPr>
          <p:nvPr>
            <p:ph type="sldNum" sz="quarter" idx="12"/>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8" name="Date Placeholder 7">
            <a:extLst>
              <a:ext uri="{FF2B5EF4-FFF2-40B4-BE49-F238E27FC236}">
                <a16:creationId xmlns:a16="http://schemas.microsoft.com/office/drawing/2014/main" id="{F6179C94-72AD-605C-3C39-C90A5F2E89D3}"/>
              </a:ext>
            </a:extLst>
          </p:cNvPr>
          <p:cNvSpPr>
            <a:spLocks noGrp="1"/>
          </p:cNvSpPr>
          <p:nvPr>
            <p:ph type="dt" sz="half" idx="10"/>
          </p:nvPr>
        </p:nvSpPr>
        <p:spPr>
          <a:xfrm rot="5400000">
            <a:off x="10469880" y="4892040"/>
            <a:ext cx="2670048" cy="365760"/>
          </a:xfrm>
          <a:prstGeom prst="rect">
            <a:avLst/>
          </a:prstGeom>
        </p:spPr>
        <p:txBody>
          <a:bodyPr/>
          <a:lstStyle/>
          <a:p>
            <a:fld id="{82A871AB-7ED5-4D4E-8A6F-E8F3178D2332}" type="datetime4">
              <a:rPr lang="en-US" smtClean="0"/>
              <a:t>July 26, 2025</a:t>
            </a:fld>
            <a:endParaRPr lang="en-US"/>
          </a:p>
        </p:txBody>
      </p:sp>
    </p:spTree>
    <p:extLst>
      <p:ext uri="{BB962C8B-B14F-4D97-AF65-F5344CB8AC3E}">
        <p14:creationId xmlns:p14="http://schemas.microsoft.com/office/powerpoint/2010/main" val="21006594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Content 2">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54332BD-3B0A-AAC1-7FB3-E6D50A1D4E61}"/>
              </a:ext>
              <a:ext uri="{C183D7F6-B498-43B3-948B-1728B52AA6E4}">
                <adec:decorative xmlns:adec="http://schemas.microsoft.com/office/drawing/2017/decorative" val="1"/>
              </a:ext>
            </a:extLst>
          </p:cNvPr>
          <p:cNvCxnSpPr>
            <a:cxnSpLocks/>
          </p:cNvCxnSpPr>
          <p:nvPr/>
        </p:nvCxnSpPr>
        <p:spPr>
          <a:xfrm>
            <a:off x="5610422" y="3429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3044952" y="950976"/>
            <a:ext cx="6108192" cy="2039112"/>
          </a:xfrm>
          <a:prstGeom prst="rect">
            <a:avLst/>
          </a:prstGeom>
        </p:spPr>
        <p:txBody>
          <a:bodyPr anchor="b">
            <a:normAutofit/>
          </a:bodyPr>
          <a:lstStyle>
            <a:lvl1pPr algn="ctr">
              <a:lnSpc>
                <a:spcPct val="120000"/>
              </a:lnSpc>
              <a:defRPr sz="3600"/>
            </a:lvl1pPr>
          </a:lstStyle>
          <a:p>
            <a:r>
              <a:rPr lang="en-US"/>
              <a:t>Click to edit Master title style</a:t>
            </a:r>
          </a:p>
        </p:txBody>
      </p:sp>
      <p:sp>
        <p:nvSpPr>
          <p:cNvPr id="11" name="Content Placeholder 10">
            <a:extLst>
              <a:ext uri="{FF2B5EF4-FFF2-40B4-BE49-F238E27FC236}">
                <a16:creationId xmlns:a16="http://schemas.microsoft.com/office/drawing/2014/main" id="{A15E685B-79A8-DE9F-775F-AF1351EBAD5E}"/>
              </a:ext>
            </a:extLst>
          </p:cNvPr>
          <p:cNvSpPr>
            <a:spLocks noGrp="1"/>
          </p:cNvSpPr>
          <p:nvPr>
            <p:ph sz="quarter" idx="17"/>
          </p:nvPr>
        </p:nvSpPr>
        <p:spPr>
          <a:xfrm>
            <a:off x="3667125" y="3849688"/>
            <a:ext cx="4864100" cy="1719262"/>
          </a:xfrm>
          <a:prstGeom prst="rect">
            <a:avLst/>
          </a:prstGeom>
        </p:spPr>
        <p:txBody>
          <a:bodyPr/>
          <a:lstStyle>
            <a:lvl1pPr marL="0" indent="0" algn="ctr">
              <a:lnSpc>
                <a:spcPct val="130000"/>
              </a:lnSpc>
              <a:buNone/>
              <a:defRPr/>
            </a:lvl1pPr>
            <a:lvl2pPr marL="457200" indent="0" algn="ctr">
              <a:lnSpc>
                <a:spcPct val="130000"/>
              </a:lnSpc>
              <a:buNone/>
              <a:defRPr/>
            </a:lvl2pPr>
            <a:lvl3pPr marL="914400" indent="0" algn="ctr">
              <a:lnSpc>
                <a:spcPct val="130000"/>
              </a:lnSpc>
              <a:buNone/>
              <a:defRPr/>
            </a:lvl3pPr>
            <a:lvl4pPr marL="1371600" indent="0" algn="ctr">
              <a:lnSpc>
                <a:spcPct val="130000"/>
              </a:lnSpc>
              <a:buNone/>
              <a:defRPr/>
            </a:lvl4pPr>
            <a:lvl5pPr marL="1828800" indent="0" algn="ctr">
              <a:lnSpc>
                <a:spcPct val="13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5EE581FC-7877-B0CE-121D-A868F22C5195}"/>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9" name="Slide Number Placeholder 8">
            <a:extLst>
              <a:ext uri="{FF2B5EF4-FFF2-40B4-BE49-F238E27FC236}">
                <a16:creationId xmlns:a16="http://schemas.microsoft.com/office/drawing/2014/main" id="{E12274D3-BE15-58C3-8621-19800A18B961}"/>
              </a:ext>
            </a:extLst>
          </p:cNvPr>
          <p:cNvSpPr>
            <a:spLocks noGrp="1"/>
          </p:cNvSpPr>
          <p:nvPr>
            <p:ph type="sldNum" sz="quarter" idx="16"/>
          </p:nvPr>
        </p:nvSpPr>
        <p:spPr>
          <a:xfrm>
            <a:off x="11494008" y="3218688"/>
            <a:ext cx="630936" cy="429768"/>
          </a:xfrm>
          <a:prstGeom prst="rect">
            <a:avLst/>
          </a:prstGeom>
        </p:spPr>
        <p:txBody>
          <a:bodyPr/>
          <a:lstStyle/>
          <a:p>
            <a:pPr algn="ctr"/>
            <a:fld id="{8D252C1B-CBF0-4A4D-8F57-7FB989103249}" type="slidenum">
              <a:rPr lang="en-US" smtClean="0"/>
              <a:pPr algn="ctr"/>
              <a:t>‹#›</a:t>
            </a:fld>
            <a:endParaRPr lang="en-US"/>
          </a:p>
        </p:txBody>
      </p:sp>
      <p:sp>
        <p:nvSpPr>
          <p:cNvPr id="3" name="Date Placeholder 2">
            <a:extLst>
              <a:ext uri="{FF2B5EF4-FFF2-40B4-BE49-F238E27FC236}">
                <a16:creationId xmlns:a16="http://schemas.microsoft.com/office/drawing/2014/main" id="{E280F01D-414D-407C-1408-9645303C8BAC}"/>
              </a:ext>
            </a:extLst>
          </p:cNvPr>
          <p:cNvSpPr>
            <a:spLocks noGrp="1"/>
          </p:cNvSpPr>
          <p:nvPr>
            <p:ph type="dt" sz="half" idx="14"/>
          </p:nvPr>
        </p:nvSpPr>
        <p:spPr>
          <a:xfrm rot="5400000">
            <a:off x="10469880" y="4892040"/>
            <a:ext cx="2670048" cy="365760"/>
          </a:xfrm>
          <a:prstGeom prst="rect">
            <a:avLst/>
          </a:prstGeom>
        </p:spPr>
        <p:txBody>
          <a:bodyPr/>
          <a:lstStyle/>
          <a:p>
            <a:fld id="{05861B11-817A-478B-9F27-B7D56C03E9A1}" type="datetime4">
              <a:rPr lang="en-US" smtClean="0"/>
              <a:t>July 26, 2025</a:t>
            </a:fld>
            <a:endParaRPr lang="en-US"/>
          </a:p>
        </p:txBody>
      </p:sp>
    </p:spTree>
    <p:extLst>
      <p:ext uri="{BB962C8B-B14F-4D97-AF65-F5344CB8AC3E}">
        <p14:creationId xmlns:p14="http://schemas.microsoft.com/office/powerpoint/2010/main" val="156562089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426464" y="1856232"/>
            <a:ext cx="3904488" cy="2176272"/>
          </a:xfrm>
          <a:prstGeom prst="rect">
            <a:avLst/>
          </a:prstGeom>
        </p:spPr>
        <p:txBody>
          <a:bodyPr anchor="t">
            <a:normAutofit/>
          </a:bodyPr>
          <a:lstStyle>
            <a:lvl1pPr algn="l">
              <a:lnSpc>
                <a:spcPct val="120000"/>
              </a:lnSpc>
              <a:defRPr sz="3200"/>
            </a:lvl1pPr>
          </a:lstStyle>
          <a:p>
            <a:r>
              <a:rPr lang="en-US"/>
              <a:t>Click to edit Master title style</a:t>
            </a:r>
          </a:p>
        </p:txBody>
      </p:sp>
      <p:sp>
        <p:nvSpPr>
          <p:cNvPr id="11" name="Content Placeholder 10">
            <a:extLst>
              <a:ext uri="{FF2B5EF4-FFF2-40B4-BE49-F238E27FC236}">
                <a16:creationId xmlns:a16="http://schemas.microsoft.com/office/drawing/2014/main" id="{A15E685B-79A8-DE9F-775F-AF1351EBAD5E}"/>
              </a:ext>
            </a:extLst>
          </p:cNvPr>
          <p:cNvSpPr>
            <a:spLocks noGrp="1"/>
          </p:cNvSpPr>
          <p:nvPr>
            <p:ph sz="quarter" idx="17"/>
          </p:nvPr>
        </p:nvSpPr>
        <p:spPr>
          <a:xfrm>
            <a:off x="6099048" y="1856232"/>
            <a:ext cx="4480560" cy="3822192"/>
          </a:xfrm>
          <a:prstGeom prst="rect">
            <a:avLst/>
          </a:prstGeo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5EE581FC-7877-B0CE-121D-A868F22C5195}"/>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9" name="Slide Number Placeholder 8">
            <a:extLst>
              <a:ext uri="{FF2B5EF4-FFF2-40B4-BE49-F238E27FC236}">
                <a16:creationId xmlns:a16="http://schemas.microsoft.com/office/drawing/2014/main" id="{E12274D3-BE15-58C3-8621-19800A18B961}"/>
              </a:ext>
            </a:extLst>
          </p:cNvPr>
          <p:cNvSpPr>
            <a:spLocks noGrp="1"/>
          </p:cNvSpPr>
          <p:nvPr>
            <p:ph type="sldNum" sz="quarter" idx="16"/>
          </p:nvPr>
        </p:nvSpPr>
        <p:spPr>
          <a:xfrm>
            <a:off x="11494008" y="3218688"/>
            <a:ext cx="630936" cy="429768"/>
          </a:xfrm>
          <a:prstGeom prst="rect">
            <a:avLst/>
          </a:prstGeom>
        </p:spPr>
        <p:txBody>
          <a:bodyPr/>
          <a:lstStyle/>
          <a:p>
            <a:pPr algn="ctr"/>
            <a:fld id="{8D252C1B-CBF0-4A4D-8F57-7FB989103249}" type="slidenum">
              <a:rPr lang="en-US" smtClean="0"/>
              <a:pPr algn="ctr"/>
              <a:t>‹#›</a:t>
            </a:fld>
            <a:endParaRPr lang="en-US"/>
          </a:p>
        </p:txBody>
      </p:sp>
      <p:sp>
        <p:nvSpPr>
          <p:cNvPr id="3" name="Date Placeholder 2">
            <a:extLst>
              <a:ext uri="{FF2B5EF4-FFF2-40B4-BE49-F238E27FC236}">
                <a16:creationId xmlns:a16="http://schemas.microsoft.com/office/drawing/2014/main" id="{E280F01D-414D-407C-1408-9645303C8BAC}"/>
              </a:ext>
            </a:extLst>
          </p:cNvPr>
          <p:cNvSpPr>
            <a:spLocks noGrp="1"/>
          </p:cNvSpPr>
          <p:nvPr>
            <p:ph type="dt" sz="half" idx="14"/>
          </p:nvPr>
        </p:nvSpPr>
        <p:spPr>
          <a:xfrm rot="5400000">
            <a:off x="10469880" y="4892040"/>
            <a:ext cx="2670048" cy="365760"/>
          </a:xfrm>
          <a:prstGeom prst="rect">
            <a:avLst/>
          </a:prstGeom>
        </p:spPr>
        <p:txBody>
          <a:bodyPr/>
          <a:lstStyle/>
          <a:p>
            <a:fld id="{05861B11-817A-478B-9F27-B7D56C03E9A1}" type="datetime4">
              <a:rPr lang="en-US" smtClean="0"/>
              <a:t>July 26, 2025</a:t>
            </a:fld>
            <a:endParaRPr lang="en-US"/>
          </a:p>
        </p:txBody>
      </p:sp>
    </p:spTree>
    <p:extLst>
      <p:ext uri="{BB962C8B-B14F-4D97-AF65-F5344CB8AC3E}">
        <p14:creationId xmlns:p14="http://schemas.microsoft.com/office/powerpoint/2010/main" val="3019639421"/>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2">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940CC8-5401-3EF9-398C-2A2492181116}"/>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36142CE-648A-1FF7-D28A-1CDAA482192F}"/>
              </a:ext>
              <a:ext uri="{C183D7F6-B498-43B3-948B-1728B52AA6E4}">
                <adec:decorative xmlns:adec="http://schemas.microsoft.com/office/drawing/2017/decorative" val="1"/>
              </a:ext>
            </a:extLst>
          </p:cNvPr>
          <p:cNvCxnSpPr>
            <a:cxnSpLocks/>
          </p:cNvCxnSpPr>
          <p:nvPr/>
        </p:nvCxnSpPr>
        <p:spPr>
          <a:xfrm>
            <a:off x="5610423" y="3960586"/>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286000" y="1746504"/>
            <a:ext cx="7616952" cy="1883664"/>
          </a:xfrm>
          <a:prstGeom prst="rect">
            <a:avLst/>
          </a:prstGeom>
        </p:spPr>
        <p:txBody>
          <a:bodyPr anchor="b">
            <a:normAutofit/>
          </a:bodyPr>
          <a:lstStyle>
            <a:lvl1pPr algn="ctr">
              <a:lnSpc>
                <a:spcPct val="120000"/>
              </a:lnSpc>
              <a:defRPr sz="2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286000" y="4288536"/>
            <a:ext cx="7616952" cy="1042416"/>
          </a:xfrm>
          <a:prstGeom prst="rect">
            <a:avLst/>
          </a:prstGeom>
        </p:spPr>
        <p:txBody>
          <a:bodyPr anchor="t">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Footer Placeholder 7">
            <a:extLst>
              <a:ext uri="{FF2B5EF4-FFF2-40B4-BE49-F238E27FC236}">
                <a16:creationId xmlns:a16="http://schemas.microsoft.com/office/drawing/2014/main" id="{93384EBF-3E88-4A0B-FB51-6F3F98FA7426}"/>
              </a:ext>
            </a:extLst>
          </p:cNvPr>
          <p:cNvSpPr>
            <a:spLocks noGrp="1"/>
          </p:cNvSpPr>
          <p:nvPr>
            <p:ph type="ftr" sz="quarter" idx="11"/>
          </p:nvPr>
        </p:nvSpPr>
        <p:spPr>
          <a:xfrm rot="5400000">
            <a:off x="10469880" y="1609344"/>
            <a:ext cx="2670048" cy="365760"/>
          </a:xfrm>
          <a:prstGeom prst="rect">
            <a:avLst/>
          </a:prstGeom>
        </p:spPr>
        <p:txBody>
          <a:bodyPr/>
          <a:lstStyle/>
          <a:p>
            <a:pPr algn="r"/>
            <a:r>
              <a:rPr lang="en-US"/>
              <a:t>Sample Footer Text</a:t>
            </a:r>
          </a:p>
        </p:txBody>
      </p:sp>
      <p:sp>
        <p:nvSpPr>
          <p:cNvPr id="9" name="Slide Number Placeholder 8">
            <a:extLst>
              <a:ext uri="{FF2B5EF4-FFF2-40B4-BE49-F238E27FC236}">
                <a16:creationId xmlns:a16="http://schemas.microsoft.com/office/drawing/2014/main" id="{F9351BD1-E526-ACBD-4244-F9E89D083E69}"/>
              </a:ext>
            </a:extLst>
          </p:cNvPr>
          <p:cNvSpPr>
            <a:spLocks noGrp="1"/>
          </p:cNvSpPr>
          <p:nvPr>
            <p:ph type="sldNum" sz="quarter" idx="12"/>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7" name="Date Placeholder 6">
            <a:extLst>
              <a:ext uri="{FF2B5EF4-FFF2-40B4-BE49-F238E27FC236}">
                <a16:creationId xmlns:a16="http://schemas.microsoft.com/office/drawing/2014/main" id="{D8F249E0-8120-4E46-8D3C-FFDE09A5C3F0}"/>
              </a:ext>
            </a:extLst>
          </p:cNvPr>
          <p:cNvSpPr>
            <a:spLocks noGrp="1"/>
          </p:cNvSpPr>
          <p:nvPr>
            <p:ph type="dt" sz="half" idx="10"/>
          </p:nvPr>
        </p:nvSpPr>
        <p:spPr>
          <a:xfrm rot="5400000">
            <a:off x="10469880" y="4892040"/>
            <a:ext cx="2670048" cy="365760"/>
          </a:xfrm>
          <a:prstGeom prst="rect">
            <a:avLst/>
          </a:prstGeom>
        </p:spPr>
        <p:txBody>
          <a:bodyPr/>
          <a:lstStyle/>
          <a:p>
            <a:fld id="{A2AE6C5D-24D6-447C-983C-8076C54F4633}" type="datetime4">
              <a:rPr lang="en-US" smtClean="0"/>
              <a:t>July 26, 2025</a:t>
            </a:fld>
            <a:endParaRPr lang="en-US"/>
          </a:p>
        </p:txBody>
      </p:sp>
    </p:spTree>
    <p:extLst>
      <p:ext uri="{BB962C8B-B14F-4D97-AF65-F5344CB8AC3E}">
        <p14:creationId xmlns:p14="http://schemas.microsoft.com/office/powerpoint/2010/main" val="12042309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Content 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382DE3D-8384-2ED9-7C71-665F47AAD429}"/>
              </a:ext>
              <a:ext uri="{C183D7F6-B498-43B3-948B-1728B52AA6E4}">
                <adec:decorative xmlns:adec="http://schemas.microsoft.com/office/drawing/2017/decorative" val="1"/>
              </a:ext>
            </a:extLst>
          </p:cNvPr>
          <p:cNvSpPr/>
          <p:nvPr/>
        </p:nvSpPr>
        <p:spPr>
          <a:xfrm>
            <a:off x="0" y="0"/>
            <a:ext cx="722376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18388" y="2002536"/>
            <a:ext cx="5586984" cy="2898648"/>
          </a:xfrm>
          <a:prstGeom prst="rect">
            <a:avLst/>
          </a:prstGeom>
        </p:spPr>
        <p:txBody>
          <a:bodyPr anchor="ctr">
            <a:normAutofit/>
          </a:bodyPr>
          <a:lstStyle>
            <a:lvl1pPr algn="ctr">
              <a:lnSpc>
                <a:spcPct val="120000"/>
              </a:lnSpc>
              <a:defRPr sz="2800">
                <a:solidFill>
                  <a:schemeClr val="bg1"/>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7891272" y="758952"/>
            <a:ext cx="3200400" cy="5330952"/>
          </a:xfrm>
          <a:prstGeom prst="rect">
            <a:avLst/>
          </a:prstGeo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0">
            <a:extLst>
              <a:ext uri="{FF2B5EF4-FFF2-40B4-BE49-F238E27FC236}">
                <a16:creationId xmlns:a16="http://schemas.microsoft.com/office/drawing/2014/main" id="{FAA9F39B-6447-60F2-A02B-7241C415ABA1}"/>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12" name="Slide Number Placeholder 11">
            <a:extLst>
              <a:ext uri="{FF2B5EF4-FFF2-40B4-BE49-F238E27FC236}">
                <a16:creationId xmlns:a16="http://schemas.microsoft.com/office/drawing/2014/main" id="{23154C80-9BCD-5911-3E82-CB97ECBB41E3}"/>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10" name="Date Placeholder 9">
            <a:extLst>
              <a:ext uri="{FF2B5EF4-FFF2-40B4-BE49-F238E27FC236}">
                <a16:creationId xmlns:a16="http://schemas.microsoft.com/office/drawing/2014/main" id="{B16BA4B7-B6C7-185E-7431-9A13D584D752}"/>
              </a:ext>
            </a:extLst>
          </p:cNvPr>
          <p:cNvSpPr>
            <a:spLocks noGrp="1"/>
          </p:cNvSpPr>
          <p:nvPr>
            <p:ph type="dt" sz="half" idx="14"/>
          </p:nvPr>
        </p:nvSpPr>
        <p:spPr>
          <a:xfrm rot="5400000">
            <a:off x="10469880" y="4892040"/>
            <a:ext cx="2670048" cy="365760"/>
          </a:xfrm>
          <a:prstGeom prst="rect">
            <a:avLst/>
          </a:prstGeom>
        </p:spPr>
        <p:txBody>
          <a:bodyPr/>
          <a:lstStyle/>
          <a:p>
            <a:fld id="{22E6E2B2-89ED-4010-BF21-01AAF1B26176}" type="datetime4">
              <a:rPr lang="en-US" smtClean="0"/>
              <a:t>July 26, 2025</a:t>
            </a:fld>
            <a:endParaRPr lang="en-US"/>
          </a:p>
        </p:txBody>
      </p:sp>
    </p:spTree>
    <p:extLst>
      <p:ext uri="{BB962C8B-B14F-4D97-AF65-F5344CB8AC3E}">
        <p14:creationId xmlns:p14="http://schemas.microsoft.com/office/powerpoint/2010/main" val="36760407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548641" y="1344168"/>
            <a:ext cx="3986784" cy="3813048"/>
          </a:xfrm>
          <a:prstGeom prst="rect">
            <a:avLst/>
          </a:prstGeom>
        </p:spPr>
        <p:txBody>
          <a:bodyPr anchor="t">
            <a:normAutofit/>
          </a:bodyPr>
          <a:lstStyle>
            <a:lvl1pPr>
              <a:lnSpc>
                <a:spcPct val="120000"/>
              </a:lnSpc>
              <a:defRPr sz="2800"/>
            </a:lvl1pPr>
          </a:lstStyle>
          <a:p>
            <a:r>
              <a:rPr lang="en-US"/>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330952" y="1344168"/>
            <a:ext cx="5486400" cy="4581144"/>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7" name="Footer Placeholder 6">
            <a:extLst>
              <a:ext uri="{FF2B5EF4-FFF2-40B4-BE49-F238E27FC236}">
                <a16:creationId xmlns:a16="http://schemas.microsoft.com/office/drawing/2014/main" id="{34BCAAF6-AC06-E7D8-D0C6-D9D520E07E69}"/>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9" name="Slide Number Placeholder 8">
            <a:extLst>
              <a:ext uri="{FF2B5EF4-FFF2-40B4-BE49-F238E27FC236}">
                <a16:creationId xmlns:a16="http://schemas.microsoft.com/office/drawing/2014/main" id="{73D48925-A360-AD49-BC43-5262EA064BDC}"/>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78585171-F384-B8C1-2D82-898DAB291C88}"/>
              </a:ext>
            </a:extLst>
          </p:cNvPr>
          <p:cNvSpPr>
            <a:spLocks noGrp="1"/>
          </p:cNvSpPr>
          <p:nvPr>
            <p:ph type="dt" sz="half" idx="14"/>
          </p:nvPr>
        </p:nvSpPr>
        <p:spPr>
          <a:xfrm rot="5400000">
            <a:off x="10469880" y="4892040"/>
            <a:ext cx="2670048" cy="365760"/>
          </a:xfrm>
          <a:prstGeom prst="rect">
            <a:avLst/>
          </a:prstGeom>
        </p:spPr>
        <p:txBody>
          <a:bodyPr/>
          <a:lstStyle/>
          <a:p>
            <a:fld id="{8C1E04B3-6EFC-4A78-AA6A-60832F17CF00}" type="datetime4">
              <a:rPr lang="en-US" smtClean="0"/>
              <a:t>July 26, 2025</a:t>
            </a:fld>
            <a:endParaRPr lang="en-US"/>
          </a:p>
        </p:txBody>
      </p:sp>
    </p:spTree>
    <p:extLst>
      <p:ext uri="{BB962C8B-B14F-4D97-AF65-F5344CB8AC3E}">
        <p14:creationId xmlns:p14="http://schemas.microsoft.com/office/powerpoint/2010/main" val="23667375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Content 6">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E3C4E9-3EF9-F1D7-9682-F8F8A212835E}"/>
              </a:ext>
              <a:ext uri="{C183D7F6-B498-43B3-948B-1728B52AA6E4}">
                <adec:decorative xmlns:adec="http://schemas.microsoft.com/office/drawing/2017/decorative" val="1"/>
              </a:ext>
            </a:extLst>
          </p:cNvPr>
          <p:cNvSpPr/>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Oval 5">
            <a:extLst>
              <a:ext uri="{FF2B5EF4-FFF2-40B4-BE49-F238E27FC236}">
                <a16:creationId xmlns:a16="http://schemas.microsoft.com/office/drawing/2014/main" id="{E6D9E92F-86F7-70EE-6794-AB1238672DBD}"/>
              </a:ext>
              <a:ext uri="{C183D7F6-B498-43B3-948B-1728B52AA6E4}">
                <adec:decorative xmlns:adec="http://schemas.microsoft.com/office/drawing/2017/decorative" val="1"/>
              </a:ext>
            </a:extLst>
          </p:cNvPr>
          <p:cNvSpPr/>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42416" y="2286000"/>
            <a:ext cx="3968496" cy="2286000"/>
          </a:xfrm>
          <a:prstGeom prst="rect">
            <a:avLst/>
          </a:prstGeom>
        </p:spPr>
        <p:txBody>
          <a:bodyPr anchor="ctr">
            <a:normAutofit/>
          </a:bodyPr>
          <a:lstStyle>
            <a:lvl1pPr algn="ctr">
              <a:lnSpc>
                <a:spcPct val="120000"/>
              </a:lnSpc>
              <a:defRPr sz="2800"/>
            </a:lvl1pPr>
          </a:lstStyle>
          <a:p>
            <a:r>
              <a:rPr lang="en-US"/>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6830568" y="758952"/>
            <a:ext cx="4398264" cy="5330952"/>
          </a:xfrm>
          <a:prstGeom prst="rect">
            <a:avLst/>
          </a:prstGeo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14" name="Footer Placeholder 13">
            <a:extLst>
              <a:ext uri="{FF2B5EF4-FFF2-40B4-BE49-F238E27FC236}">
                <a16:creationId xmlns:a16="http://schemas.microsoft.com/office/drawing/2014/main" id="{6B6EFBAA-5DC1-29BB-5E7C-D3161CE848C9}"/>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15" name="Slide Number Placeholder 14">
            <a:extLst>
              <a:ext uri="{FF2B5EF4-FFF2-40B4-BE49-F238E27FC236}">
                <a16:creationId xmlns:a16="http://schemas.microsoft.com/office/drawing/2014/main" id="{2AB4F126-3659-1B8C-0217-AAEB427F481F}"/>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13" name="Date Placeholder 12">
            <a:extLst>
              <a:ext uri="{FF2B5EF4-FFF2-40B4-BE49-F238E27FC236}">
                <a16:creationId xmlns:a16="http://schemas.microsoft.com/office/drawing/2014/main" id="{C5560928-8A30-5E32-D337-B8F5011C0680}"/>
              </a:ext>
            </a:extLst>
          </p:cNvPr>
          <p:cNvSpPr>
            <a:spLocks noGrp="1"/>
          </p:cNvSpPr>
          <p:nvPr>
            <p:ph type="dt" sz="half" idx="14"/>
          </p:nvPr>
        </p:nvSpPr>
        <p:spPr>
          <a:xfrm rot="5400000">
            <a:off x="10469880" y="4892040"/>
            <a:ext cx="2670048" cy="365760"/>
          </a:xfrm>
          <a:prstGeom prst="rect">
            <a:avLst/>
          </a:prstGeom>
        </p:spPr>
        <p:txBody>
          <a:bodyPr/>
          <a:lstStyle/>
          <a:p>
            <a:fld id="{56C8F4CF-B70B-4C15-984E-A2819317B9BC}" type="datetime4">
              <a:rPr lang="en-US" smtClean="0"/>
              <a:t>July 26, 2025</a:t>
            </a:fld>
            <a:endParaRPr lang="en-US"/>
          </a:p>
        </p:txBody>
      </p:sp>
    </p:spTree>
    <p:extLst>
      <p:ext uri="{BB962C8B-B14F-4D97-AF65-F5344CB8AC3E}">
        <p14:creationId xmlns:p14="http://schemas.microsoft.com/office/powerpoint/2010/main" val="17257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Content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124711" y="1042416"/>
            <a:ext cx="8778239" cy="859536"/>
          </a:xfrm>
          <a:prstGeom prst="rect">
            <a:avLst/>
          </a:prstGeom>
        </p:spPr>
        <p:txBody>
          <a:bodyPr anchor="b">
            <a:normAutofit/>
          </a:bodyPr>
          <a:lstStyle>
            <a:lvl1pPr>
              <a:lnSpc>
                <a:spcPct val="120000"/>
              </a:lnSpc>
              <a:defRPr sz="2800"/>
            </a:lvl1pPr>
          </a:lstStyle>
          <a:p>
            <a:r>
              <a:rPr lang="en-US"/>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1124712" y="2286000"/>
            <a:ext cx="8778240" cy="3858768"/>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7" name="Footer Placeholder 6">
            <a:extLst>
              <a:ext uri="{FF2B5EF4-FFF2-40B4-BE49-F238E27FC236}">
                <a16:creationId xmlns:a16="http://schemas.microsoft.com/office/drawing/2014/main" id="{D61483D3-774D-9D68-68CB-5A937232274F}"/>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9" name="Slide Number Placeholder 8">
            <a:extLst>
              <a:ext uri="{FF2B5EF4-FFF2-40B4-BE49-F238E27FC236}">
                <a16:creationId xmlns:a16="http://schemas.microsoft.com/office/drawing/2014/main" id="{C1048750-D97F-4F3E-349E-380EE5D3BD60}"/>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1AB169CA-5488-CD07-6516-947BBA28AB35}"/>
              </a:ext>
            </a:extLst>
          </p:cNvPr>
          <p:cNvSpPr>
            <a:spLocks noGrp="1"/>
          </p:cNvSpPr>
          <p:nvPr>
            <p:ph type="dt" sz="half" idx="14"/>
          </p:nvPr>
        </p:nvSpPr>
        <p:spPr>
          <a:xfrm rot="5400000">
            <a:off x="10469880" y="4892040"/>
            <a:ext cx="2670048" cy="365760"/>
          </a:xfrm>
          <a:prstGeom prst="rect">
            <a:avLst/>
          </a:prstGeom>
        </p:spPr>
        <p:txBody>
          <a:bodyPr/>
          <a:lstStyle/>
          <a:p>
            <a:fld id="{EFC9B9E8-80AD-45CC-95E9-27F5BB7F39C8}" type="datetime4">
              <a:rPr lang="en-US" smtClean="0"/>
              <a:t>July 26, 2025</a:t>
            </a:fld>
            <a:endParaRPr lang="en-US"/>
          </a:p>
        </p:txBody>
      </p:sp>
    </p:spTree>
    <p:extLst>
      <p:ext uri="{BB962C8B-B14F-4D97-AF65-F5344CB8AC3E}">
        <p14:creationId xmlns:p14="http://schemas.microsoft.com/office/powerpoint/2010/main" val="2534304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8">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E3C4E9-3EF9-F1D7-9682-F8F8A212835E}"/>
              </a:ext>
              <a:ext uri="{C183D7F6-B498-43B3-948B-1728B52AA6E4}">
                <adec:decorative xmlns:adec="http://schemas.microsoft.com/office/drawing/2017/decorative" val="1"/>
              </a:ext>
            </a:extLst>
          </p:cNvPr>
          <p:cNvSpPr/>
          <p:nvPr/>
        </p:nvSpPr>
        <p:spPr>
          <a:xfrm>
            <a:off x="0" y="0"/>
            <a:ext cx="4050792"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200" y="1700784"/>
            <a:ext cx="3127248" cy="3447288"/>
          </a:xfrm>
          <a:prstGeom prst="rect">
            <a:avLst/>
          </a:prstGeom>
        </p:spPr>
        <p:txBody>
          <a:bodyPr anchor="ctr">
            <a:normAutofit/>
          </a:bodyPr>
          <a:lstStyle>
            <a:lvl1pPr algn="ctr">
              <a:lnSpc>
                <a:spcPct val="120000"/>
              </a:lnSpc>
              <a:defRPr sz="2800">
                <a:solidFill>
                  <a:schemeClr val="bg1"/>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4782312" y="758952"/>
            <a:ext cx="6419088" cy="5330952"/>
          </a:xfrm>
          <a:prstGeom prst="rect">
            <a:avLst/>
          </a:prstGeo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14" name="Footer Placeholder 13">
            <a:extLst>
              <a:ext uri="{FF2B5EF4-FFF2-40B4-BE49-F238E27FC236}">
                <a16:creationId xmlns:a16="http://schemas.microsoft.com/office/drawing/2014/main" id="{6B6EFBAA-5DC1-29BB-5E7C-D3161CE848C9}"/>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15" name="Slide Number Placeholder 14">
            <a:extLst>
              <a:ext uri="{FF2B5EF4-FFF2-40B4-BE49-F238E27FC236}">
                <a16:creationId xmlns:a16="http://schemas.microsoft.com/office/drawing/2014/main" id="{2AB4F126-3659-1B8C-0217-AAEB427F481F}"/>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13" name="Date Placeholder 12">
            <a:extLst>
              <a:ext uri="{FF2B5EF4-FFF2-40B4-BE49-F238E27FC236}">
                <a16:creationId xmlns:a16="http://schemas.microsoft.com/office/drawing/2014/main" id="{C5560928-8A30-5E32-D337-B8F5011C0680}"/>
              </a:ext>
            </a:extLst>
          </p:cNvPr>
          <p:cNvSpPr>
            <a:spLocks noGrp="1"/>
          </p:cNvSpPr>
          <p:nvPr>
            <p:ph type="dt" sz="half" idx="14"/>
          </p:nvPr>
        </p:nvSpPr>
        <p:spPr>
          <a:xfrm rot="5400000">
            <a:off x="10469880" y="4892040"/>
            <a:ext cx="2670048" cy="365760"/>
          </a:xfrm>
          <a:prstGeom prst="rect">
            <a:avLst/>
          </a:prstGeom>
        </p:spPr>
        <p:txBody>
          <a:bodyPr/>
          <a:lstStyle/>
          <a:p>
            <a:fld id="{975AFCBC-EAEB-42CB-8D24-30DB5DBF59BF}" type="datetime4">
              <a:rPr lang="en-US" smtClean="0"/>
              <a:t>July 26, 2025</a:t>
            </a:fld>
            <a:endParaRPr lang="en-US"/>
          </a:p>
        </p:txBody>
      </p:sp>
    </p:spTree>
    <p:extLst>
      <p:ext uri="{BB962C8B-B14F-4D97-AF65-F5344CB8AC3E}">
        <p14:creationId xmlns:p14="http://schemas.microsoft.com/office/powerpoint/2010/main" val="5191745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548640" y="548640"/>
            <a:ext cx="3026664" cy="4114800"/>
          </a:xfrm>
          <a:prstGeom prst="rect">
            <a:avLst/>
          </a:prstGeom>
        </p:spPr>
        <p:txBody>
          <a:bodyPr anchor="t">
            <a:normAutofit/>
          </a:bodyPr>
          <a:lstStyle>
            <a:lvl1pPr>
              <a:lnSpc>
                <a:spcPct val="120000"/>
              </a:lnSpc>
              <a:defRPr sz="2800"/>
            </a:lvl1pPr>
          </a:lstStyle>
          <a:p>
            <a:r>
              <a:rPr lang="en-US"/>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187952" y="548640"/>
            <a:ext cx="7159752" cy="5952744"/>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7" name="Footer Placeholder 6">
            <a:extLst>
              <a:ext uri="{FF2B5EF4-FFF2-40B4-BE49-F238E27FC236}">
                <a16:creationId xmlns:a16="http://schemas.microsoft.com/office/drawing/2014/main" id="{D61483D3-774D-9D68-68CB-5A937232274F}"/>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9" name="Slide Number Placeholder 8">
            <a:extLst>
              <a:ext uri="{FF2B5EF4-FFF2-40B4-BE49-F238E27FC236}">
                <a16:creationId xmlns:a16="http://schemas.microsoft.com/office/drawing/2014/main" id="{C1048750-D97F-4F3E-349E-380EE5D3BD60}"/>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1AB169CA-5488-CD07-6516-947BBA28AB35}"/>
              </a:ext>
            </a:extLst>
          </p:cNvPr>
          <p:cNvSpPr>
            <a:spLocks noGrp="1"/>
          </p:cNvSpPr>
          <p:nvPr>
            <p:ph type="dt" sz="half" idx="14"/>
          </p:nvPr>
        </p:nvSpPr>
        <p:spPr>
          <a:xfrm rot="5400000">
            <a:off x="10469880" y="4892040"/>
            <a:ext cx="2670048" cy="365760"/>
          </a:xfrm>
          <a:prstGeom prst="rect">
            <a:avLst/>
          </a:prstGeom>
        </p:spPr>
        <p:txBody>
          <a:bodyPr/>
          <a:lstStyle/>
          <a:p>
            <a:fld id="{3C1D2A58-BBFE-4FA3-82C9-F8405E63A9E3}" type="datetime4">
              <a:rPr lang="en-US" smtClean="0"/>
              <a:t>July 26, 2025</a:t>
            </a:fld>
            <a:endParaRPr lang="en-US"/>
          </a:p>
        </p:txBody>
      </p:sp>
    </p:spTree>
    <p:extLst>
      <p:ext uri="{BB962C8B-B14F-4D97-AF65-F5344CB8AC3E}">
        <p14:creationId xmlns:p14="http://schemas.microsoft.com/office/powerpoint/2010/main" val="26109226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Content Photo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8" y="758952"/>
            <a:ext cx="6720840" cy="1152144"/>
          </a:xfrm>
          <a:prstGeom prst="rect">
            <a:avLst/>
          </a:prstGeom>
        </p:spPr>
        <p:txBody>
          <a:bodyPr/>
          <a:lstStyle>
            <a:lvl1pPr>
              <a:lnSpc>
                <a:spcPct val="120000"/>
              </a:lnSpc>
              <a:defRPr/>
            </a:lvl1pPr>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258568"/>
            <a:ext cx="6720840" cy="3950208"/>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4" name="Picture Placeholder 3">
            <a:extLst>
              <a:ext uri="{FF2B5EF4-FFF2-40B4-BE49-F238E27FC236}">
                <a16:creationId xmlns:a16="http://schemas.microsoft.com/office/drawing/2014/main" id="{20535D10-41EB-053D-2D2E-87120111A06A}"/>
              </a:ext>
            </a:extLst>
          </p:cNvPr>
          <p:cNvSpPr>
            <a:spLocks noGrp="1"/>
          </p:cNvSpPr>
          <p:nvPr>
            <p:ph type="pic" sz="quarter" idx="18"/>
          </p:nvPr>
        </p:nvSpPr>
        <p:spPr>
          <a:xfrm>
            <a:off x="8132064" y="758952"/>
            <a:ext cx="3300984" cy="5330952"/>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a:t>Click icon to add picture</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effectLst/>
              </a:defRPr>
            </a:lvl1p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effectLst/>
              </a:defRPr>
            </a:lvl1p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effectLst/>
              </a:defRPr>
            </a:lvl1pPr>
          </a:lstStyle>
          <a:p>
            <a:fld id="{E5591F76-1715-4F67-B3D5-49AB2AC038C7}" type="datetime4">
              <a:rPr lang="en-US" smtClean="0"/>
              <a:t>July 26, 2025</a:t>
            </a:fld>
            <a:endParaRPr lang="en-US"/>
          </a:p>
        </p:txBody>
      </p:sp>
    </p:spTree>
    <p:extLst>
      <p:ext uri="{BB962C8B-B14F-4D97-AF65-F5344CB8AC3E}">
        <p14:creationId xmlns:p14="http://schemas.microsoft.com/office/powerpoint/2010/main" val="26674668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Content Photo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4782312" y="603504"/>
            <a:ext cx="6464808" cy="1307592"/>
          </a:xfrm>
          <a:prstGeom prst="rect">
            <a:avLst/>
          </a:prstGeom>
        </p:spPr>
        <p:txBody>
          <a:bodyPr/>
          <a:lstStyle>
            <a:lvl1pPr>
              <a:lnSpc>
                <a:spcPct val="120000"/>
              </a:lnSpc>
              <a:defRPr/>
            </a:lvl1pPr>
          </a:lstStyle>
          <a:p>
            <a:r>
              <a:rPr lang="en-US"/>
              <a:t>Click to edit Master title style</a:t>
            </a:r>
          </a:p>
        </p:txBody>
      </p:sp>
      <p:sp>
        <p:nvSpPr>
          <p:cNvPr id="4" name="Picture Placeholder 3">
            <a:extLst>
              <a:ext uri="{FF2B5EF4-FFF2-40B4-BE49-F238E27FC236}">
                <a16:creationId xmlns:a16="http://schemas.microsoft.com/office/drawing/2014/main" id="{20535D10-41EB-053D-2D2E-87120111A06A}"/>
              </a:ext>
            </a:extLst>
          </p:cNvPr>
          <p:cNvSpPr>
            <a:spLocks noGrp="1"/>
          </p:cNvSpPr>
          <p:nvPr>
            <p:ph type="pic" sz="quarter" idx="18"/>
          </p:nvPr>
        </p:nvSpPr>
        <p:spPr>
          <a:xfrm>
            <a:off x="0" y="0"/>
            <a:ext cx="4050792" cy="6858000"/>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a:t>Click icon to add picture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782312" y="2258568"/>
            <a:ext cx="6464808" cy="3995928"/>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60B1AB68-E524-45F3-BDEF-1171DB6F8FE2}" type="datetime4">
              <a:rPr lang="en-US" smtClean="0"/>
              <a:t>July 26, 2025</a:t>
            </a:fld>
            <a:endParaRPr lang="en-US"/>
          </a:p>
        </p:txBody>
      </p:sp>
    </p:spTree>
    <p:extLst>
      <p:ext uri="{BB962C8B-B14F-4D97-AF65-F5344CB8AC3E}">
        <p14:creationId xmlns:p14="http://schemas.microsoft.com/office/powerpoint/2010/main" val="4119986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Content Photo 3">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7" y="256032"/>
            <a:ext cx="6949439" cy="1124712"/>
          </a:xfrm>
          <a:prstGeom prst="rect">
            <a:avLst/>
          </a:prstGeom>
        </p:spPr>
        <p:txBody>
          <a:bodyPr/>
          <a:lstStyle>
            <a:lvl1pPr>
              <a:lnSpc>
                <a:spcPct val="120000"/>
              </a:lnSpc>
              <a:defRPr/>
            </a:lvl1pPr>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1755648"/>
            <a:ext cx="6949440" cy="434340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4" name="Picture Placeholder 3">
            <a:extLst>
              <a:ext uri="{FF2B5EF4-FFF2-40B4-BE49-F238E27FC236}">
                <a16:creationId xmlns:a16="http://schemas.microsoft.com/office/drawing/2014/main" id="{A7C02181-FA39-ABBD-5759-8846E0FE79F6}"/>
              </a:ext>
            </a:extLst>
          </p:cNvPr>
          <p:cNvSpPr>
            <a:spLocks noGrp="1"/>
          </p:cNvSpPr>
          <p:nvPr>
            <p:ph type="pic" sz="quarter" idx="18"/>
          </p:nvPr>
        </p:nvSpPr>
        <p:spPr>
          <a:xfrm>
            <a:off x="8129016" y="758952"/>
            <a:ext cx="3300984" cy="5330952"/>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a:t>Click icon to add picture</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B656B529-8CC8-41AF-B3B9-5F6CBDD653EB}" type="datetime4">
              <a:rPr lang="en-US" smtClean="0"/>
              <a:t>July 26, 2025</a:t>
            </a:fld>
            <a:endParaRPr lang="en-US"/>
          </a:p>
        </p:txBody>
      </p:sp>
    </p:spTree>
    <p:extLst>
      <p:ext uri="{BB962C8B-B14F-4D97-AF65-F5344CB8AC3E}">
        <p14:creationId xmlns:p14="http://schemas.microsoft.com/office/powerpoint/2010/main" val="1809744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Content Photo 4">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8" y="674914"/>
            <a:ext cx="4544568" cy="1228925"/>
          </a:xfrm>
          <a:prstGeom prst="rect">
            <a:avLst/>
          </a:prstGeom>
        </p:spPr>
        <p:txBody>
          <a:bodyPr/>
          <a:lstStyle>
            <a:lvl1pPr>
              <a:lnSpc>
                <a:spcPct val="120000"/>
              </a:lnSpc>
              <a:defRPr/>
            </a:lvl1pPr>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258568"/>
            <a:ext cx="4544568" cy="3950208"/>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p:nvPr>
        </p:nvSpPr>
        <p:spPr>
          <a:xfrm>
            <a:off x="5958293" y="750863"/>
            <a:ext cx="5358384" cy="5358384"/>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dpi="0" rotWithShape="1">
            <a:blip r:embed="rId2" cstate="screen">
              <a:alphaModFix amt="70000"/>
              <a:extLst>
                <a:ext uri="{28A0092B-C50C-407E-A947-70E740481C1C}">
                  <a14:useLocalDpi xmlns:a14="http://schemas.microsoft.com/office/drawing/2010/main"/>
                </a:ext>
              </a:extLst>
            </a:blip>
            <a:srcRect/>
            <a:stretch>
              <a:fillRect/>
            </a:stretch>
          </a:blipFill>
        </p:spPr>
        <p:txBody>
          <a:bodyPr wrap="square">
            <a:noAutofit/>
          </a:bodyPr>
          <a:lstStyle>
            <a:lvl1pPr marL="0" indent="0">
              <a:buNone/>
              <a:defRPr/>
            </a:lvl1pPr>
          </a:lstStyle>
          <a:p>
            <a:r>
              <a:rPr lang="en-US"/>
              <a:t>Click icon to add picture</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1E524DE9-A152-4C31-ADCE-A986CED17DA5}" type="datetime4">
              <a:rPr lang="en-US" smtClean="0"/>
              <a:t>July 26, 2025</a:t>
            </a:fld>
            <a:endParaRPr lang="en-US"/>
          </a:p>
        </p:txBody>
      </p:sp>
    </p:spTree>
    <p:extLst>
      <p:ext uri="{BB962C8B-B14F-4D97-AF65-F5344CB8AC3E}">
        <p14:creationId xmlns:p14="http://schemas.microsoft.com/office/powerpoint/2010/main" val="198833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3">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940CC8-5401-3EF9-398C-2A2492181116}"/>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36142CE-648A-1FF7-D28A-1CDAA482192F}"/>
              </a:ext>
              <a:ext uri="{C183D7F6-B498-43B3-948B-1728B52AA6E4}">
                <adec:decorative xmlns:adec="http://schemas.microsoft.com/office/drawing/2017/decorative" val="1"/>
              </a:ext>
            </a:extLst>
          </p:cNvPr>
          <p:cNvCxnSpPr>
            <a:cxnSpLocks/>
          </p:cNvCxnSpPr>
          <p:nvPr/>
        </p:nvCxnSpPr>
        <p:spPr>
          <a:xfrm>
            <a:off x="5610423" y="3960586"/>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286000" y="1746504"/>
            <a:ext cx="7616952" cy="1883664"/>
          </a:xfrm>
          <a:prstGeom prst="rect">
            <a:avLst/>
          </a:prstGeom>
        </p:spPr>
        <p:txBody>
          <a:bodyPr anchor="ctr">
            <a:normAutofit/>
          </a:bodyPr>
          <a:lstStyle>
            <a:lvl1pPr algn="ctr">
              <a:lnSpc>
                <a:spcPct val="120000"/>
              </a:lnSpc>
              <a:defRPr sz="4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286000" y="4288536"/>
            <a:ext cx="7616952" cy="1042416"/>
          </a:xfrm>
          <a:prstGeom prst="rect">
            <a:avLst/>
          </a:prstGeom>
        </p:spPr>
        <p:txBody>
          <a:bodyPr anchor="ctr">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Footer Placeholder 7">
            <a:extLst>
              <a:ext uri="{FF2B5EF4-FFF2-40B4-BE49-F238E27FC236}">
                <a16:creationId xmlns:a16="http://schemas.microsoft.com/office/drawing/2014/main" id="{93384EBF-3E88-4A0B-FB51-6F3F98FA7426}"/>
              </a:ext>
            </a:extLst>
          </p:cNvPr>
          <p:cNvSpPr>
            <a:spLocks noGrp="1"/>
          </p:cNvSpPr>
          <p:nvPr>
            <p:ph type="ftr" sz="quarter" idx="11"/>
          </p:nvPr>
        </p:nvSpPr>
        <p:spPr>
          <a:xfrm rot="5400000">
            <a:off x="10469880" y="1609344"/>
            <a:ext cx="2670048" cy="365760"/>
          </a:xfrm>
          <a:prstGeom prst="rect">
            <a:avLst/>
          </a:prstGeom>
        </p:spPr>
        <p:txBody>
          <a:bodyPr/>
          <a:lstStyle/>
          <a:p>
            <a:pPr algn="r"/>
            <a:r>
              <a:rPr lang="en-US"/>
              <a:t>Sample Footer Text</a:t>
            </a:r>
          </a:p>
        </p:txBody>
      </p:sp>
      <p:sp>
        <p:nvSpPr>
          <p:cNvPr id="9" name="Slide Number Placeholder 8">
            <a:extLst>
              <a:ext uri="{FF2B5EF4-FFF2-40B4-BE49-F238E27FC236}">
                <a16:creationId xmlns:a16="http://schemas.microsoft.com/office/drawing/2014/main" id="{F9351BD1-E526-ACBD-4244-F9E89D083E69}"/>
              </a:ext>
            </a:extLst>
          </p:cNvPr>
          <p:cNvSpPr>
            <a:spLocks noGrp="1"/>
          </p:cNvSpPr>
          <p:nvPr>
            <p:ph type="sldNum" sz="quarter" idx="12"/>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7" name="Date Placeholder 6">
            <a:extLst>
              <a:ext uri="{FF2B5EF4-FFF2-40B4-BE49-F238E27FC236}">
                <a16:creationId xmlns:a16="http://schemas.microsoft.com/office/drawing/2014/main" id="{D8F249E0-8120-4E46-8D3C-FFDE09A5C3F0}"/>
              </a:ext>
            </a:extLst>
          </p:cNvPr>
          <p:cNvSpPr>
            <a:spLocks noGrp="1"/>
          </p:cNvSpPr>
          <p:nvPr>
            <p:ph type="dt" sz="half" idx="10"/>
          </p:nvPr>
        </p:nvSpPr>
        <p:spPr>
          <a:xfrm rot="5400000">
            <a:off x="10469880" y="4892040"/>
            <a:ext cx="2670048" cy="365760"/>
          </a:xfrm>
          <a:prstGeom prst="rect">
            <a:avLst/>
          </a:prstGeom>
        </p:spPr>
        <p:txBody>
          <a:bodyPr/>
          <a:lstStyle/>
          <a:p>
            <a:fld id="{990C99E4-5640-4B3E-A97D-2F1D970847AA}" type="datetime4">
              <a:rPr lang="en-US" smtClean="0"/>
              <a:t>July 26, 2025</a:t>
            </a:fld>
            <a:endParaRPr lang="en-US"/>
          </a:p>
        </p:txBody>
      </p:sp>
    </p:spTree>
    <p:extLst>
      <p:ext uri="{BB962C8B-B14F-4D97-AF65-F5344CB8AC3E}">
        <p14:creationId xmlns:p14="http://schemas.microsoft.com/office/powerpoint/2010/main" val="26243090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Content Photo 5">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8" y="758952"/>
            <a:ext cx="5477256" cy="1143000"/>
          </a:xfrm>
          <a:prstGeom prst="rect">
            <a:avLst/>
          </a:prstGeom>
        </p:spPr>
        <p:txBody>
          <a:bodyPr/>
          <a:lstStyle>
            <a:lvl1pPr>
              <a:lnSpc>
                <a:spcPct val="120000"/>
              </a:lnSpc>
              <a:defRPr/>
            </a:lvl1pPr>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258568"/>
            <a:ext cx="5330952" cy="384048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p:nvPr>
        </p:nvSpPr>
        <p:spPr>
          <a:xfrm>
            <a:off x="6638544" y="1115568"/>
            <a:ext cx="4626864" cy="4626864"/>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a:blip r:embed="rId2" cstate="screen">
              <a:alphaModFix amt="70000"/>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r>
              <a:rPr lang="en-US"/>
              <a:t>Click icon to add picture</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C0AA3DF6-7586-4554-A0A7-5EA6F634DD80}" type="datetime4">
              <a:rPr lang="en-US" smtClean="0"/>
              <a:t>July 26, 2025</a:t>
            </a:fld>
            <a:endParaRPr lang="en-US"/>
          </a:p>
        </p:txBody>
      </p:sp>
    </p:spTree>
    <p:extLst>
      <p:ext uri="{BB962C8B-B14F-4D97-AF65-F5344CB8AC3E}">
        <p14:creationId xmlns:p14="http://schemas.microsoft.com/office/powerpoint/2010/main" val="7285343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Content Photo 6">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8" y="758952"/>
            <a:ext cx="10570464" cy="621792"/>
          </a:xfrm>
          <a:prstGeom prst="rect">
            <a:avLst/>
          </a:prstGeom>
        </p:spPr>
        <p:txBody>
          <a:bodyPr/>
          <a:lstStyle>
            <a:lvl1pPr>
              <a:lnSpc>
                <a:spcPct val="120000"/>
              </a:lnSpc>
              <a:defRPr/>
            </a:lvl1pPr>
          </a:lstStyle>
          <a:p>
            <a:r>
              <a:rPr lang="en-US"/>
              <a:t>Click to edit Master title style</a:t>
            </a:r>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p:nvPr>
        </p:nvSpPr>
        <p:spPr>
          <a:xfrm>
            <a:off x="612648" y="1837944"/>
            <a:ext cx="4261104" cy="4261104"/>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a:blip r:embed="rId2" cstate="screen">
              <a:alphaModFix amt="70000"/>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r>
              <a:rPr lang="en-US"/>
              <a:t>Click icon to add picture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5742432" y="1755648"/>
            <a:ext cx="5376672" cy="4416552"/>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3F678DD5-4A78-4915-8B2F-9F728F25EACB}" type="datetime4">
              <a:rPr lang="en-US" smtClean="0"/>
              <a:t>July 26, 2025</a:t>
            </a:fld>
            <a:endParaRPr lang="en-US"/>
          </a:p>
        </p:txBody>
      </p:sp>
    </p:spTree>
    <p:extLst>
      <p:ext uri="{BB962C8B-B14F-4D97-AF65-F5344CB8AC3E}">
        <p14:creationId xmlns:p14="http://schemas.microsoft.com/office/powerpoint/2010/main" val="39824149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758952"/>
            <a:ext cx="4736592" cy="1143000"/>
          </a:xfrm>
          <a:prstGeom prst="rect">
            <a:avLst/>
          </a:prstGeom>
        </p:spPr>
        <p:txBody>
          <a:bodyPr vert="horz" lIns="91440" tIns="45720" rIns="91440" bIns="45720" rtlCol="0" anchor="b">
            <a:noAutofit/>
          </a:bodyPr>
          <a:lstStyle>
            <a:lvl1pPr>
              <a:defRPr lang="en-US" dirty="0"/>
            </a:lvl1pPr>
          </a:lstStyle>
          <a:p>
            <a:pPr lvl="0">
              <a:lnSpc>
                <a:spcPct val="120000"/>
              </a:lnSpc>
            </a:pPr>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258568"/>
            <a:ext cx="4754880" cy="384048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6" name="Picture Placeholder 5">
            <a:extLst>
              <a:ext uri="{FF2B5EF4-FFF2-40B4-BE49-F238E27FC236}">
                <a16:creationId xmlns:a16="http://schemas.microsoft.com/office/drawing/2014/main" id="{D7425CE9-1989-E4AC-20C4-20216538CD64}"/>
              </a:ext>
            </a:extLst>
          </p:cNvPr>
          <p:cNvSpPr>
            <a:spLocks noGrp="1"/>
          </p:cNvSpPr>
          <p:nvPr>
            <p:ph type="pic" sz="quarter" idx="18"/>
          </p:nvPr>
        </p:nvSpPr>
        <p:spPr>
          <a:xfrm>
            <a:off x="6083808" y="0"/>
            <a:ext cx="6108192" cy="6857999"/>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a:t>Click icon to add picture</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296D8935-F81E-4ACE-9357-FFBB85497D10}" type="datetime4">
              <a:rPr lang="en-US" smtClean="0"/>
              <a:t>July 26, 2025</a:t>
            </a:fld>
            <a:endParaRPr lang="en-US"/>
          </a:p>
        </p:txBody>
      </p:sp>
    </p:spTree>
    <p:extLst>
      <p:ext uri="{BB962C8B-B14F-4D97-AF65-F5344CB8AC3E}">
        <p14:creationId xmlns:p14="http://schemas.microsoft.com/office/powerpoint/2010/main" val="34823423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Content Photo 8">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E0D260-A526-F079-44B3-C9B03816FFDD}"/>
              </a:ext>
            </a:extLst>
          </p:cNvPr>
          <p:cNvSpPr>
            <a:spLocks noGrp="1"/>
          </p:cNvSpPr>
          <p:nvPr>
            <p:ph type="title"/>
          </p:nvPr>
        </p:nvSpPr>
        <p:spPr>
          <a:xfrm>
            <a:off x="7569582" y="758952"/>
            <a:ext cx="3842130" cy="1143000"/>
          </a:xfrm>
          <a:prstGeom prst="rect">
            <a:avLst/>
          </a:prstGeom>
        </p:spPr>
        <p:txBody>
          <a:bodyPr/>
          <a:lstStyle/>
          <a:p>
            <a:r>
              <a:rPr lang="en-US"/>
              <a:t>Click to edit Master title style</a:t>
            </a:r>
          </a:p>
        </p:txBody>
      </p:sp>
      <p:sp>
        <p:nvSpPr>
          <p:cNvPr id="6" name="Picture Placeholder 5">
            <a:extLst>
              <a:ext uri="{FF2B5EF4-FFF2-40B4-BE49-F238E27FC236}">
                <a16:creationId xmlns:a16="http://schemas.microsoft.com/office/drawing/2014/main" id="{D7425CE9-1989-E4AC-20C4-20216538CD64}"/>
              </a:ext>
            </a:extLst>
          </p:cNvPr>
          <p:cNvSpPr>
            <a:spLocks noGrp="1"/>
          </p:cNvSpPr>
          <p:nvPr>
            <p:ph type="pic" sz="quarter" idx="18"/>
          </p:nvPr>
        </p:nvSpPr>
        <p:spPr>
          <a:xfrm>
            <a:off x="-1" y="0"/>
            <a:ext cx="6835155" cy="6857999"/>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a:t>Click icon to add picture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569582" y="2258568"/>
            <a:ext cx="3700397" cy="384048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effectLst/>
              </a:defRPr>
            </a:lvl1p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effectLst/>
              </a:defRPr>
            </a:lvl1p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effectLst/>
              </a:defRPr>
            </a:lvl1pPr>
          </a:lstStyle>
          <a:p>
            <a:fld id="{E9032EC0-3635-4E84-9DBA-120CF3291268}" type="datetime4">
              <a:rPr lang="en-US" smtClean="0"/>
              <a:t>July 26, 2025</a:t>
            </a:fld>
            <a:endParaRPr lang="en-US"/>
          </a:p>
        </p:txBody>
      </p:sp>
    </p:spTree>
    <p:extLst>
      <p:ext uri="{BB962C8B-B14F-4D97-AF65-F5344CB8AC3E}">
        <p14:creationId xmlns:p14="http://schemas.microsoft.com/office/powerpoint/2010/main" val="34510828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758952"/>
            <a:ext cx="3704970" cy="1143000"/>
          </a:xfrm>
          <a:prstGeom prst="rect">
            <a:avLst/>
          </a:prstGeom>
        </p:spPr>
        <p:txBody>
          <a:bodyPr vert="horz" lIns="91440" tIns="45720" rIns="91440" bIns="45720" rtlCol="0" anchor="b">
            <a:noAutofit/>
          </a:bodyPr>
          <a:lstStyle>
            <a:lvl1pPr>
              <a:defRPr lang="en-US" dirty="0"/>
            </a:lvl1pPr>
          </a:lstStyle>
          <a:p>
            <a:pPr lvl="0">
              <a:lnSpc>
                <a:spcPct val="120000"/>
              </a:lnSpc>
            </a:pPr>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9" y="2258568"/>
            <a:ext cx="3704970" cy="384048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6" name="Picture Placeholder 5">
            <a:extLst>
              <a:ext uri="{FF2B5EF4-FFF2-40B4-BE49-F238E27FC236}">
                <a16:creationId xmlns:a16="http://schemas.microsoft.com/office/drawing/2014/main" id="{D7425CE9-1989-E4AC-20C4-20216538CD64}"/>
              </a:ext>
            </a:extLst>
          </p:cNvPr>
          <p:cNvSpPr>
            <a:spLocks noGrp="1"/>
          </p:cNvSpPr>
          <p:nvPr>
            <p:ph type="pic" sz="quarter" idx="18"/>
          </p:nvPr>
        </p:nvSpPr>
        <p:spPr>
          <a:xfrm>
            <a:off x="5069897" y="758952"/>
            <a:ext cx="6360104" cy="5330952"/>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a:t>Click icon to add picture</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effectLst/>
              </a:defRPr>
            </a:lvl1p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effectLst/>
              </a:defRPr>
            </a:lvl1p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effectLst/>
              </a:defRPr>
            </a:lvl1pPr>
          </a:lstStyle>
          <a:p>
            <a:fld id="{AE086B11-F8F7-41A1-8100-A1B2A659A8BB}" type="datetime4">
              <a:rPr lang="en-US" smtClean="0"/>
              <a:t>July 26, 2025</a:t>
            </a:fld>
            <a:endParaRPr lang="en-US"/>
          </a:p>
        </p:txBody>
      </p:sp>
    </p:spTree>
    <p:extLst>
      <p:ext uri="{BB962C8B-B14F-4D97-AF65-F5344CB8AC3E}">
        <p14:creationId xmlns:p14="http://schemas.microsoft.com/office/powerpoint/2010/main" val="40077673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Content Photo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73619" y="1078992"/>
            <a:ext cx="2898648" cy="1947672"/>
          </a:xfrm>
          <a:prstGeom prst="rect">
            <a:avLst/>
          </a:prstGeom>
        </p:spPr>
        <p:txBody>
          <a:bodyPr vert="horz" lIns="91440" tIns="45720" rIns="91440" bIns="45720" rtlCol="0" anchor="b">
            <a:noAutofit/>
          </a:bodyPr>
          <a:lstStyle>
            <a:lvl1pPr>
              <a:defRPr lang="en-US" dirty="0"/>
            </a:lvl1pPr>
          </a:lstStyle>
          <a:p>
            <a:pPr lvl="0">
              <a:lnSpc>
                <a:spcPct val="120000"/>
              </a:lnSpc>
            </a:pPr>
            <a:r>
              <a:rPr lang="en-US"/>
              <a:t>Click to edit Master title style</a:t>
            </a:r>
          </a:p>
        </p:txBody>
      </p:sp>
      <p:sp>
        <p:nvSpPr>
          <p:cNvPr id="12" name="Picture Placeholder 11">
            <a:extLst>
              <a:ext uri="{FF2B5EF4-FFF2-40B4-BE49-F238E27FC236}">
                <a16:creationId xmlns:a16="http://schemas.microsoft.com/office/drawing/2014/main" id="{91A58A98-8307-74B9-8466-17F65EA798AC}"/>
              </a:ext>
            </a:extLst>
          </p:cNvPr>
          <p:cNvSpPr>
            <a:spLocks noGrp="1"/>
          </p:cNvSpPr>
          <p:nvPr>
            <p:ph type="pic" sz="quarter" idx="18"/>
          </p:nvPr>
        </p:nvSpPr>
        <p:spPr>
          <a:xfrm>
            <a:off x="0" y="0"/>
            <a:ext cx="7810394" cy="6858000"/>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a:t>Click icon to add picture</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73619" y="3099816"/>
            <a:ext cx="2898648" cy="2953512"/>
          </a:xfrm>
          <a:prstGeom prst="rect">
            <a:avLst/>
          </a:prstGeom>
        </p:spPr>
        <p:txBody>
          <a:bodyPr vert="horz" lIns="91440" tIns="45720" rIns="91440" bIns="45720" rtlCol="0">
            <a:normAutofit/>
          </a:bodyPr>
          <a:lstStyle>
            <a:lvl1pPr marL="0" indent="0">
              <a:buNone/>
              <a:defRPr lang="en-US" sz="1600" dirty="0"/>
            </a:lvl1pPr>
            <a:lvl2pPr marL="228600" indent="0">
              <a:buNone/>
              <a:defRPr lang="en-US" sz="1400" dirty="0"/>
            </a:lvl2pPr>
            <a:lvl3pPr marL="457200" indent="0">
              <a:buNone/>
              <a:defRPr lang="en-US" sz="1200" dirty="0"/>
            </a:lvl3pPr>
            <a:lvl4pPr marL="685800" indent="0">
              <a:buNone/>
              <a:defRPr lang="en-US" sz="1100" dirty="0"/>
            </a:lvl4pPr>
            <a:lvl5pPr marL="914400" indent="0">
              <a:buNone/>
              <a:defRPr lang="en-US" sz="1050"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9" name="Footer Placeholder 8">
            <a:extLst>
              <a:ext uri="{FF2B5EF4-FFF2-40B4-BE49-F238E27FC236}">
                <a16:creationId xmlns:a16="http://schemas.microsoft.com/office/drawing/2014/main" id="{9488F9E5-3D9D-C4E8-DF44-34F555905C9C}"/>
              </a:ext>
            </a:extLst>
          </p:cNvPr>
          <p:cNvSpPr>
            <a:spLocks noGrp="1"/>
          </p:cNvSpPr>
          <p:nvPr>
            <p:ph type="ftr" sz="quarter" idx="16"/>
          </p:nvPr>
        </p:nvSpPr>
        <p:spPr>
          <a:xfrm rot="5400000">
            <a:off x="10469880" y="1609344"/>
            <a:ext cx="2670048" cy="365760"/>
          </a:xfrm>
          <a:prstGeom prst="rect">
            <a:avLst/>
          </a:prstGeom>
        </p:spPr>
        <p:txBody>
          <a:bodyPr/>
          <a:lstStyle/>
          <a:p>
            <a:pPr algn="r"/>
            <a:r>
              <a:rPr lang="en-US"/>
              <a:t>Sample Footer Text</a:t>
            </a:r>
          </a:p>
        </p:txBody>
      </p:sp>
      <p:sp>
        <p:nvSpPr>
          <p:cNvPr id="10" name="Slide Number Placeholder 9">
            <a:extLst>
              <a:ext uri="{FF2B5EF4-FFF2-40B4-BE49-F238E27FC236}">
                <a16:creationId xmlns:a16="http://schemas.microsoft.com/office/drawing/2014/main" id="{37F38DE2-1429-FE2C-93AA-9AB9D9950E29}"/>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78FAB3D1-987F-D6AE-2703-22238530CE39}"/>
              </a:ext>
            </a:extLst>
          </p:cNvPr>
          <p:cNvSpPr>
            <a:spLocks noGrp="1"/>
          </p:cNvSpPr>
          <p:nvPr>
            <p:ph type="dt" sz="half" idx="15"/>
          </p:nvPr>
        </p:nvSpPr>
        <p:spPr>
          <a:xfrm rot="5400000">
            <a:off x="10469880" y="4892040"/>
            <a:ext cx="2670048" cy="365760"/>
          </a:xfrm>
          <a:prstGeom prst="rect">
            <a:avLst/>
          </a:prstGeom>
        </p:spPr>
        <p:txBody>
          <a:bodyPr/>
          <a:lstStyle/>
          <a:p>
            <a:fld id="{3141F61D-9B6F-4991-8217-155448F8718E}" type="datetime4">
              <a:rPr lang="en-US" smtClean="0"/>
              <a:t>July 26, 2025</a:t>
            </a:fld>
            <a:endParaRPr lang="en-US"/>
          </a:p>
        </p:txBody>
      </p:sp>
    </p:spTree>
    <p:extLst>
      <p:ext uri="{BB962C8B-B14F-4D97-AF65-F5344CB8AC3E}">
        <p14:creationId xmlns:p14="http://schemas.microsoft.com/office/powerpoint/2010/main" val="27664342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Content Photo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4910328"/>
            <a:ext cx="3621024" cy="1386300"/>
          </a:xfrm>
          <a:prstGeom prst="rect">
            <a:avLst/>
          </a:prstGeom>
        </p:spPr>
        <p:txBody>
          <a:bodyPr vert="horz" lIns="91440" tIns="45720" rIns="91440" bIns="45720" rtlCol="0" anchor="t">
            <a:noAutofit/>
          </a:bodyPr>
          <a:lstStyle>
            <a:lvl1pPr>
              <a:defRPr lang="en-US" sz="2400" dirty="0"/>
            </a:lvl1pPr>
          </a:lstStyle>
          <a:p>
            <a:pPr lvl="0">
              <a:lnSpc>
                <a:spcPct val="120000"/>
              </a:lnSpc>
            </a:pPr>
            <a:r>
              <a:rPr lang="en-US"/>
              <a:t>Click to edit Master title style</a:t>
            </a:r>
          </a:p>
        </p:txBody>
      </p:sp>
      <p:sp>
        <p:nvSpPr>
          <p:cNvPr id="11" name="Picture Placeholder 10">
            <a:extLst>
              <a:ext uri="{FF2B5EF4-FFF2-40B4-BE49-F238E27FC236}">
                <a16:creationId xmlns:a16="http://schemas.microsoft.com/office/drawing/2014/main" id="{39DAB963-58B8-E061-879B-826ED90F4AD9}"/>
              </a:ext>
            </a:extLst>
          </p:cNvPr>
          <p:cNvSpPr>
            <a:spLocks noGrp="1"/>
          </p:cNvSpPr>
          <p:nvPr>
            <p:ph type="pic" sz="quarter" idx="19"/>
          </p:nvPr>
        </p:nvSpPr>
        <p:spPr>
          <a:xfrm>
            <a:off x="740664" y="0"/>
            <a:ext cx="10680192" cy="4562856"/>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a:t>Click icon to add picture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956048" y="4910328"/>
            <a:ext cx="6473952" cy="1499616"/>
          </a:xfrm>
          <a:prstGeom prst="rect">
            <a:avLst/>
          </a:prstGeom>
        </p:spPr>
        <p:txBody>
          <a:bodyPr vert="horz" lIns="91440" tIns="45720" rIns="91440" bIns="45720" rtlCol="0">
            <a:noAutofit/>
          </a:bodyPr>
          <a:lstStyle>
            <a:lvl1pPr marL="0" indent="0">
              <a:buNone/>
              <a:defRPr lang="en-US" sz="1600" dirty="0"/>
            </a:lvl1pPr>
            <a:lvl2pPr marL="228600" indent="0">
              <a:buNone/>
              <a:defRPr lang="en-US" sz="1400" dirty="0"/>
            </a:lvl2pPr>
            <a:lvl3pPr marL="457200" indent="0">
              <a:buNone/>
              <a:defRPr lang="en-US" sz="1200" dirty="0"/>
            </a:lvl3pPr>
            <a:lvl4pPr marL="685800" indent="0">
              <a:buNone/>
              <a:defRPr lang="en-US" sz="1100" dirty="0"/>
            </a:lvl4pPr>
            <a:lvl5pPr marL="914400" indent="0">
              <a:buNone/>
              <a:defRPr lang="en-US" sz="1050"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4" name="Footer Placeholder 3">
            <a:extLst>
              <a:ext uri="{FF2B5EF4-FFF2-40B4-BE49-F238E27FC236}">
                <a16:creationId xmlns:a16="http://schemas.microsoft.com/office/drawing/2014/main" id="{3490BDC3-84FA-EB76-95E5-B0B30F2D695B}"/>
              </a:ext>
            </a:extLst>
          </p:cNvPr>
          <p:cNvSpPr>
            <a:spLocks noGrp="1"/>
          </p:cNvSpPr>
          <p:nvPr>
            <p:ph type="ftr" sz="quarter" idx="17"/>
          </p:nvPr>
        </p:nvSpPr>
        <p:spPr>
          <a:xfrm rot="5400000">
            <a:off x="10469880" y="1609344"/>
            <a:ext cx="2670048" cy="365760"/>
          </a:xfrm>
          <a:prstGeom prst="rect">
            <a:avLst/>
          </a:prstGeom>
        </p:spPr>
        <p:txBody>
          <a:bodyPr/>
          <a:lstStyle/>
          <a:p>
            <a:pPr algn="r"/>
            <a:r>
              <a:rPr lang="en-US"/>
              <a:t>Sample Footer Text</a:t>
            </a:r>
          </a:p>
        </p:txBody>
      </p:sp>
      <p:sp>
        <p:nvSpPr>
          <p:cNvPr id="9" name="Slide Number Placeholder 8">
            <a:extLst>
              <a:ext uri="{FF2B5EF4-FFF2-40B4-BE49-F238E27FC236}">
                <a16:creationId xmlns:a16="http://schemas.microsoft.com/office/drawing/2014/main" id="{E5928215-E177-7864-608E-E316FDF22E31}"/>
              </a:ext>
            </a:extLst>
          </p:cNvPr>
          <p:cNvSpPr>
            <a:spLocks noGrp="1"/>
          </p:cNvSpPr>
          <p:nvPr>
            <p:ph type="sldNum" sz="quarter" idx="18"/>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5A3E53CA-A1D0-15C5-B9BF-4F653C8DE88C}"/>
              </a:ext>
            </a:extLst>
          </p:cNvPr>
          <p:cNvSpPr>
            <a:spLocks noGrp="1"/>
          </p:cNvSpPr>
          <p:nvPr>
            <p:ph type="dt" sz="half" idx="16"/>
          </p:nvPr>
        </p:nvSpPr>
        <p:spPr>
          <a:xfrm rot="5400000">
            <a:off x="10469880" y="4892040"/>
            <a:ext cx="2670048" cy="365760"/>
          </a:xfrm>
          <a:prstGeom prst="rect">
            <a:avLst/>
          </a:prstGeom>
        </p:spPr>
        <p:txBody>
          <a:bodyPr/>
          <a:lstStyle/>
          <a:p>
            <a:fld id="{F9A12704-D1A4-47EE-A678-E3D89F2457B6}" type="datetime4">
              <a:rPr lang="en-US" smtClean="0"/>
              <a:t>July 26, 2025</a:t>
            </a:fld>
            <a:endParaRPr lang="en-US"/>
          </a:p>
        </p:txBody>
      </p:sp>
    </p:spTree>
    <p:extLst>
      <p:ext uri="{BB962C8B-B14F-4D97-AF65-F5344CB8AC3E}">
        <p14:creationId xmlns:p14="http://schemas.microsoft.com/office/powerpoint/2010/main" val="977051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Content Photo 1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8" y="457200"/>
            <a:ext cx="10277856" cy="923544"/>
          </a:xfrm>
          <a:prstGeom prst="rect">
            <a:avLst/>
          </a:prstGeom>
        </p:spPr>
        <p:txBody>
          <a:bodyPr/>
          <a:lstStyle>
            <a:lvl1pPr>
              <a:lnSpc>
                <a:spcPct val="120000"/>
              </a:lnSpc>
              <a:defRPr/>
            </a:lvl1pPr>
          </a:lstStyle>
          <a:p>
            <a:r>
              <a:rPr lang="en-US"/>
              <a:t>Click to edit Master title style</a:t>
            </a:r>
          </a:p>
        </p:txBody>
      </p:sp>
      <p:sp>
        <p:nvSpPr>
          <p:cNvPr id="4" name="Picture Placeholder 3">
            <a:extLst>
              <a:ext uri="{FF2B5EF4-FFF2-40B4-BE49-F238E27FC236}">
                <a16:creationId xmlns:a16="http://schemas.microsoft.com/office/drawing/2014/main" id="{A7C02181-FA39-ABBD-5759-8846E0FE79F6}"/>
              </a:ext>
            </a:extLst>
          </p:cNvPr>
          <p:cNvSpPr>
            <a:spLocks noGrp="1"/>
          </p:cNvSpPr>
          <p:nvPr>
            <p:ph type="pic" sz="quarter" idx="18"/>
          </p:nvPr>
        </p:nvSpPr>
        <p:spPr>
          <a:xfrm>
            <a:off x="612648" y="1892808"/>
            <a:ext cx="3054096" cy="4206240"/>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a:t>Click icon to add picture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187952" y="1755648"/>
            <a:ext cx="7159752" cy="434340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70153AA3-4A38-4943-836A-2819A5E5EE8A}" type="datetime4">
              <a:rPr lang="en-US" smtClean="0"/>
              <a:t>July 26, 2025</a:t>
            </a:fld>
            <a:endParaRPr lang="en-US"/>
          </a:p>
        </p:txBody>
      </p:sp>
    </p:spTree>
    <p:extLst>
      <p:ext uri="{BB962C8B-B14F-4D97-AF65-F5344CB8AC3E}">
        <p14:creationId xmlns:p14="http://schemas.microsoft.com/office/powerpoint/2010/main" val="38212284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Content Photo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3995928"/>
            <a:ext cx="3456432" cy="1920240"/>
          </a:xfrm>
          <a:prstGeom prst="rect">
            <a:avLst/>
          </a:prstGeom>
        </p:spPr>
        <p:txBody>
          <a:bodyPr vert="horz" lIns="91440" tIns="45720" rIns="91440" bIns="45720" rtlCol="0" anchor="ctr">
            <a:noAutofit/>
          </a:bodyPr>
          <a:lstStyle>
            <a:lvl1pPr algn="ctr">
              <a:defRPr lang="en-US" sz="2600" dirty="0">
                <a:solidFill>
                  <a:schemeClr val="tx1"/>
                </a:solidFill>
              </a:defRPr>
            </a:lvl1pPr>
          </a:lstStyle>
          <a:p>
            <a:pPr lvl="0">
              <a:lnSpc>
                <a:spcPct val="120000"/>
              </a:lnSpc>
            </a:pPr>
            <a:r>
              <a:rPr lang="en-US"/>
              <a:t>Click to edit Master title style</a:t>
            </a:r>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p:nvPr>
        </p:nvSpPr>
        <p:spPr>
          <a:xfrm>
            <a:off x="960120" y="960120"/>
            <a:ext cx="2752344" cy="2752344"/>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a:blip r:embed="rId2" cstate="screen">
              <a:alphaModFix amt="70000"/>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r>
              <a:rPr lang="en-US"/>
              <a:t>Click icon to add picture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782312" y="758952"/>
            <a:ext cx="6382512" cy="5330952"/>
          </a:xfrm>
          <a:prstGeom prst="rect">
            <a:avLst/>
          </a:prstGeo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defRPr>
            </a:lvl1p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defRPr>
            </a:lvl1p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defRPr>
            </a:lvl1pPr>
          </a:lstStyle>
          <a:p>
            <a:fld id="{CEA17BE6-69A3-4517-A7DD-30A057B4C187}" type="datetime4">
              <a:rPr lang="en-US" smtClean="0"/>
              <a:t>July 26, 2025</a:t>
            </a:fld>
            <a:endParaRPr lang="en-US"/>
          </a:p>
        </p:txBody>
      </p:sp>
    </p:spTree>
    <p:extLst>
      <p:ext uri="{BB962C8B-B14F-4D97-AF65-F5344CB8AC3E}">
        <p14:creationId xmlns:p14="http://schemas.microsoft.com/office/powerpoint/2010/main" val="37055828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819477"/>
            <a:ext cx="4617720" cy="1197864"/>
          </a:xfrm>
          <a:prstGeom prst="rect">
            <a:avLst/>
          </a:prstGeom>
        </p:spPr>
        <p:txBody>
          <a:bodyPr vert="horz" lIns="91440" tIns="45720" rIns="91440" bIns="45720" rtlCol="0" anchor="t">
            <a:noAutofit/>
          </a:bodyPr>
          <a:lstStyle>
            <a:lvl1pPr algn="l">
              <a:defRPr lang="en-US" sz="2800" dirty="0">
                <a:solidFill>
                  <a:schemeClr val="tx1"/>
                </a:solidFill>
              </a:defRPr>
            </a:lvl1pPr>
          </a:lstStyle>
          <a:p>
            <a:pPr lvl="0">
              <a:lnSpc>
                <a:spcPct val="120000"/>
              </a:lnSpc>
            </a:pPr>
            <a:r>
              <a:rPr lang="en-US"/>
              <a:t>Click to edit Master title style</a:t>
            </a:r>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p:nvPr>
        </p:nvSpPr>
        <p:spPr>
          <a:xfrm>
            <a:off x="950976" y="2148840"/>
            <a:ext cx="3877056" cy="3877056"/>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a:blip r:embed="rId2" cstate="screen">
              <a:alphaModFix amt="70000"/>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r>
              <a:rPr lang="en-US"/>
              <a:t>Click icon to add picture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5843016" y="950976"/>
            <a:ext cx="5586984" cy="5330952"/>
          </a:xfrm>
          <a:prstGeom prst="rect">
            <a:avLst/>
          </a:prstGeo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defRPr>
            </a:lvl1p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defRPr>
            </a:lvl1p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defRPr>
            </a:lvl1pPr>
          </a:lstStyle>
          <a:p>
            <a:fld id="{D2AB56CD-0412-499D-B7C9-AB2AAC92AE15}" type="datetime4">
              <a:rPr lang="en-US" smtClean="0"/>
              <a:t>July 26, 2025</a:t>
            </a:fld>
            <a:endParaRPr lang="en-US"/>
          </a:p>
        </p:txBody>
      </p:sp>
    </p:spTree>
    <p:extLst>
      <p:ext uri="{BB962C8B-B14F-4D97-AF65-F5344CB8AC3E}">
        <p14:creationId xmlns:p14="http://schemas.microsoft.com/office/powerpoint/2010/main" val="161502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4">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940CC8-5401-3EF9-398C-2A2492181116}"/>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53313" y="1231637"/>
            <a:ext cx="6137453" cy="2698456"/>
          </a:xfrm>
          <a:prstGeom prst="rect">
            <a:avLst/>
          </a:prstGeom>
        </p:spPr>
        <p:txBody>
          <a:bodyPr anchor="t">
            <a:normAutofit/>
          </a:bodyPr>
          <a:lstStyle>
            <a:lvl1pPr algn="l">
              <a:lnSpc>
                <a:spcPct val="120000"/>
              </a:lnSpc>
              <a:defRPr sz="40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353315" y="5010911"/>
            <a:ext cx="6137452" cy="819302"/>
          </a:xfrm>
          <a:prstGeom prst="rect">
            <a:avLst/>
          </a:prstGeom>
        </p:spPr>
        <p:txBody>
          <a:bodyPr anchor="t">
            <a:normAutofit/>
          </a:bodyPr>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0" name="Straight Connector 9">
            <a:extLst>
              <a:ext uri="{FF2B5EF4-FFF2-40B4-BE49-F238E27FC236}">
                <a16:creationId xmlns:a16="http://schemas.microsoft.com/office/drawing/2014/main" id="{C23037B3-8974-2599-9C16-662BA59487C4}"/>
              </a:ext>
              <a:ext uri="{C183D7F6-B498-43B3-948B-1728B52AA6E4}">
                <adec:decorative xmlns:adec="http://schemas.microsoft.com/office/drawing/2017/decorative" val="1"/>
              </a:ext>
            </a:extLst>
          </p:cNvPr>
          <p:cNvCxnSpPr>
            <a:cxnSpLocks/>
          </p:cNvCxnSpPr>
          <p:nvPr/>
        </p:nvCxnSpPr>
        <p:spPr>
          <a:xfrm>
            <a:off x="1459441" y="480458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D728580C-8778-854F-6D1B-9AF8BF5B2FB6}"/>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bg1"/>
                </a:solidFill>
              </a:defRPr>
            </a:lvl1pPr>
          </a:lstStyle>
          <a:p>
            <a:pPr algn="r"/>
            <a:r>
              <a:rPr lang="en-US"/>
              <a:t>Sample Footer Text</a:t>
            </a:r>
          </a:p>
        </p:txBody>
      </p:sp>
      <p:sp>
        <p:nvSpPr>
          <p:cNvPr id="16" name="Slide Number Placeholder 15">
            <a:extLst>
              <a:ext uri="{FF2B5EF4-FFF2-40B4-BE49-F238E27FC236}">
                <a16:creationId xmlns:a16="http://schemas.microsoft.com/office/drawing/2014/main" id="{73ECBF32-23F4-84AC-A92D-D9821052AF13}"/>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bg1"/>
                </a:solidFill>
              </a:defRPr>
            </a:lvl1pPr>
          </a:lstStyle>
          <a:p>
            <a:pPr algn="ctr"/>
            <a:fld id="{CC057153-B650-4DEB-B370-79DDCFDCE934}" type="slidenum">
              <a:rPr lang="en-US" smtClean="0"/>
              <a:pPr algn="ctr"/>
              <a:t>‹#›</a:t>
            </a:fld>
            <a:endParaRPr lang="en-US"/>
          </a:p>
        </p:txBody>
      </p:sp>
      <p:sp>
        <p:nvSpPr>
          <p:cNvPr id="14" name="Date Placeholder 13">
            <a:extLst>
              <a:ext uri="{FF2B5EF4-FFF2-40B4-BE49-F238E27FC236}">
                <a16:creationId xmlns:a16="http://schemas.microsoft.com/office/drawing/2014/main" id="{ABA7367A-7087-E045-A8D9-1DB09D3DE13F}"/>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bg1"/>
                </a:solidFill>
              </a:defRPr>
            </a:lvl1pPr>
          </a:lstStyle>
          <a:p>
            <a:fld id="{13A0788F-C47A-4688-AAC9-8212EC625843}" type="datetime4">
              <a:rPr lang="en-US" smtClean="0"/>
              <a:t>July 26, 2025</a:t>
            </a:fld>
            <a:endParaRPr lang="en-US"/>
          </a:p>
        </p:txBody>
      </p:sp>
    </p:spTree>
    <p:extLst>
      <p:ext uri="{BB962C8B-B14F-4D97-AF65-F5344CB8AC3E}">
        <p14:creationId xmlns:p14="http://schemas.microsoft.com/office/powerpoint/2010/main" val="40276520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21792" y="832104"/>
            <a:ext cx="3026664" cy="1975104"/>
          </a:xfrm>
          <a:prstGeom prst="rect">
            <a:avLst/>
          </a:prstGeom>
        </p:spPr>
        <p:txBody>
          <a:bodyPr vert="horz" lIns="91440" tIns="45720" rIns="91440" bIns="45720" rtlCol="0" anchor="t">
            <a:noAutofit/>
          </a:bodyPr>
          <a:lstStyle>
            <a:lvl1pPr>
              <a:defRPr lang="en-US"/>
            </a:lvl1pPr>
          </a:lstStyle>
          <a:p>
            <a:pPr lvl="0">
              <a:lnSpc>
                <a:spcPct val="120000"/>
              </a:lnSpc>
            </a:pPr>
            <a:r>
              <a:rPr lang="en-US"/>
              <a:t>Click to edit Master title style</a:t>
            </a:r>
          </a:p>
        </p:txBody>
      </p:sp>
      <p:sp>
        <p:nvSpPr>
          <p:cNvPr id="4" name="Picture Placeholder 3">
            <a:extLst>
              <a:ext uri="{FF2B5EF4-FFF2-40B4-BE49-F238E27FC236}">
                <a16:creationId xmlns:a16="http://schemas.microsoft.com/office/drawing/2014/main" id="{B62DDFA9-B759-66BE-7432-9BA3B78BA115}"/>
              </a:ext>
            </a:extLst>
          </p:cNvPr>
          <p:cNvSpPr>
            <a:spLocks noGrp="1"/>
          </p:cNvSpPr>
          <p:nvPr>
            <p:ph type="pic" sz="quarter" idx="15"/>
          </p:nvPr>
        </p:nvSpPr>
        <p:spPr>
          <a:xfrm>
            <a:off x="749808" y="3127248"/>
            <a:ext cx="2752344" cy="2971800"/>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a:t>Click icon to add picture</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4187952" y="832104"/>
            <a:ext cx="7159752" cy="5266944"/>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10" name="Footer Placeholder 9">
            <a:extLst>
              <a:ext uri="{FF2B5EF4-FFF2-40B4-BE49-F238E27FC236}">
                <a16:creationId xmlns:a16="http://schemas.microsoft.com/office/drawing/2014/main" id="{1132C641-BBC6-FDF1-6E07-A4ECB6F4E075}"/>
              </a:ext>
            </a:extLst>
          </p:cNvPr>
          <p:cNvSpPr>
            <a:spLocks noGrp="1"/>
          </p:cNvSpPr>
          <p:nvPr>
            <p:ph type="ftr" sz="quarter" idx="17"/>
          </p:nvPr>
        </p:nvSpPr>
        <p:spPr/>
        <p:txBody>
          <a:bodyPr/>
          <a:lstStyle/>
          <a:p>
            <a:pPr algn="r"/>
            <a:r>
              <a:rPr lang="en-US"/>
              <a:t>Sample Footer Text</a:t>
            </a:r>
          </a:p>
        </p:txBody>
      </p:sp>
      <p:sp>
        <p:nvSpPr>
          <p:cNvPr id="11" name="Slide Number Placeholder 10">
            <a:extLst>
              <a:ext uri="{FF2B5EF4-FFF2-40B4-BE49-F238E27FC236}">
                <a16:creationId xmlns:a16="http://schemas.microsoft.com/office/drawing/2014/main" id="{A269CA60-CDC8-6DFB-019E-C9EAC0FF936A}"/>
              </a:ext>
            </a:extLst>
          </p:cNvPr>
          <p:cNvSpPr>
            <a:spLocks noGrp="1"/>
          </p:cNvSpPr>
          <p:nvPr>
            <p:ph type="sldNum" sz="quarter" idx="18"/>
          </p:nvPr>
        </p:nvSpPr>
        <p:spPr/>
        <p:txBody>
          <a:bodyPr/>
          <a:lstStyle/>
          <a:p>
            <a:pPr algn="ctr"/>
            <a:fld id="{8D252C1B-CBF0-4A4D-8F57-7FB989103249}" type="slidenum">
              <a:rPr lang="en-US" smtClean="0"/>
              <a:pPr algn="ctr"/>
              <a:t>‹#›</a:t>
            </a:fld>
            <a:endParaRPr lang="en-US"/>
          </a:p>
        </p:txBody>
      </p:sp>
      <p:sp>
        <p:nvSpPr>
          <p:cNvPr id="9" name="Date Placeholder 8">
            <a:extLst>
              <a:ext uri="{FF2B5EF4-FFF2-40B4-BE49-F238E27FC236}">
                <a16:creationId xmlns:a16="http://schemas.microsoft.com/office/drawing/2014/main" id="{EA71B670-6276-528F-4109-EE99F8B6D502}"/>
              </a:ext>
            </a:extLst>
          </p:cNvPr>
          <p:cNvSpPr>
            <a:spLocks noGrp="1"/>
          </p:cNvSpPr>
          <p:nvPr>
            <p:ph type="dt" sz="half" idx="16"/>
          </p:nvPr>
        </p:nvSpPr>
        <p:spPr/>
        <p:txBody>
          <a:bodyPr/>
          <a:lstStyle/>
          <a:p>
            <a:fld id="{51A9647B-C464-4C42-94AF-33C5B2DD47F7}" type="datetime4">
              <a:rPr lang="en-US" smtClean="0"/>
              <a:t>July 26, 2025</a:t>
            </a:fld>
            <a:endParaRPr lang="en-US"/>
          </a:p>
        </p:txBody>
      </p:sp>
    </p:spTree>
    <p:extLst>
      <p:ext uri="{BB962C8B-B14F-4D97-AF65-F5344CB8AC3E}">
        <p14:creationId xmlns:p14="http://schemas.microsoft.com/office/powerpoint/2010/main" val="12327450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ig Numb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824484" y="552299"/>
            <a:ext cx="10543032" cy="4114800"/>
          </a:xfrm>
          <a:prstGeom prst="rect">
            <a:avLst/>
          </a:prstGeom>
        </p:spPr>
        <p:txBody>
          <a:bodyPr>
            <a:normAutofit/>
          </a:bodyPr>
          <a:lstStyle>
            <a:lvl1pPr algn="ctr">
              <a:lnSpc>
                <a:spcPct val="120000"/>
              </a:lnSpc>
              <a:defRPr sz="23200">
                <a:solidFill>
                  <a:schemeClr val="bg1"/>
                </a:solidFill>
              </a:defRPr>
            </a:lvl1pPr>
          </a:lstStyle>
          <a:p>
            <a:r>
              <a:rPr lang="en-US"/>
              <a: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p:nvPr>
        </p:nvSpPr>
        <p:spPr>
          <a:xfrm>
            <a:off x="2333244" y="4824374"/>
            <a:ext cx="7525512" cy="1545336"/>
          </a:xfrm>
          <a:prstGeom prst="rect">
            <a:avLst/>
          </a:prstGeom>
        </p:spPr>
        <p:txBody>
          <a:bodyPr>
            <a:noAutofit/>
          </a:bodyPr>
          <a:lstStyle>
            <a:lvl1pPr marL="0" indent="0" algn="ctr">
              <a:lnSpc>
                <a:spcPct val="130000"/>
              </a:lnSpc>
              <a:buNone/>
              <a:defRPr sz="2800">
                <a:solidFill>
                  <a:schemeClr val="bg1"/>
                </a:solidFill>
              </a:defRPr>
            </a:lvl1pPr>
            <a:lvl2pPr marL="228600" indent="0" algn="ctr">
              <a:lnSpc>
                <a:spcPct val="130000"/>
              </a:lnSpc>
              <a:buNone/>
              <a:defRPr sz="2400">
                <a:solidFill>
                  <a:schemeClr val="bg1"/>
                </a:solidFill>
              </a:defRPr>
            </a:lvl2pPr>
            <a:lvl3pPr marL="457200" indent="0" algn="ctr">
              <a:lnSpc>
                <a:spcPct val="130000"/>
              </a:lnSpc>
              <a:buNone/>
              <a:defRPr sz="2000">
                <a:solidFill>
                  <a:schemeClr val="bg1"/>
                </a:solidFill>
              </a:defRPr>
            </a:lvl3pPr>
            <a:lvl4pPr marL="685800" indent="0" algn="ctr">
              <a:lnSpc>
                <a:spcPct val="130000"/>
              </a:lnSpc>
              <a:buNone/>
              <a:defRPr sz="1800">
                <a:solidFill>
                  <a:schemeClr val="bg1"/>
                </a:solidFill>
              </a:defRPr>
            </a:lvl4pPr>
            <a:lvl5pPr marL="914400" indent="0" algn="ctr">
              <a:lnSpc>
                <a:spcPct val="130000"/>
              </a:lnSpc>
              <a:buNone/>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2B3A61EC-7FBA-4A9E-9442-8C179449C2C5}"/>
              </a:ext>
            </a:extLst>
          </p:cNvPr>
          <p:cNvSpPr>
            <a:spLocks noGrp="1"/>
          </p:cNvSpPr>
          <p:nvPr>
            <p:ph type="ftr" sz="quarter" idx="15"/>
          </p:nvPr>
        </p:nvSpPr>
        <p:spPr/>
        <p:txBody>
          <a:bodyPr/>
          <a:lstStyle>
            <a:lvl1pPr>
              <a:defRPr>
                <a:solidFill>
                  <a:schemeClr val="bg1"/>
                </a:solidFill>
              </a:defRPr>
            </a:lvl1pPr>
          </a:lstStyle>
          <a:p>
            <a:r>
              <a:rPr lang="en-US"/>
              <a:t>Sample Footer Text</a:t>
            </a:r>
          </a:p>
        </p:txBody>
      </p:sp>
      <p:sp>
        <p:nvSpPr>
          <p:cNvPr id="5" name="Slide Number Placeholder 4">
            <a:extLst>
              <a:ext uri="{FF2B5EF4-FFF2-40B4-BE49-F238E27FC236}">
                <a16:creationId xmlns:a16="http://schemas.microsoft.com/office/drawing/2014/main" id="{977FCA03-0EA5-26E8-F7C9-22AD8F298A4D}"/>
              </a:ext>
            </a:extLst>
          </p:cNvPr>
          <p:cNvSpPr>
            <a:spLocks noGrp="1"/>
          </p:cNvSpPr>
          <p:nvPr>
            <p:ph type="sldNum" sz="quarter" idx="16"/>
          </p:nvPr>
        </p:nvSpPr>
        <p:spPr/>
        <p:txBody>
          <a:bodyPr/>
          <a:lstStyle>
            <a:lvl1pPr>
              <a:defRPr>
                <a:solidFill>
                  <a:schemeClr val="bg1"/>
                </a:solidFill>
              </a:defRPr>
            </a:lvl1pPr>
          </a:lstStyle>
          <a:p>
            <a:fld id="{8D252C1B-CBF0-4A4D-8F57-7FB989103249}" type="slidenum">
              <a:rPr lang="en-US" smtClean="0"/>
              <a:pPr/>
              <a:t>‹#›</a:t>
            </a:fld>
            <a:endParaRPr lang="en-US"/>
          </a:p>
        </p:txBody>
      </p:sp>
      <p:sp>
        <p:nvSpPr>
          <p:cNvPr id="3" name="Date Placeholder 2">
            <a:extLst>
              <a:ext uri="{FF2B5EF4-FFF2-40B4-BE49-F238E27FC236}">
                <a16:creationId xmlns:a16="http://schemas.microsoft.com/office/drawing/2014/main" id="{0AB237A3-2F09-B8A5-B137-C37686B24A0F}"/>
              </a:ext>
            </a:extLst>
          </p:cNvPr>
          <p:cNvSpPr>
            <a:spLocks noGrp="1"/>
          </p:cNvSpPr>
          <p:nvPr>
            <p:ph type="dt" sz="half" idx="14"/>
          </p:nvPr>
        </p:nvSpPr>
        <p:spPr/>
        <p:txBody>
          <a:bodyPr/>
          <a:lstStyle>
            <a:lvl1pPr>
              <a:defRPr>
                <a:solidFill>
                  <a:schemeClr val="bg1"/>
                </a:solidFill>
              </a:defRPr>
            </a:lvl1pPr>
          </a:lstStyle>
          <a:p>
            <a:fld id="{121A9E56-5432-4BBA-932A-7E3894D85703}" type="datetime4">
              <a:rPr lang="en-US" smtClean="0"/>
              <a:pPr/>
              <a:t>July 26, 2025</a:t>
            </a:fld>
            <a:endParaRPr lang="en-US"/>
          </a:p>
        </p:txBody>
      </p:sp>
    </p:spTree>
    <p:extLst>
      <p:ext uri="{BB962C8B-B14F-4D97-AF65-F5344CB8AC3E}">
        <p14:creationId xmlns:p14="http://schemas.microsoft.com/office/powerpoint/2010/main" val="597842698"/>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ig Number 2">
    <p:bg>
      <p:bgPr>
        <a:solidFill>
          <a:schemeClr val="tx1"/>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B0096CA-75D7-CA25-573B-355156CF4123}"/>
              </a:ext>
              <a:ext uri="{C183D7F6-B498-43B3-948B-1728B52AA6E4}">
                <adec:decorative xmlns:adec="http://schemas.microsoft.com/office/drawing/2017/decorative" val="1"/>
              </a:ext>
            </a:extLst>
          </p:cNvPr>
          <p:cNvSpPr/>
          <p:nvPr/>
        </p:nvSpPr>
        <p:spPr>
          <a:xfrm>
            <a:off x="829587" y="753291"/>
            <a:ext cx="5356272" cy="53562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1005840" y="1399032"/>
            <a:ext cx="5029200" cy="3886200"/>
          </a:xfrm>
          <a:prstGeom prst="rect">
            <a:avLst/>
          </a:prstGeom>
        </p:spPr>
        <p:txBody>
          <a:bodyPr anchor="ctr">
            <a:normAutofit/>
          </a:bodyPr>
          <a:lstStyle>
            <a:lvl1pPr algn="ctr">
              <a:lnSpc>
                <a:spcPct val="120000"/>
              </a:lnSpc>
              <a:defRPr sz="16500">
                <a:solidFill>
                  <a:schemeClr val="tx1"/>
                </a:solidFill>
              </a:defRPr>
            </a:lvl1pPr>
          </a:lstStyle>
          <a:p>
            <a:r>
              <a:rPr lang="en-US"/>
              <a: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p:nvPr>
        </p:nvSpPr>
        <p:spPr>
          <a:xfrm>
            <a:off x="7132321" y="1481328"/>
            <a:ext cx="3977640" cy="3886200"/>
          </a:xfrm>
          <a:prstGeom prst="rect">
            <a:avLst/>
          </a:prstGeom>
        </p:spPr>
        <p:txBody>
          <a:bodyPr anchor="ctr">
            <a:normAutofit/>
          </a:bodyPr>
          <a:lstStyle>
            <a:lvl1pPr marL="0" indent="0" algn="ctr">
              <a:lnSpc>
                <a:spcPct val="120000"/>
              </a:lnSpc>
              <a:buNone/>
              <a:defRPr sz="2800">
                <a:solidFill>
                  <a:schemeClr val="bg1"/>
                </a:solidFill>
              </a:defRPr>
            </a:lvl1pPr>
            <a:lvl2pPr marL="228600" indent="0" algn="ctr">
              <a:lnSpc>
                <a:spcPct val="120000"/>
              </a:lnSpc>
              <a:buNone/>
              <a:defRPr sz="2400">
                <a:solidFill>
                  <a:schemeClr val="bg1"/>
                </a:solidFill>
              </a:defRPr>
            </a:lvl2pPr>
            <a:lvl3pPr marL="457200" indent="0" algn="ctr">
              <a:lnSpc>
                <a:spcPct val="120000"/>
              </a:lnSpc>
              <a:buNone/>
              <a:defRPr sz="2000">
                <a:solidFill>
                  <a:schemeClr val="bg1"/>
                </a:solidFill>
              </a:defRPr>
            </a:lvl3pPr>
            <a:lvl4pPr marL="685800" indent="0" algn="ctr">
              <a:lnSpc>
                <a:spcPct val="120000"/>
              </a:lnSpc>
              <a:buNone/>
              <a:defRPr sz="1800">
                <a:solidFill>
                  <a:schemeClr val="bg1"/>
                </a:solidFill>
              </a:defRPr>
            </a:lvl4pPr>
            <a:lvl5pPr marL="914400" indent="0" algn="ctr">
              <a:lnSpc>
                <a:spcPct val="120000"/>
              </a:lnSpc>
              <a:buNone/>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A2D2E6B6-CCB6-19E2-A69D-C764AA1EC372}"/>
              </a:ext>
            </a:extLst>
          </p:cNvPr>
          <p:cNvSpPr>
            <a:spLocks noGrp="1"/>
          </p:cNvSpPr>
          <p:nvPr>
            <p:ph type="ftr" sz="quarter" idx="15"/>
          </p:nvPr>
        </p:nvSpPr>
        <p:spPr/>
        <p:txBody>
          <a:bodyPr/>
          <a:lstStyle>
            <a:lvl1pPr>
              <a:defRPr>
                <a:solidFill>
                  <a:schemeClr val="bg1"/>
                </a:solidFill>
              </a:defRPr>
            </a:lvl1pPr>
          </a:lstStyle>
          <a:p>
            <a:r>
              <a:rPr lang="en-US"/>
              <a:t>Sample Footer Text</a:t>
            </a:r>
          </a:p>
        </p:txBody>
      </p:sp>
      <p:sp>
        <p:nvSpPr>
          <p:cNvPr id="10" name="Slide Number Placeholder 9">
            <a:extLst>
              <a:ext uri="{FF2B5EF4-FFF2-40B4-BE49-F238E27FC236}">
                <a16:creationId xmlns:a16="http://schemas.microsoft.com/office/drawing/2014/main" id="{B2A74F3A-BE47-0CC8-D1E7-D40F9DDE6693}"/>
              </a:ext>
            </a:extLst>
          </p:cNvPr>
          <p:cNvSpPr>
            <a:spLocks noGrp="1"/>
          </p:cNvSpPr>
          <p:nvPr>
            <p:ph type="sldNum" sz="quarter" idx="16"/>
          </p:nvPr>
        </p:nvSpPr>
        <p:spPr/>
        <p:txBody>
          <a:bodyPr/>
          <a:lstStyle>
            <a:lvl1pPr>
              <a:defRPr>
                <a:solidFill>
                  <a:schemeClr val="bg1"/>
                </a:solidFill>
              </a:defRPr>
            </a:lvl1pPr>
          </a:lstStyle>
          <a:p>
            <a:fld id="{8D252C1B-CBF0-4A4D-8F57-7FB989103249}" type="slidenum">
              <a:rPr lang="en-US" smtClean="0"/>
              <a:pPr/>
              <a:t>‹#›</a:t>
            </a:fld>
            <a:endParaRPr lang="en-US"/>
          </a:p>
        </p:txBody>
      </p:sp>
      <p:sp>
        <p:nvSpPr>
          <p:cNvPr id="8" name="Date Placeholder 7">
            <a:extLst>
              <a:ext uri="{FF2B5EF4-FFF2-40B4-BE49-F238E27FC236}">
                <a16:creationId xmlns:a16="http://schemas.microsoft.com/office/drawing/2014/main" id="{80ED7D16-DAA8-49C0-BE4C-4EC3B6D1CAC1}"/>
              </a:ext>
            </a:extLst>
          </p:cNvPr>
          <p:cNvSpPr>
            <a:spLocks noGrp="1"/>
          </p:cNvSpPr>
          <p:nvPr>
            <p:ph type="dt" sz="half" idx="14"/>
          </p:nvPr>
        </p:nvSpPr>
        <p:spPr/>
        <p:txBody>
          <a:bodyPr/>
          <a:lstStyle>
            <a:lvl1pPr>
              <a:defRPr>
                <a:solidFill>
                  <a:schemeClr val="bg1"/>
                </a:solidFill>
              </a:defRPr>
            </a:lvl1pPr>
          </a:lstStyle>
          <a:p>
            <a:fld id="{1F83F280-2EB0-4207-82F1-32148C5EE73C}" type="datetime4">
              <a:rPr lang="en-US" smtClean="0"/>
              <a:pPr/>
              <a:t>July 26, 2025</a:t>
            </a:fld>
            <a:endParaRPr lang="en-US"/>
          </a:p>
        </p:txBody>
      </p:sp>
    </p:spTree>
    <p:extLst>
      <p:ext uri="{BB962C8B-B14F-4D97-AF65-F5344CB8AC3E}">
        <p14:creationId xmlns:p14="http://schemas.microsoft.com/office/powerpoint/2010/main" val="9571453"/>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ig Number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619959" y="603504"/>
            <a:ext cx="10718602" cy="4206240"/>
          </a:xfrm>
          <a:prstGeom prst="rect">
            <a:avLst/>
          </a:prstGeom>
        </p:spPr>
        <p:txBody>
          <a:bodyPr anchor="ctr">
            <a:noAutofit/>
          </a:bodyPr>
          <a:lstStyle>
            <a:lvl1pPr algn="l">
              <a:lnSpc>
                <a:spcPct val="120000"/>
              </a:lnSpc>
              <a:defRPr sz="39000">
                <a:solidFill>
                  <a:schemeClr val="tx1"/>
                </a:solidFill>
              </a:defRPr>
            </a:lvl1pPr>
          </a:lstStyle>
          <a:p>
            <a:r>
              <a:rPr lang="en-US"/>
              <a: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p:nvPr>
        </p:nvSpPr>
        <p:spPr>
          <a:xfrm>
            <a:off x="619957" y="5155385"/>
            <a:ext cx="6931152" cy="1353312"/>
          </a:xfrm>
          <a:prstGeom prst="rect">
            <a:avLst/>
          </a:prstGeom>
        </p:spPr>
        <p:txBody>
          <a:bodyPr anchor="ctr">
            <a:normAutofit/>
          </a:bodyPr>
          <a:lstStyle>
            <a:lvl1pPr marL="0" indent="0" algn="l">
              <a:lnSpc>
                <a:spcPct val="120000"/>
              </a:lnSpc>
              <a:buNone/>
              <a:defRPr sz="2800">
                <a:solidFill>
                  <a:schemeClr val="tx1"/>
                </a:solidFill>
              </a:defRPr>
            </a:lvl1pPr>
            <a:lvl2pPr marL="228600" indent="0" algn="l">
              <a:lnSpc>
                <a:spcPct val="120000"/>
              </a:lnSpc>
              <a:buNone/>
              <a:defRPr sz="2400">
                <a:solidFill>
                  <a:schemeClr val="tx1"/>
                </a:solidFill>
              </a:defRPr>
            </a:lvl2pPr>
            <a:lvl3pPr marL="457200" indent="0" algn="l">
              <a:lnSpc>
                <a:spcPct val="120000"/>
              </a:lnSpc>
              <a:buNone/>
              <a:defRPr sz="2000">
                <a:solidFill>
                  <a:schemeClr val="tx1"/>
                </a:solidFill>
              </a:defRPr>
            </a:lvl3pPr>
            <a:lvl4pPr marL="685800" indent="0" algn="l">
              <a:lnSpc>
                <a:spcPct val="120000"/>
              </a:lnSpc>
              <a:buNone/>
              <a:defRPr sz="1800">
                <a:solidFill>
                  <a:schemeClr val="tx1"/>
                </a:solidFill>
              </a:defRPr>
            </a:lvl4pPr>
            <a:lvl5pPr marL="914400" indent="0" algn="l">
              <a:lnSpc>
                <a:spcPct val="120000"/>
              </a:lnSpc>
              <a:buNone/>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70ED1247-19CB-941A-555D-BFD7877EEDF2}"/>
              </a:ext>
            </a:extLst>
          </p:cNvPr>
          <p:cNvSpPr>
            <a:spLocks noGrp="1"/>
          </p:cNvSpPr>
          <p:nvPr>
            <p:ph type="ftr" sz="quarter" idx="15"/>
          </p:nvPr>
        </p:nvSpPr>
        <p:spPr/>
        <p:txBody>
          <a:bodyPr/>
          <a:lstStyle/>
          <a:p>
            <a:pPr algn="r"/>
            <a:r>
              <a:rPr lang="en-US"/>
              <a:t>Sample Footer Text</a:t>
            </a:r>
          </a:p>
        </p:txBody>
      </p:sp>
      <p:sp>
        <p:nvSpPr>
          <p:cNvPr id="9" name="Slide Number Placeholder 8">
            <a:extLst>
              <a:ext uri="{FF2B5EF4-FFF2-40B4-BE49-F238E27FC236}">
                <a16:creationId xmlns:a16="http://schemas.microsoft.com/office/drawing/2014/main" id="{C26675B0-35FF-8058-9035-92E75857825C}"/>
              </a:ext>
            </a:extLst>
          </p:cNvPr>
          <p:cNvSpPr>
            <a:spLocks noGrp="1"/>
          </p:cNvSpPr>
          <p:nvPr>
            <p:ph type="sldNum" sz="quarter" idx="16"/>
          </p:nvPr>
        </p:nvSpPr>
        <p:spPr/>
        <p:txBody>
          <a:bodyPr/>
          <a:lstStyle/>
          <a:p>
            <a:pPr algn="ctr"/>
            <a:fld id="{8D252C1B-CBF0-4A4D-8F57-7FB989103249}" type="slidenum">
              <a:rPr lang="en-US" smtClean="0"/>
              <a:pPr algn="ctr"/>
              <a:t>‹#›</a:t>
            </a:fld>
            <a:endParaRPr lang="en-US"/>
          </a:p>
        </p:txBody>
      </p:sp>
      <p:sp>
        <p:nvSpPr>
          <p:cNvPr id="6" name="Date Placeholder 5">
            <a:extLst>
              <a:ext uri="{FF2B5EF4-FFF2-40B4-BE49-F238E27FC236}">
                <a16:creationId xmlns:a16="http://schemas.microsoft.com/office/drawing/2014/main" id="{63D79712-39C8-4014-C5C0-7E12BC6E3BB3}"/>
              </a:ext>
            </a:extLst>
          </p:cNvPr>
          <p:cNvSpPr>
            <a:spLocks noGrp="1"/>
          </p:cNvSpPr>
          <p:nvPr>
            <p:ph type="dt" sz="half" idx="14"/>
          </p:nvPr>
        </p:nvSpPr>
        <p:spPr/>
        <p:txBody>
          <a:bodyPr/>
          <a:lstStyle/>
          <a:p>
            <a:fld id="{56418C53-827A-443E-BB57-B185D3D183F7}" type="datetime4">
              <a:rPr lang="en-US" smtClean="0"/>
              <a:t>July 26, 2025</a:t>
            </a:fld>
            <a:endParaRPr lang="en-US"/>
          </a:p>
        </p:txBody>
      </p:sp>
    </p:spTree>
    <p:extLst>
      <p:ext uri="{BB962C8B-B14F-4D97-AF65-F5344CB8AC3E}">
        <p14:creationId xmlns:p14="http://schemas.microsoft.com/office/powerpoint/2010/main" val="1999789121"/>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a:prstGeom prst="rect">
            <a:avLst/>
          </a:prstGeo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823960" cy="5605272"/>
          </a:xfrm>
          <a:prstGeom prst="rect">
            <a:avLst/>
          </a:prstGeom>
        </p:spPr>
        <p:txBody>
          <a:bodyPr anchor="ctr">
            <a:noAutofit/>
          </a:bodyPr>
          <a:lstStyle>
            <a:lvl1pPr marL="0" indent="0">
              <a:lnSpc>
                <a:spcPct val="100000"/>
              </a:lnSpc>
              <a:buNone/>
              <a:defRPr sz="6600" b="1">
                <a:latin typeface="+mj-lt"/>
              </a:defRPr>
            </a:lvl1pPr>
            <a:lvl2pPr marL="228600" indent="0">
              <a:lnSpc>
                <a:spcPct val="100000"/>
              </a:lnSpc>
              <a:buNone/>
              <a:defRPr sz="6000" b="1">
                <a:latin typeface="+mj-lt"/>
              </a:defRPr>
            </a:lvl2pPr>
            <a:lvl3pPr marL="457200" indent="0">
              <a:lnSpc>
                <a:spcPct val="100000"/>
              </a:lnSpc>
              <a:buNone/>
              <a:defRPr sz="5400" b="1">
                <a:latin typeface="+mj-lt"/>
              </a:defRPr>
            </a:lvl3pPr>
            <a:lvl4pPr marL="685800" indent="0">
              <a:lnSpc>
                <a:spcPct val="100000"/>
              </a:lnSpc>
              <a:buNone/>
              <a:defRPr sz="4800" b="1">
                <a:latin typeface="+mj-lt"/>
              </a:defRPr>
            </a:lvl4pPr>
            <a:lvl5pPr marL="914400" indent="0">
              <a:lnSpc>
                <a:spcPct val="100000"/>
              </a:lnSpc>
              <a:buNone/>
              <a:defRPr sz="4400" b="1">
                <a:latin typeface="+mj-lt"/>
              </a:defRPr>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238DD6E-BA45-325F-FC98-6AB079993A27}"/>
              </a:ext>
            </a:extLst>
          </p:cNvPr>
          <p:cNvSpPr>
            <a:spLocks noGrp="1"/>
          </p:cNvSpPr>
          <p:nvPr>
            <p:ph type="ftr" sz="quarter" idx="15"/>
          </p:nvPr>
        </p:nvSpPr>
        <p:spPr/>
        <p:txBody>
          <a:bodyPr/>
          <a:lstStyle/>
          <a:p>
            <a:pPr algn="r"/>
            <a:r>
              <a:rPr lang="en-US"/>
              <a:t>Sample Footer Text</a:t>
            </a:r>
          </a:p>
        </p:txBody>
      </p:sp>
      <p:sp>
        <p:nvSpPr>
          <p:cNvPr id="9" name="Slide Number Placeholder 8">
            <a:extLst>
              <a:ext uri="{FF2B5EF4-FFF2-40B4-BE49-F238E27FC236}">
                <a16:creationId xmlns:a16="http://schemas.microsoft.com/office/drawing/2014/main" id="{84561359-17E3-A6CE-455E-CE886396C407}"/>
              </a:ext>
            </a:extLst>
          </p:cNvPr>
          <p:cNvSpPr>
            <a:spLocks noGrp="1"/>
          </p:cNvSpPr>
          <p:nvPr>
            <p:ph type="sldNum" sz="quarter" idx="16"/>
          </p:nvPr>
        </p:nvSpPr>
        <p:spPr/>
        <p:txBody>
          <a:bodyPr/>
          <a:lstStyle/>
          <a:p>
            <a:pPr algn="ctr"/>
            <a:fld id="{8D252C1B-CBF0-4A4D-8F57-7FB989103249}" type="slidenum">
              <a:rPr lang="en-US" smtClean="0"/>
              <a:pPr algn="ctr"/>
              <a:t>‹#›</a:t>
            </a:fld>
            <a:endParaRPr lang="en-US"/>
          </a:p>
        </p:txBody>
      </p:sp>
      <p:sp>
        <p:nvSpPr>
          <p:cNvPr id="6" name="Date Placeholder 5">
            <a:extLst>
              <a:ext uri="{FF2B5EF4-FFF2-40B4-BE49-F238E27FC236}">
                <a16:creationId xmlns:a16="http://schemas.microsoft.com/office/drawing/2014/main" id="{3B755257-CD66-9127-946E-3A75867E9B50}"/>
              </a:ext>
            </a:extLst>
          </p:cNvPr>
          <p:cNvSpPr>
            <a:spLocks noGrp="1"/>
          </p:cNvSpPr>
          <p:nvPr>
            <p:ph type="dt" sz="half" idx="14"/>
          </p:nvPr>
        </p:nvSpPr>
        <p:spPr/>
        <p:txBody>
          <a:bodyPr/>
          <a:lstStyle/>
          <a:p>
            <a:fld id="{77DEC2F4-E8D2-4DB7-837F-84F095865B45}" type="datetime4">
              <a:rPr lang="en-US" smtClean="0"/>
              <a:t>July 26, 2025</a:t>
            </a:fld>
            <a:endParaRPr lang="en-US"/>
          </a:p>
        </p:txBody>
      </p:sp>
    </p:spTree>
    <p:extLst>
      <p:ext uri="{BB962C8B-B14F-4D97-AF65-F5344CB8AC3E}">
        <p14:creationId xmlns:p14="http://schemas.microsoft.com/office/powerpoint/2010/main" val="21742257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tatement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2DDDF4-404D-D47E-DF36-45AD969EF656}"/>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a:prstGeom prst="rect">
            <a:avLst/>
          </a:prstGeo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345996" y="1243585"/>
            <a:ext cx="9363456" cy="4352544"/>
          </a:xfrm>
          <a:prstGeom prst="rect">
            <a:avLst/>
          </a:prstGeom>
        </p:spPr>
        <p:txBody>
          <a:bodyPr anchor="b">
            <a:noAutofit/>
          </a:bodyPr>
          <a:lstStyle>
            <a:lvl1pPr marL="0" indent="0">
              <a:lnSpc>
                <a:spcPct val="100000"/>
              </a:lnSpc>
              <a:buNone/>
              <a:defRPr sz="5400" b="1">
                <a:solidFill>
                  <a:schemeClr val="bg1"/>
                </a:solidFill>
                <a:latin typeface="+mj-lt"/>
              </a:defRPr>
            </a:lvl1pPr>
            <a:lvl2pPr marL="228600" indent="0">
              <a:lnSpc>
                <a:spcPct val="100000"/>
              </a:lnSpc>
              <a:buNone/>
              <a:defRPr sz="4800" b="1">
                <a:solidFill>
                  <a:schemeClr val="bg1"/>
                </a:solidFill>
                <a:latin typeface="+mj-lt"/>
              </a:defRPr>
            </a:lvl2pPr>
            <a:lvl3pPr marL="457200" indent="0">
              <a:lnSpc>
                <a:spcPct val="100000"/>
              </a:lnSpc>
              <a:buNone/>
              <a:defRPr sz="4400" b="1">
                <a:solidFill>
                  <a:schemeClr val="bg1"/>
                </a:solidFill>
                <a:latin typeface="+mj-lt"/>
              </a:defRPr>
            </a:lvl3pPr>
            <a:lvl4pPr marL="685800" indent="0">
              <a:lnSpc>
                <a:spcPct val="100000"/>
              </a:lnSpc>
              <a:buNone/>
              <a:defRPr sz="4000" b="1">
                <a:solidFill>
                  <a:schemeClr val="bg1"/>
                </a:solidFill>
                <a:latin typeface="+mj-lt"/>
              </a:defRPr>
            </a:lvl4pPr>
            <a:lvl5pPr marL="914400" indent="0">
              <a:lnSpc>
                <a:spcPct val="100000"/>
              </a:lnSpc>
              <a:buNone/>
              <a:defRPr sz="3600" b="1">
                <a:solidFill>
                  <a:schemeClr val="bg1"/>
                </a:solidFill>
                <a:latin typeface="+mj-lt"/>
              </a:defRPr>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7BF4B512-F99C-D9B7-72D2-817D72EBA2DB}"/>
              </a:ext>
            </a:extLst>
          </p:cNvPr>
          <p:cNvSpPr>
            <a:spLocks noGrp="1"/>
          </p:cNvSpPr>
          <p:nvPr>
            <p:ph type="ftr" sz="quarter" idx="15"/>
          </p:nvPr>
        </p:nvSpPr>
        <p:spPr/>
        <p:txBody>
          <a:bodyPr/>
          <a:lstStyle/>
          <a:p>
            <a:pPr algn="r"/>
            <a:r>
              <a:rPr lang="en-US"/>
              <a:t>Sample Footer Text</a:t>
            </a:r>
          </a:p>
        </p:txBody>
      </p:sp>
      <p:sp>
        <p:nvSpPr>
          <p:cNvPr id="10" name="Slide Number Placeholder 9">
            <a:extLst>
              <a:ext uri="{FF2B5EF4-FFF2-40B4-BE49-F238E27FC236}">
                <a16:creationId xmlns:a16="http://schemas.microsoft.com/office/drawing/2014/main" id="{63845CAD-AC7C-64D8-6E51-EE79214F6F82}"/>
              </a:ext>
            </a:extLst>
          </p:cNvPr>
          <p:cNvSpPr>
            <a:spLocks noGrp="1"/>
          </p:cNvSpPr>
          <p:nvPr>
            <p:ph type="sldNum" sz="quarter" idx="16"/>
          </p:nvPr>
        </p:nvSpPr>
        <p:spPr/>
        <p:txBody>
          <a:bodyPr/>
          <a:lstStyle/>
          <a:p>
            <a:pPr algn="ctr"/>
            <a:fld id="{8D252C1B-CBF0-4A4D-8F57-7FB989103249}" type="slidenum">
              <a:rPr lang="en-US" smtClean="0"/>
              <a:pPr algn="ctr"/>
              <a:t>‹#›</a:t>
            </a:fld>
            <a:endParaRPr lang="en-US"/>
          </a:p>
        </p:txBody>
      </p:sp>
      <p:sp>
        <p:nvSpPr>
          <p:cNvPr id="8" name="Date Placeholder 7">
            <a:extLst>
              <a:ext uri="{FF2B5EF4-FFF2-40B4-BE49-F238E27FC236}">
                <a16:creationId xmlns:a16="http://schemas.microsoft.com/office/drawing/2014/main" id="{C50EBA60-CA19-124A-5E9C-A6B0920F6C60}"/>
              </a:ext>
            </a:extLst>
          </p:cNvPr>
          <p:cNvSpPr>
            <a:spLocks noGrp="1"/>
          </p:cNvSpPr>
          <p:nvPr>
            <p:ph type="dt" sz="half" idx="14"/>
          </p:nvPr>
        </p:nvSpPr>
        <p:spPr/>
        <p:txBody>
          <a:bodyPr/>
          <a:lstStyle/>
          <a:p>
            <a:fld id="{891F6430-FBBC-4753-9696-7B6AFCBE2C44}" type="datetime4">
              <a:rPr lang="en-US" smtClean="0"/>
              <a:t>July 26, 2025</a:t>
            </a:fld>
            <a:endParaRPr lang="en-US"/>
          </a:p>
        </p:txBody>
      </p:sp>
    </p:spTree>
    <p:extLst>
      <p:ext uri="{BB962C8B-B14F-4D97-AF65-F5344CB8AC3E}">
        <p14:creationId xmlns:p14="http://schemas.microsoft.com/office/powerpoint/2010/main" val="5470538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37E67D-6FAD-0A99-C787-882ED71E23B1}"/>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a:prstGeom prst="rect">
            <a:avLst/>
          </a:prstGeo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678305" y="1725930"/>
            <a:ext cx="8835390" cy="3406140"/>
          </a:xfrm>
          <a:prstGeom prst="rect">
            <a:avLst/>
          </a:prstGeom>
        </p:spPr>
        <p:txBody>
          <a:bodyPr anchor="ctr">
            <a:normAutofit/>
          </a:bodyPr>
          <a:lstStyle>
            <a:lvl1pPr marL="0" indent="0" algn="ctr">
              <a:lnSpc>
                <a:spcPct val="120000"/>
              </a:lnSpc>
              <a:buNone/>
              <a:defRPr sz="2800" b="1" cap="all" spc="400" baseline="0">
                <a:solidFill>
                  <a:schemeClr val="bg1"/>
                </a:solidFill>
                <a:latin typeface="+mj-lt"/>
              </a:defRPr>
            </a:lvl1pPr>
            <a:lvl2pPr marL="228600" indent="0" algn="ctr">
              <a:lnSpc>
                <a:spcPct val="120000"/>
              </a:lnSpc>
              <a:buNone/>
              <a:defRPr sz="2400" b="1" cap="all" spc="400" baseline="0">
                <a:solidFill>
                  <a:schemeClr val="bg1"/>
                </a:solidFill>
                <a:latin typeface="+mj-lt"/>
              </a:defRPr>
            </a:lvl2pPr>
            <a:lvl3pPr marL="457200" indent="0" algn="ctr">
              <a:lnSpc>
                <a:spcPct val="120000"/>
              </a:lnSpc>
              <a:buNone/>
              <a:defRPr sz="2000" b="1" cap="all" spc="400" baseline="0">
                <a:solidFill>
                  <a:schemeClr val="bg1"/>
                </a:solidFill>
                <a:latin typeface="+mj-lt"/>
              </a:defRPr>
            </a:lvl3pPr>
            <a:lvl4pPr marL="685800" indent="0" algn="ctr">
              <a:lnSpc>
                <a:spcPct val="120000"/>
              </a:lnSpc>
              <a:buNone/>
              <a:defRPr sz="1800" b="1" cap="all" spc="400" baseline="0">
                <a:solidFill>
                  <a:schemeClr val="bg1"/>
                </a:solidFill>
                <a:latin typeface="+mj-lt"/>
              </a:defRPr>
            </a:lvl4pPr>
            <a:lvl5pPr marL="914400" indent="0" algn="ctr">
              <a:lnSpc>
                <a:spcPct val="120000"/>
              </a:lnSpc>
              <a:buNone/>
              <a:defRPr sz="1600" b="1" cap="all" spc="400" baseline="0">
                <a:solidFill>
                  <a:schemeClr val="bg1"/>
                </a:solidFill>
                <a:latin typeface="+mj-lt"/>
              </a:defRPr>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3DE137C-5ECC-1E5D-1B32-66980AF57C90}"/>
              </a:ext>
            </a:extLst>
          </p:cNvPr>
          <p:cNvSpPr>
            <a:spLocks noGrp="1"/>
          </p:cNvSpPr>
          <p:nvPr>
            <p:ph type="ftr" sz="quarter" idx="15"/>
          </p:nvPr>
        </p:nvSpPr>
        <p:spPr/>
        <p:txBody>
          <a:bodyPr/>
          <a:lstStyle/>
          <a:p>
            <a:pPr algn="r"/>
            <a:r>
              <a:rPr lang="en-US"/>
              <a:t>Sample Footer Text</a:t>
            </a:r>
          </a:p>
        </p:txBody>
      </p:sp>
      <p:sp>
        <p:nvSpPr>
          <p:cNvPr id="6" name="Slide Number Placeholder 5">
            <a:extLst>
              <a:ext uri="{FF2B5EF4-FFF2-40B4-BE49-F238E27FC236}">
                <a16:creationId xmlns:a16="http://schemas.microsoft.com/office/drawing/2014/main" id="{F449DE64-06FD-C076-B922-72AA597784C2}"/>
              </a:ext>
            </a:extLst>
          </p:cNvPr>
          <p:cNvSpPr>
            <a:spLocks noGrp="1"/>
          </p:cNvSpPr>
          <p:nvPr>
            <p:ph type="sldNum" sz="quarter" idx="16"/>
          </p:nvPr>
        </p:nvSpPr>
        <p:spPr/>
        <p:txBody>
          <a:bodyPr/>
          <a:lstStyle/>
          <a:p>
            <a:pPr algn="ctr"/>
            <a:fld id="{8D252C1B-CBF0-4A4D-8F57-7FB989103249}" type="slidenum">
              <a:rPr lang="en-US" smtClean="0"/>
              <a:pPr algn="ctr"/>
              <a:t>‹#›</a:t>
            </a:fld>
            <a:endParaRPr lang="en-US"/>
          </a:p>
        </p:txBody>
      </p:sp>
      <p:sp>
        <p:nvSpPr>
          <p:cNvPr id="4" name="Date Placeholder 3">
            <a:extLst>
              <a:ext uri="{FF2B5EF4-FFF2-40B4-BE49-F238E27FC236}">
                <a16:creationId xmlns:a16="http://schemas.microsoft.com/office/drawing/2014/main" id="{9B256F58-A38D-4FF6-B9F8-7CB586DD10DF}"/>
              </a:ext>
            </a:extLst>
          </p:cNvPr>
          <p:cNvSpPr>
            <a:spLocks noGrp="1"/>
          </p:cNvSpPr>
          <p:nvPr>
            <p:ph type="dt" sz="half" idx="14"/>
          </p:nvPr>
        </p:nvSpPr>
        <p:spPr/>
        <p:txBody>
          <a:bodyPr/>
          <a:lstStyle/>
          <a:p>
            <a:fld id="{891F6430-FBBC-4753-9696-7B6AFCBE2C44}" type="datetime4">
              <a:rPr lang="en-US" smtClean="0"/>
              <a:t>July 26, 2025</a:t>
            </a:fld>
            <a:endParaRPr lang="en-US"/>
          </a:p>
        </p:txBody>
      </p:sp>
    </p:spTree>
    <p:extLst>
      <p:ext uri="{BB962C8B-B14F-4D97-AF65-F5344CB8AC3E}">
        <p14:creationId xmlns:p14="http://schemas.microsoft.com/office/powerpoint/2010/main" val="3570357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46922C-B449-F6B9-ADBA-E2C367CDCDC2}"/>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DFD8E85-05F5-BAC6-422E-E268C486206D}"/>
              </a:ext>
              <a:ext uri="{C183D7F6-B498-43B3-948B-1728B52AA6E4}">
                <adec:decorative xmlns:adec="http://schemas.microsoft.com/office/drawing/2017/decorative" val="1"/>
              </a:ext>
            </a:extLst>
          </p:cNvPr>
          <p:cNvCxnSpPr>
            <a:cxnSpLocks/>
          </p:cNvCxnSpPr>
          <p:nvPr/>
        </p:nvCxnSpPr>
        <p:spPr>
          <a:xfrm>
            <a:off x="1576430" y="4874984"/>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289304" y="1344168"/>
            <a:ext cx="9070848" cy="3209544"/>
          </a:xfrm>
          <a:prstGeom prst="rect">
            <a:avLst/>
          </a:prstGeom>
        </p:spPr>
        <p:txBody>
          <a:bodyPr anchor="ctr">
            <a:normAutofit/>
          </a:bodyPr>
          <a:lstStyle>
            <a:lvl1pPr marL="219456" indent="-219456" algn="l">
              <a:lnSpc>
                <a:spcPct val="120000"/>
              </a:lnSpc>
              <a:defRPr sz="3200">
                <a:solidFill>
                  <a:schemeClr val="bg1"/>
                </a:solidFill>
              </a:defRPr>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472184" y="5148072"/>
            <a:ext cx="9198864" cy="594360"/>
          </a:xfrm>
          <a:prstGeom prst="rect">
            <a:avLst/>
          </a:prstGeom>
        </p:spPr>
        <p:txBody>
          <a:bodyPr anchor="ctr">
            <a:norm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D8AC9610-E7A0-F082-C265-8307A79F11B3}"/>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6D670228-70F6-14E2-BAE4-57263D0602E4}"/>
              </a:ext>
            </a:extLst>
          </p:cNvPr>
          <p:cNvSpPr>
            <a:spLocks noGrp="1"/>
          </p:cNvSpPr>
          <p:nvPr>
            <p:ph type="sldNum" sz="quarter" idx="12"/>
          </p:nvPr>
        </p:nvSpPr>
        <p:spPr/>
        <p:txBody>
          <a:bodyPr/>
          <a:lstStyle>
            <a:lvl1pPr>
              <a:defRPr>
                <a:solidFill>
                  <a:schemeClr val="tx1"/>
                </a:solidFill>
              </a:defRPr>
            </a:lvl1pPr>
          </a:lstStyle>
          <a:p>
            <a:fld id="{8D252C1B-CBF0-4A4D-8F57-7FB989103249}" type="slidenum">
              <a:rPr lang="en-US" smtClean="0"/>
              <a:pPr/>
              <a:t>‹#›</a:t>
            </a:fld>
            <a:endParaRPr lang="en-US"/>
          </a:p>
        </p:txBody>
      </p:sp>
      <p:sp>
        <p:nvSpPr>
          <p:cNvPr id="4" name="Date Placeholder 3">
            <a:extLst>
              <a:ext uri="{FF2B5EF4-FFF2-40B4-BE49-F238E27FC236}">
                <a16:creationId xmlns:a16="http://schemas.microsoft.com/office/drawing/2014/main" id="{0C16C0DA-BDEA-BCA8-48B7-4FAE9B501CDC}"/>
              </a:ext>
            </a:extLst>
          </p:cNvPr>
          <p:cNvSpPr>
            <a:spLocks noGrp="1"/>
          </p:cNvSpPr>
          <p:nvPr>
            <p:ph type="dt" sz="half" idx="10"/>
          </p:nvPr>
        </p:nvSpPr>
        <p:spPr/>
        <p:txBody>
          <a:bodyPr/>
          <a:lstStyle>
            <a:lvl1pPr>
              <a:defRPr>
                <a:solidFill>
                  <a:schemeClr val="tx1"/>
                </a:solidFill>
              </a:defRPr>
            </a:lvl1pPr>
          </a:lstStyle>
          <a:p>
            <a:fld id="{05861B11-817A-478B-9F27-B7D56C03E9A1}" type="datetime4">
              <a:rPr lang="en-US" smtClean="0"/>
              <a:pPr/>
              <a:t>July 26, 2025</a:t>
            </a:fld>
            <a:endParaRPr lang="en-US"/>
          </a:p>
        </p:txBody>
      </p:sp>
    </p:spTree>
    <p:extLst>
      <p:ext uri="{BB962C8B-B14F-4D97-AF65-F5344CB8AC3E}">
        <p14:creationId xmlns:p14="http://schemas.microsoft.com/office/powerpoint/2010/main" val="3025241279"/>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Quot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598016" y="1371295"/>
            <a:ext cx="9643263" cy="4061460"/>
          </a:xfrm>
          <a:prstGeom prst="rect">
            <a:avLst/>
          </a:prstGeom>
        </p:spPr>
        <p:txBody>
          <a:bodyPr anchor="b">
            <a:normAutofit/>
          </a:bodyPr>
          <a:lstStyle>
            <a:lvl1pPr marL="237744" indent="-237744" algn="l">
              <a:lnSpc>
                <a:spcPct val="120000"/>
              </a:lnSpc>
              <a:defRPr sz="4400">
                <a:solidFill>
                  <a:schemeClr val="tx1"/>
                </a:solidFill>
              </a:defRPr>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837828" y="5509260"/>
            <a:ext cx="9403451" cy="759866"/>
          </a:xfrm>
          <a:prstGeom prst="rect">
            <a:avLst/>
          </a:prstGeom>
        </p:spPr>
        <p:txBody>
          <a:bodyPr anchor="b">
            <a:normAutofit/>
          </a:bodyPr>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D8AC9610-E7A0-F082-C265-8307A79F11B3}"/>
              </a:ext>
            </a:extLst>
          </p:cNvPr>
          <p:cNvSpPr>
            <a:spLocks noGrp="1"/>
          </p:cNvSpPr>
          <p:nvPr>
            <p:ph type="ftr" sz="quarter" idx="11"/>
          </p:nvPr>
        </p:nvSpPr>
        <p:spPr/>
        <p:txBody>
          <a:bodyPr/>
          <a:lstStyle/>
          <a:p>
            <a:pPr algn="r"/>
            <a:r>
              <a:rPr lang="en-US"/>
              <a:t>Sample Footer Text</a:t>
            </a:r>
          </a:p>
        </p:txBody>
      </p:sp>
      <p:sp>
        <p:nvSpPr>
          <p:cNvPr id="6" name="Slide Number Placeholder 5">
            <a:extLst>
              <a:ext uri="{FF2B5EF4-FFF2-40B4-BE49-F238E27FC236}">
                <a16:creationId xmlns:a16="http://schemas.microsoft.com/office/drawing/2014/main" id="{6D670228-70F6-14E2-BAE4-57263D0602E4}"/>
              </a:ext>
            </a:extLst>
          </p:cNvPr>
          <p:cNvSpPr>
            <a:spLocks noGrp="1"/>
          </p:cNvSpPr>
          <p:nvPr>
            <p:ph type="sldNum" sz="quarter" idx="12"/>
          </p:nvPr>
        </p:nvSpPr>
        <p:spPr/>
        <p:txBody>
          <a:bodyPr/>
          <a:lstStyle/>
          <a:p>
            <a:pPr algn="ctr"/>
            <a:fld id="{CC057153-B650-4DEB-B370-79DDCFDCE934}" type="slidenum">
              <a:rPr lang="en-US" smtClean="0"/>
              <a:pPr algn="ctr"/>
              <a:t>‹#›</a:t>
            </a:fld>
            <a:endParaRPr lang="en-US"/>
          </a:p>
        </p:txBody>
      </p:sp>
      <p:sp>
        <p:nvSpPr>
          <p:cNvPr id="4" name="Date Placeholder 3">
            <a:extLst>
              <a:ext uri="{FF2B5EF4-FFF2-40B4-BE49-F238E27FC236}">
                <a16:creationId xmlns:a16="http://schemas.microsoft.com/office/drawing/2014/main" id="{0C16C0DA-BDEA-BCA8-48B7-4FAE9B501CDC}"/>
              </a:ext>
            </a:extLst>
          </p:cNvPr>
          <p:cNvSpPr>
            <a:spLocks noGrp="1"/>
          </p:cNvSpPr>
          <p:nvPr>
            <p:ph type="dt" sz="half" idx="10"/>
          </p:nvPr>
        </p:nvSpPr>
        <p:spPr/>
        <p:txBody>
          <a:bodyPr/>
          <a:lstStyle/>
          <a:p>
            <a:fld id="{5727415D-AD92-413A-BBF9-193857B34DAC}" type="datetime4">
              <a:rPr lang="en-US" smtClean="0"/>
              <a:t>July 26, 2025</a:t>
            </a:fld>
            <a:endParaRPr lang="en-US"/>
          </a:p>
        </p:txBody>
      </p:sp>
    </p:spTree>
    <p:extLst>
      <p:ext uri="{BB962C8B-B14F-4D97-AF65-F5344CB8AC3E}">
        <p14:creationId xmlns:p14="http://schemas.microsoft.com/office/powerpoint/2010/main" val="103739421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3">
    <p:bg>
      <p:bgRef idx="1001">
        <a:schemeClr val="bg1"/>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A9BE37-C8D5-7C3D-5E7A-7D47F9A5D27D}"/>
              </a:ext>
              <a:ext uri="{C183D7F6-B498-43B3-948B-1728B52AA6E4}">
                <adec:decorative xmlns:adec="http://schemas.microsoft.com/office/drawing/2017/decorative" val="1"/>
              </a:ext>
            </a:extLst>
          </p:cNvPr>
          <p:cNvCxnSpPr>
            <a:cxnSpLocks/>
          </p:cNvCxnSpPr>
          <p:nvPr/>
        </p:nvCxnSpPr>
        <p:spPr>
          <a:xfrm>
            <a:off x="5610423" y="4905775"/>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685850" y="1040131"/>
            <a:ext cx="8820301" cy="3509030"/>
          </a:xfrm>
          <a:prstGeom prst="rect">
            <a:avLst/>
          </a:prstGeom>
        </p:spPr>
        <p:txBody>
          <a:bodyPr anchor="ctr">
            <a:normAutofit/>
          </a:bodyPr>
          <a:lstStyle>
            <a:lvl1pPr algn="ctr">
              <a:lnSpc>
                <a:spcPct val="120000"/>
              </a:lnSpc>
              <a:defRPr sz="4000" b="0" cap="none" spc="0" baseline="0">
                <a:solidFill>
                  <a:schemeClr val="tx1"/>
                </a:solidFill>
                <a:latin typeface="+mn-lt"/>
              </a:defRPr>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043380" y="5225814"/>
            <a:ext cx="8105240" cy="1043384"/>
          </a:xfrm>
          <a:prstGeom prst="rect">
            <a:avLst/>
          </a:prstGeom>
        </p:spPr>
        <p:txBody>
          <a:bodyPr anchor="ctr">
            <a:normAutofit/>
          </a:bodyPr>
          <a:lstStyle>
            <a:lvl1pPr marL="0" indent="0" algn="ctr">
              <a:buNone/>
              <a:defRPr sz="1800" b="1" cap="all" spc="300" baseline="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Footer Placeholder 5">
            <a:extLst>
              <a:ext uri="{FF2B5EF4-FFF2-40B4-BE49-F238E27FC236}">
                <a16:creationId xmlns:a16="http://schemas.microsoft.com/office/drawing/2014/main" id="{EECEF408-F86C-A1CC-03B6-4211B666AD3A}"/>
              </a:ext>
            </a:extLst>
          </p:cNvPr>
          <p:cNvSpPr>
            <a:spLocks noGrp="1"/>
          </p:cNvSpPr>
          <p:nvPr>
            <p:ph type="ftr" sz="quarter" idx="11"/>
          </p:nvPr>
        </p:nvSpPr>
        <p:spPr/>
        <p:txBody>
          <a:bodyPr/>
          <a:lstStyle/>
          <a:p>
            <a:pPr algn="r"/>
            <a:r>
              <a:rPr lang="en-US"/>
              <a:t>Sample Footer Text</a:t>
            </a:r>
          </a:p>
        </p:txBody>
      </p:sp>
      <p:sp>
        <p:nvSpPr>
          <p:cNvPr id="7" name="Slide Number Placeholder 6">
            <a:extLst>
              <a:ext uri="{FF2B5EF4-FFF2-40B4-BE49-F238E27FC236}">
                <a16:creationId xmlns:a16="http://schemas.microsoft.com/office/drawing/2014/main" id="{BEA1D0C5-9C94-4C68-AA5E-1C1F692A1B97}"/>
              </a:ext>
            </a:extLst>
          </p:cNvPr>
          <p:cNvSpPr>
            <a:spLocks noGrp="1"/>
          </p:cNvSpPr>
          <p:nvPr>
            <p:ph type="sldNum" sz="quarter" idx="12"/>
          </p:nvPr>
        </p:nvSpPr>
        <p:spPr/>
        <p:txBody>
          <a:bodyPr/>
          <a:lstStyle/>
          <a:p>
            <a:pPr algn="ctr"/>
            <a:fld id="{8D252C1B-CBF0-4A4D-8F57-7FB989103249}" type="slidenum">
              <a:rPr lang="en-US" smtClean="0"/>
              <a:pPr algn="ctr"/>
              <a:t>‹#›</a:t>
            </a:fld>
            <a:endParaRPr lang="en-US"/>
          </a:p>
        </p:txBody>
      </p:sp>
      <p:sp>
        <p:nvSpPr>
          <p:cNvPr id="5" name="Date Placeholder 4">
            <a:extLst>
              <a:ext uri="{FF2B5EF4-FFF2-40B4-BE49-F238E27FC236}">
                <a16:creationId xmlns:a16="http://schemas.microsoft.com/office/drawing/2014/main" id="{C850B983-0D8E-626D-6E29-14A18FA2D4BB}"/>
              </a:ext>
            </a:extLst>
          </p:cNvPr>
          <p:cNvSpPr>
            <a:spLocks noGrp="1"/>
          </p:cNvSpPr>
          <p:nvPr>
            <p:ph type="dt" sz="half" idx="10"/>
          </p:nvPr>
        </p:nvSpPr>
        <p:spPr/>
        <p:txBody>
          <a:bodyPr/>
          <a:lstStyle/>
          <a:p>
            <a:fld id="{38A0474E-E50C-4D0B-A819-76B332536B63}" type="datetime4">
              <a:rPr lang="en-US" smtClean="0"/>
              <a:t>July 26, 2025</a:t>
            </a:fld>
            <a:endParaRPr lang="en-US"/>
          </a:p>
        </p:txBody>
      </p:sp>
    </p:spTree>
    <p:extLst>
      <p:ext uri="{BB962C8B-B14F-4D97-AF65-F5344CB8AC3E}">
        <p14:creationId xmlns:p14="http://schemas.microsoft.com/office/powerpoint/2010/main" val="343991205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Photo 1">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752AE3-E97E-6381-3066-90B73D6C279A}"/>
              </a:ext>
              <a:ext uri="{C183D7F6-B498-43B3-948B-1728B52AA6E4}">
                <adec:decorative xmlns:adec="http://schemas.microsoft.com/office/drawing/2017/decorative" val="1"/>
              </a:ext>
            </a:extLst>
          </p:cNvPr>
          <p:cNvSpPr/>
          <p:nvPr/>
        </p:nvSpPr>
        <p:spPr>
          <a:xfrm>
            <a:off x="762000" y="762003"/>
            <a:ext cx="10667999" cy="53339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1FC1D47-D22E-C8B6-52EE-977FA326BC59}"/>
              </a:ext>
              <a:ext uri="{C183D7F6-B498-43B3-948B-1728B52AA6E4}">
                <adec:decorative xmlns:adec="http://schemas.microsoft.com/office/drawing/2017/decorative" val="1"/>
              </a:ext>
            </a:extLst>
          </p:cNvPr>
          <p:cNvCxnSpPr>
            <a:cxnSpLocks/>
          </p:cNvCxnSpPr>
          <p:nvPr/>
        </p:nvCxnSpPr>
        <p:spPr>
          <a:xfrm>
            <a:off x="1550741" y="4572000"/>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C20D13D9-271B-1B45-E2B5-49ADC53F7EFB}"/>
              </a:ext>
            </a:extLst>
          </p:cNvPr>
          <p:cNvSpPr/>
          <p:nvPr/>
        </p:nvSpPr>
        <p:spPr>
          <a:xfrm>
            <a:off x="6590056" y="1283542"/>
            <a:ext cx="4306824" cy="43068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45999" y="1235176"/>
            <a:ext cx="4672584" cy="2841220"/>
          </a:xfrm>
          <a:prstGeom prst="rect">
            <a:avLst/>
          </a:prstGeom>
        </p:spPr>
        <p:txBody>
          <a:bodyPr anchor="t">
            <a:normAutofit/>
          </a:bodyPr>
          <a:lstStyle>
            <a:lvl1pPr algn="l">
              <a:defRPr sz="31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345999" y="4983480"/>
            <a:ext cx="4672584" cy="786384"/>
          </a:xfrm>
          <a:prstGeom prst="rect">
            <a:avLst/>
          </a:prstGeom>
        </p:spPr>
        <p:txBody>
          <a:bodyPr anchor="t">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2" name="Picture Placeholder 20">
            <a:extLst>
              <a:ext uri="{FF2B5EF4-FFF2-40B4-BE49-F238E27FC236}">
                <a16:creationId xmlns:a16="http://schemas.microsoft.com/office/drawing/2014/main" id="{FBACAA98-741E-5E01-790D-22D994E62DDB}"/>
              </a:ext>
            </a:extLst>
          </p:cNvPr>
          <p:cNvSpPr>
            <a:spLocks noGrp="1"/>
          </p:cNvSpPr>
          <p:nvPr>
            <p:ph type="pic" sz="quarter" idx="17"/>
          </p:nvPr>
        </p:nvSpPr>
        <p:spPr>
          <a:xfrm>
            <a:off x="6581777" y="1264436"/>
            <a:ext cx="4329128" cy="4329128"/>
          </a:xfrm>
          <a:custGeom>
            <a:avLst/>
            <a:gdLst>
              <a:gd name="connsiteX0" fmla="*/ 2164564 w 4329128"/>
              <a:gd name="connsiteY0" fmla="*/ 0 h 4329128"/>
              <a:gd name="connsiteX1" fmla="*/ 4329128 w 4329128"/>
              <a:gd name="connsiteY1" fmla="*/ 2164564 h 4329128"/>
              <a:gd name="connsiteX2" fmla="*/ 2164564 w 4329128"/>
              <a:gd name="connsiteY2" fmla="*/ 4329128 h 4329128"/>
              <a:gd name="connsiteX3" fmla="*/ 0 w 4329128"/>
              <a:gd name="connsiteY3" fmla="*/ 2164564 h 4329128"/>
              <a:gd name="connsiteX4" fmla="*/ 2164564 w 4329128"/>
              <a:gd name="connsiteY4" fmla="*/ 0 h 4329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9128" h="4329128">
                <a:moveTo>
                  <a:pt x="2164564" y="0"/>
                </a:moveTo>
                <a:cubicBezTo>
                  <a:pt x="3360020" y="0"/>
                  <a:pt x="4329128" y="969108"/>
                  <a:pt x="4329128" y="2164564"/>
                </a:cubicBezTo>
                <a:cubicBezTo>
                  <a:pt x="4329128" y="3360020"/>
                  <a:pt x="3360020" y="4329128"/>
                  <a:pt x="2164564" y="4329128"/>
                </a:cubicBezTo>
                <a:cubicBezTo>
                  <a:pt x="969108" y="4329128"/>
                  <a:pt x="0" y="3360020"/>
                  <a:pt x="0" y="2164564"/>
                </a:cubicBezTo>
                <a:cubicBezTo>
                  <a:pt x="0" y="969108"/>
                  <a:pt x="969108" y="0"/>
                  <a:pt x="2164564" y="0"/>
                </a:cubicBezTo>
                <a:close/>
              </a:path>
            </a:pathLst>
          </a:custGeo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wrap="square">
            <a:noAutofit/>
          </a:bodyPr>
          <a:lstStyle/>
          <a:p>
            <a:r>
              <a:rPr lang="en-US"/>
              <a:t>Click icon to add picture</a:t>
            </a:r>
          </a:p>
        </p:txBody>
      </p:sp>
      <p:sp>
        <p:nvSpPr>
          <p:cNvPr id="5" name="Footer Placeholder 4">
            <a:extLst>
              <a:ext uri="{FF2B5EF4-FFF2-40B4-BE49-F238E27FC236}">
                <a16:creationId xmlns:a16="http://schemas.microsoft.com/office/drawing/2014/main" id="{1CC8C939-7FAD-347B-1591-43D9B3231526}"/>
              </a:ext>
            </a:extLst>
          </p:cNvPr>
          <p:cNvSpPr>
            <a:spLocks noGrp="1"/>
          </p:cNvSpPr>
          <p:nvPr>
            <p:ph type="ftr" sz="quarter" idx="19"/>
          </p:nvPr>
        </p:nvSpPr>
        <p:spPr/>
        <p:txBody>
          <a:bodyPr/>
          <a:lstStyle/>
          <a:p>
            <a:pPr algn="r"/>
            <a:r>
              <a:rPr lang="en-US"/>
              <a:t>Sample Footer Text</a:t>
            </a:r>
          </a:p>
        </p:txBody>
      </p:sp>
      <p:sp>
        <p:nvSpPr>
          <p:cNvPr id="6" name="Slide Number Placeholder 5">
            <a:extLst>
              <a:ext uri="{FF2B5EF4-FFF2-40B4-BE49-F238E27FC236}">
                <a16:creationId xmlns:a16="http://schemas.microsoft.com/office/drawing/2014/main" id="{85AAACDE-68BE-0B6C-22AE-1B3B232E2964}"/>
              </a:ext>
            </a:extLst>
          </p:cNvPr>
          <p:cNvSpPr>
            <a:spLocks noGrp="1"/>
          </p:cNvSpPr>
          <p:nvPr>
            <p:ph type="sldNum" sz="quarter" idx="20"/>
          </p:nvPr>
        </p:nvSpPr>
        <p:spPr/>
        <p:txBody>
          <a:bodyPr/>
          <a:lstStyle/>
          <a:p>
            <a:pPr algn="ctr"/>
            <a:fld id="{8D252C1B-CBF0-4A4D-8F57-7FB989103249}" type="slidenum">
              <a:rPr lang="en-US" smtClean="0"/>
              <a:pPr algn="ctr"/>
              <a:t>‹#›</a:t>
            </a:fld>
            <a:endParaRPr lang="en-US"/>
          </a:p>
        </p:txBody>
      </p:sp>
      <p:sp>
        <p:nvSpPr>
          <p:cNvPr id="4" name="Date Placeholder 3">
            <a:extLst>
              <a:ext uri="{FF2B5EF4-FFF2-40B4-BE49-F238E27FC236}">
                <a16:creationId xmlns:a16="http://schemas.microsoft.com/office/drawing/2014/main" id="{AFD31B72-8374-965C-518F-8B0878FD79D0}"/>
              </a:ext>
            </a:extLst>
          </p:cNvPr>
          <p:cNvSpPr>
            <a:spLocks noGrp="1"/>
          </p:cNvSpPr>
          <p:nvPr>
            <p:ph type="dt" sz="half" idx="18"/>
          </p:nvPr>
        </p:nvSpPr>
        <p:spPr/>
        <p:txBody>
          <a:bodyPr/>
          <a:lstStyle/>
          <a:p>
            <a:fld id="{05861B11-817A-478B-9F27-B7D56C03E9A1}" type="datetime4">
              <a:rPr lang="en-US" smtClean="0"/>
              <a:t>July 26, 2025</a:t>
            </a:fld>
            <a:endParaRPr lang="en-US"/>
          </a:p>
        </p:txBody>
      </p:sp>
    </p:spTree>
    <p:extLst>
      <p:ext uri="{BB962C8B-B14F-4D97-AF65-F5344CB8AC3E}">
        <p14:creationId xmlns:p14="http://schemas.microsoft.com/office/powerpoint/2010/main" val="282536756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4">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CC37573-F5E7-3B70-12CF-C285166810ED}"/>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C7A9BE37-C8D5-7C3D-5E7A-7D47F9A5D27D}"/>
              </a:ext>
              <a:ext uri="{C183D7F6-B498-43B3-948B-1728B52AA6E4}">
                <adec:decorative xmlns:adec="http://schemas.microsoft.com/office/drawing/2017/decorative" val="1"/>
              </a:ext>
            </a:extLst>
          </p:cNvPr>
          <p:cNvCxnSpPr>
            <a:cxnSpLocks/>
          </p:cNvCxnSpPr>
          <p:nvPr/>
        </p:nvCxnSpPr>
        <p:spPr>
          <a:xfrm>
            <a:off x="5610423" y="4905775"/>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685850" y="1337309"/>
            <a:ext cx="8820301" cy="3108961"/>
          </a:xfrm>
          <a:prstGeom prst="rect">
            <a:avLst/>
          </a:prstGeom>
        </p:spPr>
        <p:txBody>
          <a:bodyPr anchor="ctr">
            <a:normAutofit/>
          </a:bodyPr>
          <a:lstStyle>
            <a:lvl1pPr algn="ctr">
              <a:lnSpc>
                <a:spcPct val="120000"/>
              </a:lnSpc>
              <a:defRPr sz="4000" b="0" cap="none" spc="0" baseline="0">
                <a:solidFill>
                  <a:schemeClr val="bg1"/>
                </a:solidFill>
                <a:latin typeface="+mn-lt"/>
              </a:defRPr>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043380" y="5225814"/>
            <a:ext cx="8105240" cy="592053"/>
          </a:xfrm>
          <a:prstGeom prst="rect">
            <a:avLst/>
          </a:prstGeom>
        </p:spPr>
        <p:txBody>
          <a:bodyPr anchor="t">
            <a:normAutofit/>
          </a:bodyPr>
          <a:lstStyle>
            <a:lvl1pPr marL="0" indent="0" algn="ctr">
              <a:buNone/>
              <a:defRPr sz="1800" b="1" cap="all" spc="300"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Footer Placeholder 5">
            <a:extLst>
              <a:ext uri="{FF2B5EF4-FFF2-40B4-BE49-F238E27FC236}">
                <a16:creationId xmlns:a16="http://schemas.microsoft.com/office/drawing/2014/main" id="{EECEF408-F86C-A1CC-03B6-4211B666AD3A}"/>
              </a:ext>
            </a:extLst>
          </p:cNvPr>
          <p:cNvSpPr>
            <a:spLocks noGrp="1"/>
          </p:cNvSpPr>
          <p:nvPr>
            <p:ph type="ftr" sz="quarter" idx="11"/>
          </p:nvPr>
        </p:nvSpPr>
        <p:spPr/>
        <p:txBody>
          <a:bodyPr/>
          <a:lstStyle/>
          <a:p>
            <a:pPr algn="r"/>
            <a:r>
              <a:rPr lang="en-US"/>
              <a:t>Sample Footer Text</a:t>
            </a:r>
          </a:p>
        </p:txBody>
      </p:sp>
      <p:sp>
        <p:nvSpPr>
          <p:cNvPr id="7" name="Slide Number Placeholder 6">
            <a:extLst>
              <a:ext uri="{FF2B5EF4-FFF2-40B4-BE49-F238E27FC236}">
                <a16:creationId xmlns:a16="http://schemas.microsoft.com/office/drawing/2014/main" id="{BEA1D0C5-9C94-4C68-AA5E-1C1F692A1B97}"/>
              </a:ext>
            </a:extLst>
          </p:cNvPr>
          <p:cNvSpPr>
            <a:spLocks noGrp="1"/>
          </p:cNvSpPr>
          <p:nvPr>
            <p:ph type="sldNum" sz="quarter" idx="12"/>
          </p:nvPr>
        </p:nvSpPr>
        <p:spPr/>
        <p:txBody>
          <a:bodyPr/>
          <a:lstStyle/>
          <a:p>
            <a:pPr algn="ctr"/>
            <a:fld id="{8D252C1B-CBF0-4A4D-8F57-7FB989103249}" type="slidenum">
              <a:rPr lang="en-US" smtClean="0"/>
              <a:pPr algn="ctr"/>
              <a:t>‹#›</a:t>
            </a:fld>
            <a:endParaRPr lang="en-US"/>
          </a:p>
        </p:txBody>
      </p:sp>
      <p:sp>
        <p:nvSpPr>
          <p:cNvPr id="5" name="Date Placeholder 4">
            <a:extLst>
              <a:ext uri="{FF2B5EF4-FFF2-40B4-BE49-F238E27FC236}">
                <a16:creationId xmlns:a16="http://schemas.microsoft.com/office/drawing/2014/main" id="{C850B983-0D8E-626D-6E29-14A18FA2D4BB}"/>
              </a:ext>
            </a:extLst>
          </p:cNvPr>
          <p:cNvSpPr>
            <a:spLocks noGrp="1"/>
          </p:cNvSpPr>
          <p:nvPr>
            <p:ph type="dt" sz="half" idx="10"/>
          </p:nvPr>
        </p:nvSpPr>
        <p:spPr/>
        <p:txBody>
          <a:bodyPr/>
          <a:lstStyle/>
          <a:p>
            <a:fld id="{38A0474E-E50C-4D0B-A819-76B332536B63}" type="datetime4">
              <a:rPr lang="en-US" smtClean="0"/>
              <a:t>July 26, 2025</a:t>
            </a:fld>
            <a:endParaRPr lang="en-US"/>
          </a:p>
        </p:txBody>
      </p:sp>
    </p:spTree>
    <p:extLst>
      <p:ext uri="{BB962C8B-B14F-4D97-AF65-F5344CB8AC3E}">
        <p14:creationId xmlns:p14="http://schemas.microsoft.com/office/powerpoint/2010/main" val="26512063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9" y="429768"/>
            <a:ext cx="10817352" cy="958480"/>
          </a:xfrm>
          <a:prstGeom prst="rect">
            <a:avLst/>
          </a:prstGeom>
        </p:spPr>
        <p:txBody>
          <a:bodyPr vert="horz" lIns="91440" tIns="45720" rIns="91440" bIns="45720" rtlCol="0" anchor="b">
            <a:normAutofit/>
          </a:bodyPr>
          <a:lstStyle>
            <a:lvl1pPr>
              <a:lnSpc>
                <a:spcPct val="120000"/>
              </a:lnSpc>
              <a:defRPr lang="en-US" dirty="0"/>
            </a:lvl1pPr>
          </a:lstStyle>
          <a:p>
            <a:pPr lvl="0"/>
            <a:r>
              <a:rPr lang="en-US"/>
              <a:t>Click to edit Master title style</a:t>
            </a:r>
          </a:p>
        </p:txBody>
      </p:sp>
      <p:sp>
        <p:nvSpPr>
          <p:cNvPr id="9" name="Text Placeholder 8">
            <a:extLst>
              <a:ext uri="{FF2B5EF4-FFF2-40B4-BE49-F238E27FC236}">
                <a16:creationId xmlns:a16="http://schemas.microsoft.com/office/drawing/2014/main" id="{DA7BFCD9-16A4-5745-7BB3-7836095FF16B}"/>
              </a:ext>
            </a:extLst>
          </p:cNvPr>
          <p:cNvSpPr>
            <a:spLocks noGrp="1"/>
          </p:cNvSpPr>
          <p:nvPr>
            <p:ph type="body" sz="quarter" idx="13"/>
          </p:nvPr>
        </p:nvSpPr>
        <p:spPr>
          <a:xfrm>
            <a:off x="612648" y="2020825"/>
            <a:ext cx="5029200" cy="434340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11" name="Text Placeholder 10">
            <a:extLst>
              <a:ext uri="{FF2B5EF4-FFF2-40B4-BE49-F238E27FC236}">
                <a16:creationId xmlns:a16="http://schemas.microsoft.com/office/drawing/2014/main" id="{F30EDC57-7D17-D4C8-5C60-A44A480EA997}"/>
              </a:ext>
            </a:extLst>
          </p:cNvPr>
          <p:cNvSpPr>
            <a:spLocks noGrp="1"/>
          </p:cNvSpPr>
          <p:nvPr>
            <p:ph type="body" sz="quarter" idx="14"/>
          </p:nvPr>
        </p:nvSpPr>
        <p:spPr>
          <a:xfrm>
            <a:off x="6400800" y="2020824"/>
            <a:ext cx="5029200" cy="434340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14" name="Footer Placeholder 13">
            <a:extLst>
              <a:ext uri="{FF2B5EF4-FFF2-40B4-BE49-F238E27FC236}">
                <a16:creationId xmlns:a16="http://schemas.microsoft.com/office/drawing/2014/main" id="{D34EBE88-C826-A0CB-2F99-4593AD931017}"/>
              </a:ext>
            </a:extLst>
          </p:cNvPr>
          <p:cNvSpPr>
            <a:spLocks noGrp="1"/>
          </p:cNvSpPr>
          <p:nvPr>
            <p:ph type="ftr" sz="quarter" idx="16"/>
          </p:nvPr>
        </p:nvSpPr>
        <p:spPr/>
        <p:txBody>
          <a:bodyPr/>
          <a:lstStyle/>
          <a:p>
            <a:pPr algn="r"/>
            <a:r>
              <a:rPr lang="en-US"/>
              <a:t>Sample Footer Text</a:t>
            </a:r>
          </a:p>
        </p:txBody>
      </p:sp>
      <p:sp>
        <p:nvSpPr>
          <p:cNvPr id="15" name="Slide Number Placeholder 14">
            <a:extLst>
              <a:ext uri="{FF2B5EF4-FFF2-40B4-BE49-F238E27FC236}">
                <a16:creationId xmlns:a16="http://schemas.microsoft.com/office/drawing/2014/main" id="{3ABF7200-8BFC-1209-D217-A05B147C7362}"/>
              </a:ext>
            </a:extLst>
          </p:cNvPr>
          <p:cNvSpPr>
            <a:spLocks noGrp="1"/>
          </p:cNvSpPr>
          <p:nvPr>
            <p:ph type="sldNum" sz="quarter" idx="17"/>
          </p:nvPr>
        </p:nvSpPr>
        <p:spPr/>
        <p:txBody>
          <a:bodyPr/>
          <a:lstStyle/>
          <a:p>
            <a:pPr algn="ctr"/>
            <a:fld id="{8D252C1B-CBF0-4A4D-8F57-7FB989103249}" type="slidenum">
              <a:rPr lang="en-US" smtClean="0"/>
              <a:pPr algn="ctr"/>
              <a:t>‹#›</a:t>
            </a:fld>
            <a:endParaRPr lang="en-US"/>
          </a:p>
        </p:txBody>
      </p:sp>
      <p:sp>
        <p:nvSpPr>
          <p:cNvPr id="13" name="Date Placeholder 12">
            <a:extLst>
              <a:ext uri="{FF2B5EF4-FFF2-40B4-BE49-F238E27FC236}">
                <a16:creationId xmlns:a16="http://schemas.microsoft.com/office/drawing/2014/main" id="{A1910647-79B7-6086-34D9-EBD4D6E4C954}"/>
              </a:ext>
            </a:extLst>
          </p:cNvPr>
          <p:cNvSpPr>
            <a:spLocks noGrp="1"/>
          </p:cNvSpPr>
          <p:nvPr>
            <p:ph type="dt" sz="half" idx="15"/>
          </p:nvPr>
        </p:nvSpPr>
        <p:spPr/>
        <p:txBody>
          <a:bodyPr/>
          <a:lstStyle/>
          <a:p>
            <a:fld id="{77B77741-45FC-4222-874D-9A051E494613}" type="datetime4">
              <a:rPr lang="en-US" smtClean="0"/>
              <a:t>July 26, 2025</a:t>
            </a:fld>
            <a:endParaRPr lang="en-US"/>
          </a:p>
        </p:txBody>
      </p:sp>
    </p:spTree>
    <p:extLst>
      <p:ext uri="{BB962C8B-B14F-4D97-AF65-F5344CB8AC3E}">
        <p14:creationId xmlns:p14="http://schemas.microsoft.com/office/powerpoint/2010/main" val="42502810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518219-E186-2E63-46B3-4C1D3A8220EF}"/>
              </a:ext>
            </a:extLst>
          </p:cNvPr>
          <p:cNvSpPr>
            <a:spLocks noGrp="1"/>
          </p:cNvSpPr>
          <p:nvPr>
            <p:ph type="title"/>
          </p:nvPr>
        </p:nvSpPr>
        <p:spPr>
          <a:xfrm>
            <a:off x="612648" y="429768"/>
            <a:ext cx="10817352" cy="960120"/>
          </a:xfrm>
          <a:prstGeom prst="rect">
            <a:avLst/>
          </a:prstGeom>
        </p:spPr>
        <p:txBody>
          <a:bodyPr/>
          <a:lstStyle>
            <a:lvl1pPr>
              <a:lnSpc>
                <a:spcPct val="120000"/>
              </a:lnSpc>
              <a:defRPr/>
            </a:lvl1p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12648" y="2025333"/>
            <a:ext cx="5029200" cy="559834"/>
          </a:xfrm>
          <a:prstGeom prst="rect">
            <a:avLst/>
          </a:prstGeom>
        </p:spPr>
        <p:txBody>
          <a:bodyPr anchor="b">
            <a:normAutofit/>
          </a:bodyPr>
          <a:lstStyle>
            <a:lvl1pPr marL="0" indent="0">
              <a:lnSpc>
                <a:spcPct val="90000"/>
              </a:lnSpc>
              <a:buNone/>
              <a:defRPr sz="20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7B5BB1DC-4DAA-D220-25A9-5752C158FDD3}"/>
              </a:ext>
            </a:extLst>
          </p:cNvPr>
          <p:cNvSpPr>
            <a:spLocks noGrp="1"/>
          </p:cNvSpPr>
          <p:nvPr>
            <p:ph type="body" sz="quarter" idx="13"/>
          </p:nvPr>
        </p:nvSpPr>
        <p:spPr>
          <a:xfrm>
            <a:off x="612648" y="2665477"/>
            <a:ext cx="5029200" cy="3698747"/>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382512" y="2025333"/>
            <a:ext cx="5029200" cy="559834"/>
          </a:xfrm>
          <a:prstGeom prst="rect">
            <a:avLst/>
          </a:prstGeom>
        </p:spPr>
        <p:txBody>
          <a:bodyPr anchor="b">
            <a:normAutofit/>
          </a:bodyPr>
          <a:lstStyle>
            <a:lvl1pPr marL="0" indent="0">
              <a:lnSpc>
                <a:spcPct val="90000"/>
              </a:lnSpc>
              <a:buNone/>
              <a:defRPr sz="20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BAB67A04-5E8D-18C5-D47A-A5B5CFE568A1}"/>
              </a:ext>
            </a:extLst>
          </p:cNvPr>
          <p:cNvSpPr>
            <a:spLocks noGrp="1"/>
          </p:cNvSpPr>
          <p:nvPr>
            <p:ph type="body" sz="quarter" idx="14"/>
          </p:nvPr>
        </p:nvSpPr>
        <p:spPr>
          <a:xfrm>
            <a:off x="6381750" y="2665477"/>
            <a:ext cx="5029200" cy="3698747"/>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14" name="Footer Placeholder 13">
            <a:extLst>
              <a:ext uri="{FF2B5EF4-FFF2-40B4-BE49-F238E27FC236}">
                <a16:creationId xmlns:a16="http://schemas.microsoft.com/office/drawing/2014/main" id="{0D28A929-F039-96E6-B29C-717106871CBD}"/>
              </a:ext>
            </a:extLst>
          </p:cNvPr>
          <p:cNvSpPr>
            <a:spLocks noGrp="1"/>
          </p:cNvSpPr>
          <p:nvPr>
            <p:ph type="ftr" sz="quarter" idx="16"/>
          </p:nvPr>
        </p:nvSpPr>
        <p:spPr/>
        <p:txBody>
          <a:bodyPr/>
          <a:lstStyle/>
          <a:p>
            <a:pPr algn="r"/>
            <a:r>
              <a:rPr lang="en-US"/>
              <a:t>Sample Footer Text</a:t>
            </a:r>
          </a:p>
        </p:txBody>
      </p:sp>
      <p:sp>
        <p:nvSpPr>
          <p:cNvPr id="15" name="Slide Number Placeholder 14">
            <a:extLst>
              <a:ext uri="{FF2B5EF4-FFF2-40B4-BE49-F238E27FC236}">
                <a16:creationId xmlns:a16="http://schemas.microsoft.com/office/drawing/2014/main" id="{766D40EC-432B-24BD-14A2-EA02DE69B663}"/>
              </a:ext>
            </a:extLst>
          </p:cNvPr>
          <p:cNvSpPr>
            <a:spLocks noGrp="1"/>
          </p:cNvSpPr>
          <p:nvPr>
            <p:ph type="sldNum" sz="quarter" idx="17"/>
          </p:nvPr>
        </p:nvSpPr>
        <p:spPr/>
        <p:txBody>
          <a:bodyPr/>
          <a:lstStyle/>
          <a:p>
            <a:pPr algn="ctr"/>
            <a:fld id="{8D252C1B-CBF0-4A4D-8F57-7FB989103249}" type="slidenum">
              <a:rPr lang="en-US" smtClean="0"/>
              <a:pPr algn="ctr"/>
              <a:t>‹#›</a:t>
            </a:fld>
            <a:endParaRPr lang="en-US"/>
          </a:p>
        </p:txBody>
      </p:sp>
      <p:sp>
        <p:nvSpPr>
          <p:cNvPr id="12" name="Date Placeholder 11">
            <a:extLst>
              <a:ext uri="{FF2B5EF4-FFF2-40B4-BE49-F238E27FC236}">
                <a16:creationId xmlns:a16="http://schemas.microsoft.com/office/drawing/2014/main" id="{405654AF-A639-3FB5-E967-011B97C87C67}"/>
              </a:ext>
            </a:extLst>
          </p:cNvPr>
          <p:cNvSpPr>
            <a:spLocks noGrp="1"/>
          </p:cNvSpPr>
          <p:nvPr>
            <p:ph type="dt" sz="half" idx="15"/>
          </p:nvPr>
        </p:nvSpPr>
        <p:spPr/>
        <p:txBody>
          <a:bodyPr/>
          <a:lstStyle/>
          <a:p>
            <a:fld id="{1334C91E-202E-4F31-89CE-0789502AC959}" type="datetime4">
              <a:rPr lang="en-US" smtClean="0"/>
              <a:t>July 26, 2025</a:t>
            </a:fld>
            <a:endParaRPr lang="en-US"/>
          </a:p>
        </p:txBody>
      </p:sp>
    </p:spTree>
    <p:extLst>
      <p:ext uri="{BB962C8B-B14F-4D97-AF65-F5344CB8AC3E}">
        <p14:creationId xmlns:p14="http://schemas.microsoft.com/office/powerpoint/2010/main" val="7560360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612648" y="429768"/>
            <a:ext cx="10817352" cy="960120"/>
          </a:xfrm>
          <a:prstGeom prst="rect">
            <a:avLst/>
          </a:prstGeom>
        </p:spPr>
        <p:txBody>
          <a:bodyPr/>
          <a:lstStyle>
            <a:lvl1pPr>
              <a:lnSpc>
                <a:spcPct val="120000"/>
              </a:lnSpc>
              <a:defRPr/>
            </a:lvl1pPr>
          </a:lstStyle>
          <a:p>
            <a:r>
              <a:rPr lang="en-US"/>
              <a:t>Click to edit Master title style</a:t>
            </a:r>
          </a:p>
        </p:txBody>
      </p:sp>
      <p:sp>
        <p:nvSpPr>
          <p:cNvPr id="7" name="Footer Placeholder 6">
            <a:extLst>
              <a:ext uri="{FF2B5EF4-FFF2-40B4-BE49-F238E27FC236}">
                <a16:creationId xmlns:a16="http://schemas.microsoft.com/office/drawing/2014/main" id="{9B4DD502-5BE6-822B-DB91-B6295D991AC2}"/>
              </a:ext>
            </a:extLst>
          </p:cNvPr>
          <p:cNvSpPr>
            <a:spLocks noGrp="1"/>
          </p:cNvSpPr>
          <p:nvPr>
            <p:ph type="ftr" sz="quarter" idx="11"/>
          </p:nvPr>
        </p:nvSpPr>
        <p:spPr/>
        <p:txBody>
          <a:bodyPr/>
          <a:lstStyle/>
          <a:p>
            <a:pPr algn="r"/>
            <a:r>
              <a:rPr lang="en-US"/>
              <a:t>Sample Footer Text</a:t>
            </a:r>
          </a:p>
        </p:txBody>
      </p:sp>
      <p:sp>
        <p:nvSpPr>
          <p:cNvPr id="8" name="Slide Number Placeholder 7">
            <a:extLst>
              <a:ext uri="{FF2B5EF4-FFF2-40B4-BE49-F238E27FC236}">
                <a16:creationId xmlns:a16="http://schemas.microsoft.com/office/drawing/2014/main" id="{3CBD9E88-9DFA-2EB7-34D5-E029BD46F5E3}"/>
              </a:ext>
            </a:extLst>
          </p:cNvPr>
          <p:cNvSpPr>
            <a:spLocks noGrp="1"/>
          </p:cNvSpPr>
          <p:nvPr>
            <p:ph type="sldNum" sz="quarter" idx="12"/>
          </p:nvPr>
        </p:nvSpPr>
        <p:spPr/>
        <p:txBody>
          <a:bodyPr/>
          <a:lstStyle/>
          <a:p>
            <a:pPr algn="ctr"/>
            <a:fld id="{8D252C1B-CBF0-4A4D-8F57-7FB989103249}" type="slidenum">
              <a:rPr lang="en-US" smtClean="0"/>
              <a:pPr algn="ctr"/>
              <a:t>‹#›</a:t>
            </a:fld>
            <a:endParaRPr lang="en-US"/>
          </a:p>
        </p:txBody>
      </p:sp>
      <p:sp>
        <p:nvSpPr>
          <p:cNvPr id="6" name="Date Placeholder 5">
            <a:extLst>
              <a:ext uri="{FF2B5EF4-FFF2-40B4-BE49-F238E27FC236}">
                <a16:creationId xmlns:a16="http://schemas.microsoft.com/office/drawing/2014/main" id="{26035DAD-0E07-921A-1F16-10A8BBFC3975}"/>
              </a:ext>
            </a:extLst>
          </p:cNvPr>
          <p:cNvSpPr>
            <a:spLocks noGrp="1"/>
          </p:cNvSpPr>
          <p:nvPr>
            <p:ph type="dt" sz="half" idx="10"/>
          </p:nvPr>
        </p:nvSpPr>
        <p:spPr/>
        <p:txBody>
          <a:bodyPr/>
          <a:lstStyle/>
          <a:p>
            <a:fld id="{CD320626-9DFB-409D-967E-45C89655DB7A}" type="datetime4">
              <a:rPr lang="en-US" smtClean="0"/>
              <a:t>July 26, 2025</a:t>
            </a:fld>
            <a:endParaRPr lang="en-US"/>
          </a:p>
        </p:txBody>
      </p:sp>
    </p:spTree>
    <p:extLst>
      <p:ext uri="{BB962C8B-B14F-4D97-AF65-F5344CB8AC3E}">
        <p14:creationId xmlns:p14="http://schemas.microsoft.com/office/powerpoint/2010/main" val="20480237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9E11FDDA-B97C-DDC5-8DB1-E60BD2AA1DBB}"/>
              </a:ext>
            </a:extLst>
          </p:cNvPr>
          <p:cNvSpPr>
            <a:spLocks noGrp="1"/>
          </p:cNvSpPr>
          <p:nvPr>
            <p:ph type="ftr" sz="quarter" idx="11"/>
          </p:nvPr>
        </p:nvSpPr>
        <p:spPr/>
        <p:txBody>
          <a:bodyPr/>
          <a:lstStyle/>
          <a:p>
            <a:pPr algn="r"/>
            <a:r>
              <a:rPr lang="en-US"/>
              <a:t>Sample Footer Text</a:t>
            </a:r>
          </a:p>
        </p:txBody>
      </p:sp>
      <p:sp>
        <p:nvSpPr>
          <p:cNvPr id="7" name="Slide Number Placeholder 6">
            <a:extLst>
              <a:ext uri="{FF2B5EF4-FFF2-40B4-BE49-F238E27FC236}">
                <a16:creationId xmlns:a16="http://schemas.microsoft.com/office/drawing/2014/main" id="{7F72A1C0-DA96-EA1E-D5A0-508F879B0757}"/>
              </a:ext>
            </a:extLst>
          </p:cNvPr>
          <p:cNvSpPr>
            <a:spLocks noGrp="1"/>
          </p:cNvSpPr>
          <p:nvPr>
            <p:ph type="sldNum" sz="quarter" idx="12"/>
          </p:nvPr>
        </p:nvSpPr>
        <p:spPr/>
        <p:txBody>
          <a:bodyPr/>
          <a:lstStyle/>
          <a:p>
            <a:pPr algn="ctr"/>
            <a:fld id="{8D252C1B-CBF0-4A4D-8F57-7FB989103249}" type="slidenum">
              <a:rPr lang="en-US" smtClean="0"/>
              <a:pPr algn="ctr"/>
              <a:t>‹#›</a:t>
            </a:fld>
            <a:endParaRPr lang="en-US"/>
          </a:p>
        </p:txBody>
      </p:sp>
      <p:sp>
        <p:nvSpPr>
          <p:cNvPr id="5" name="Date Placeholder 4">
            <a:extLst>
              <a:ext uri="{FF2B5EF4-FFF2-40B4-BE49-F238E27FC236}">
                <a16:creationId xmlns:a16="http://schemas.microsoft.com/office/drawing/2014/main" id="{F97F18BD-749C-B50F-D44C-F42AA6AABEB9}"/>
              </a:ext>
            </a:extLst>
          </p:cNvPr>
          <p:cNvSpPr>
            <a:spLocks noGrp="1"/>
          </p:cNvSpPr>
          <p:nvPr>
            <p:ph type="dt" sz="half" idx="10"/>
          </p:nvPr>
        </p:nvSpPr>
        <p:spPr/>
        <p:txBody>
          <a:bodyPr/>
          <a:lstStyle/>
          <a:p>
            <a:fld id="{1EC1A3DC-DD83-4773-AD6C-D60629042765}" type="datetime4">
              <a:rPr lang="en-US" smtClean="0"/>
              <a:t>July 26, 2025</a:t>
            </a:fld>
            <a:endParaRPr lang="en-US"/>
          </a:p>
        </p:txBody>
      </p:sp>
    </p:spTree>
    <p:extLst>
      <p:ext uri="{BB962C8B-B14F-4D97-AF65-F5344CB8AC3E}">
        <p14:creationId xmlns:p14="http://schemas.microsoft.com/office/powerpoint/2010/main" val="4595422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612648" y="758952"/>
            <a:ext cx="3595634" cy="2212848"/>
          </a:xfrm>
          <a:prstGeom prst="rect">
            <a:avLst/>
          </a:prstGeom>
        </p:spPr>
        <p:txBody>
          <a:bodyPr anchor="t">
            <a:normAutofit/>
          </a:bodyPr>
          <a:lstStyle>
            <a:lvl1pPr>
              <a:lnSpc>
                <a:spcPct val="120000"/>
              </a:lnSpc>
              <a:defRPr sz="28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612648" y="2971800"/>
            <a:ext cx="3309608" cy="3127248"/>
          </a:xfrm>
          <a:prstGeom prst="rect">
            <a:avLst/>
          </a:prstGeom>
        </p:spPr>
        <p:txBody>
          <a:bodyPr anchor="t">
            <a:normAutofit/>
          </a:bodyPr>
          <a:lstStyle>
            <a:lvl1pPr marL="0" indent="0">
              <a:lnSpc>
                <a:spcPct val="13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6996" y="758952"/>
            <a:ext cx="6284130" cy="5340093"/>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13" name="Footer Placeholder 12">
            <a:extLst>
              <a:ext uri="{FF2B5EF4-FFF2-40B4-BE49-F238E27FC236}">
                <a16:creationId xmlns:a16="http://schemas.microsoft.com/office/drawing/2014/main" id="{247FD854-00E9-7A1B-6B8C-0458F22F1EC3}"/>
              </a:ext>
            </a:extLst>
          </p:cNvPr>
          <p:cNvSpPr>
            <a:spLocks noGrp="1"/>
          </p:cNvSpPr>
          <p:nvPr>
            <p:ph type="ftr" sz="quarter" idx="11"/>
          </p:nvPr>
        </p:nvSpPr>
        <p:spPr/>
        <p:txBody>
          <a:bodyPr/>
          <a:lstStyle/>
          <a:p>
            <a:pPr algn="r"/>
            <a:r>
              <a:rPr lang="en-US"/>
              <a:t>Sample Footer Text</a:t>
            </a:r>
          </a:p>
        </p:txBody>
      </p:sp>
      <p:sp>
        <p:nvSpPr>
          <p:cNvPr id="14" name="Slide Number Placeholder 13">
            <a:extLst>
              <a:ext uri="{FF2B5EF4-FFF2-40B4-BE49-F238E27FC236}">
                <a16:creationId xmlns:a16="http://schemas.microsoft.com/office/drawing/2014/main" id="{205E2392-B840-3FDD-E39D-8521DC827038}"/>
              </a:ext>
            </a:extLst>
          </p:cNvPr>
          <p:cNvSpPr>
            <a:spLocks noGrp="1"/>
          </p:cNvSpPr>
          <p:nvPr>
            <p:ph type="sldNum" sz="quarter" idx="12"/>
          </p:nvPr>
        </p:nvSpPr>
        <p:spPr/>
        <p:txBody>
          <a:bodyPr/>
          <a:lstStyle/>
          <a:p>
            <a:pPr algn="ctr"/>
            <a:fld id="{8D252C1B-CBF0-4A4D-8F57-7FB989103249}" type="slidenum">
              <a:rPr lang="en-US" smtClean="0"/>
              <a:pPr algn="ctr"/>
              <a:t>‹#›</a:t>
            </a:fld>
            <a:endParaRPr lang="en-US"/>
          </a:p>
        </p:txBody>
      </p:sp>
      <p:sp>
        <p:nvSpPr>
          <p:cNvPr id="12" name="Date Placeholder 11">
            <a:extLst>
              <a:ext uri="{FF2B5EF4-FFF2-40B4-BE49-F238E27FC236}">
                <a16:creationId xmlns:a16="http://schemas.microsoft.com/office/drawing/2014/main" id="{542EA063-3C1A-D1D2-916B-C1A4F124EA0C}"/>
              </a:ext>
            </a:extLst>
          </p:cNvPr>
          <p:cNvSpPr>
            <a:spLocks noGrp="1"/>
          </p:cNvSpPr>
          <p:nvPr>
            <p:ph type="dt" sz="half" idx="10"/>
          </p:nvPr>
        </p:nvSpPr>
        <p:spPr/>
        <p:txBody>
          <a:bodyPr/>
          <a:lstStyle/>
          <a:p>
            <a:fld id="{E033576C-593A-47BB-B516-D2528E5E552A}" type="datetime4">
              <a:rPr lang="en-US" smtClean="0"/>
              <a:t>July 26, 2025</a:t>
            </a:fld>
            <a:endParaRPr lang="en-US"/>
          </a:p>
        </p:txBody>
      </p:sp>
    </p:spTree>
    <p:extLst>
      <p:ext uri="{BB962C8B-B14F-4D97-AF65-F5344CB8AC3E}">
        <p14:creationId xmlns:p14="http://schemas.microsoft.com/office/powerpoint/2010/main" val="42620736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612648" y="762000"/>
            <a:ext cx="3713996" cy="2212313"/>
          </a:xfrm>
          <a:prstGeom prst="rect">
            <a:avLst/>
          </a:prstGeom>
        </p:spPr>
        <p:txBody>
          <a:bodyPr anchor="t">
            <a:normAutofit/>
          </a:bodyPr>
          <a:lstStyle>
            <a:lvl1pPr>
              <a:lnSpc>
                <a:spcPct val="120000"/>
              </a:lnSpc>
              <a:defRPr sz="28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12648" y="3401567"/>
            <a:ext cx="3300984" cy="2731008"/>
          </a:xfrm>
          <a:prstGeom prst="rect">
            <a:avLst/>
          </a:prstGeom>
        </p:spPr>
        <p:txBody>
          <a:bodyPr anchor="b"/>
          <a:lstStyle>
            <a:lvl1pPr marL="0" indent="0">
              <a:lnSpc>
                <a:spcPct val="13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Picture Placeholder 8">
            <a:extLst>
              <a:ext uri="{FF2B5EF4-FFF2-40B4-BE49-F238E27FC236}">
                <a16:creationId xmlns:a16="http://schemas.microsoft.com/office/drawing/2014/main" id="{BE5C5A3E-7D50-F47F-EB7E-84E9BE86B09F}"/>
              </a:ext>
            </a:extLst>
          </p:cNvPr>
          <p:cNvSpPr>
            <a:spLocks noGrp="1"/>
          </p:cNvSpPr>
          <p:nvPr>
            <p:ph type="pic" sz="quarter" idx="13"/>
          </p:nvPr>
        </p:nvSpPr>
        <p:spPr>
          <a:xfrm>
            <a:off x="5361359" y="762000"/>
            <a:ext cx="6068641" cy="5334000"/>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a:t>Click icon to add picture</a:t>
            </a:r>
          </a:p>
        </p:txBody>
      </p:sp>
      <p:sp>
        <p:nvSpPr>
          <p:cNvPr id="16" name="Footer Placeholder 15">
            <a:extLst>
              <a:ext uri="{FF2B5EF4-FFF2-40B4-BE49-F238E27FC236}">
                <a16:creationId xmlns:a16="http://schemas.microsoft.com/office/drawing/2014/main" id="{27DBDBE0-7D82-CCC0-82C8-C75970BFD286}"/>
              </a:ext>
            </a:extLst>
          </p:cNvPr>
          <p:cNvSpPr>
            <a:spLocks noGrp="1"/>
          </p:cNvSpPr>
          <p:nvPr>
            <p:ph type="ftr" sz="quarter" idx="15"/>
          </p:nvPr>
        </p:nvSpPr>
        <p:spPr/>
        <p:txBody>
          <a:bodyPr/>
          <a:lstStyle/>
          <a:p>
            <a:pPr algn="r"/>
            <a:r>
              <a:rPr lang="en-US"/>
              <a:t>Sample Footer Text</a:t>
            </a:r>
          </a:p>
        </p:txBody>
      </p:sp>
      <p:sp>
        <p:nvSpPr>
          <p:cNvPr id="17" name="Slide Number Placeholder 16">
            <a:extLst>
              <a:ext uri="{FF2B5EF4-FFF2-40B4-BE49-F238E27FC236}">
                <a16:creationId xmlns:a16="http://schemas.microsoft.com/office/drawing/2014/main" id="{098B971C-659F-56B1-E5C8-1551C52DEB0E}"/>
              </a:ext>
            </a:extLst>
          </p:cNvPr>
          <p:cNvSpPr>
            <a:spLocks noGrp="1"/>
          </p:cNvSpPr>
          <p:nvPr>
            <p:ph type="sldNum" sz="quarter" idx="16"/>
          </p:nvPr>
        </p:nvSpPr>
        <p:spPr/>
        <p:txBody>
          <a:bodyPr/>
          <a:lstStyle/>
          <a:p>
            <a:pPr algn="ctr"/>
            <a:fld id="{8D252C1B-CBF0-4A4D-8F57-7FB989103249}" type="slidenum">
              <a:rPr lang="en-US" smtClean="0"/>
              <a:pPr algn="ctr"/>
              <a:t>‹#›</a:t>
            </a:fld>
            <a:endParaRPr lang="en-US"/>
          </a:p>
        </p:txBody>
      </p:sp>
      <p:sp>
        <p:nvSpPr>
          <p:cNvPr id="15" name="Date Placeholder 14">
            <a:extLst>
              <a:ext uri="{FF2B5EF4-FFF2-40B4-BE49-F238E27FC236}">
                <a16:creationId xmlns:a16="http://schemas.microsoft.com/office/drawing/2014/main" id="{1018BD95-468D-0282-9949-1A0343239975}"/>
              </a:ext>
            </a:extLst>
          </p:cNvPr>
          <p:cNvSpPr>
            <a:spLocks noGrp="1"/>
          </p:cNvSpPr>
          <p:nvPr>
            <p:ph type="dt" sz="half" idx="14"/>
          </p:nvPr>
        </p:nvSpPr>
        <p:spPr/>
        <p:txBody>
          <a:bodyPr/>
          <a:lstStyle/>
          <a:p>
            <a:fld id="{1A852720-599F-48B5-9C00-11A46BDCDC83}" type="datetime4">
              <a:rPr lang="en-US" smtClean="0"/>
              <a:t>July 26, 2025</a:t>
            </a:fld>
            <a:endParaRPr lang="en-US"/>
          </a:p>
        </p:txBody>
      </p:sp>
    </p:spTree>
    <p:extLst>
      <p:ext uri="{BB962C8B-B14F-4D97-AF65-F5344CB8AC3E}">
        <p14:creationId xmlns:p14="http://schemas.microsoft.com/office/powerpoint/2010/main" val="12329197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clusion">
    <p:bg>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937FE2A9-21DD-FB38-F9C9-5420B56B7136}"/>
              </a:ext>
              <a:ext uri="{C183D7F6-B498-43B3-948B-1728B52AA6E4}">
                <adec:decorative xmlns:adec="http://schemas.microsoft.com/office/drawing/2017/decorative" val="1"/>
              </a:ext>
            </a:extLst>
          </p:cNvPr>
          <p:cNvCxnSpPr>
            <a:cxnSpLocks/>
          </p:cNvCxnSpPr>
          <p:nvPr/>
        </p:nvCxnSpPr>
        <p:spPr>
          <a:xfrm>
            <a:off x="793007" y="761998"/>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1033272"/>
            <a:ext cx="7342632" cy="1901952"/>
          </a:xfrm>
          <a:prstGeom prst="rect">
            <a:avLst/>
          </a:prstGeom>
        </p:spPr>
        <p:txBody>
          <a:bodyPr anchor="t">
            <a:normAutofit/>
          </a:bodyPr>
          <a:lstStyle>
            <a:lvl1pPr>
              <a:lnSpc>
                <a:spcPct val="120000"/>
              </a:lnSpc>
              <a:defRPr sz="4000">
                <a:solidFill>
                  <a:schemeClr val="tx1"/>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12648" y="3593592"/>
            <a:ext cx="10680192" cy="2688336"/>
          </a:xfrm>
          <a:prstGeom prst="rect">
            <a:avLst/>
          </a:prstGeom>
        </p:spPr>
        <p:txBody>
          <a:bodyPr vert="horz" lIns="91440" tIns="45720" rIns="9144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9" name="Footer Placeholder 8">
            <a:extLst>
              <a:ext uri="{FF2B5EF4-FFF2-40B4-BE49-F238E27FC236}">
                <a16:creationId xmlns:a16="http://schemas.microsoft.com/office/drawing/2014/main" id="{F424D638-A40E-7DBE-0BDA-0653484A371B}"/>
              </a:ext>
            </a:extLst>
          </p:cNvPr>
          <p:cNvSpPr>
            <a:spLocks noGrp="1"/>
          </p:cNvSpPr>
          <p:nvPr>
            <p:ph type="ftr" sz="quarter" idx="15"/>
          </p:nvPr>
        </p:nvSpPr>
        <p:spPr/>
        <p:txBody>
          <a:bodyPr/>
          <a:lstStyle>
            <a:lvl1pPr>
              <a:defRPr>
                <a:solidFill>
                  <a:schemeClr val="tx1"/>
                </a:solidFill>
              </a:defRPr>
            </a:lvl1pPr>
          </a:lstStyle>
          <a:p>
            <a:r>
              <a:rPr lang="en-US"/>
              <a:t>Sample Footer Text</a:t>
            </a:r>
          </a:p>
        </p:txBody>
      </p:sp>
      <p:sp>
        <p:nvSpPr>
          <p:cNvPr id="10" name="Slide Number Placeholder 9">
            <a:extLst>
              <a:ext uri="{FF2B5EF4-FFF2-40B4-BE49-F238E27FC236}">
                <a16:creationId xmlns:a16="http://schemas.microsoft.com/office/drawing/2014/main" id="{D432539E-E64F-6ECB-8128-09189D20DDE8}"/>
              </a:ext>
            </a:extLst>
          </p:cNvPr>
          <p:cNvSpPr>
            <a:spLocks noGrp="1"/>
          </p:cNvSpPr>
          <p:nvPr>
            <p:ph type="sldNum" sz="quarter" idx="16"/>
          </p:nvPr>
        </p:nvSpPr>
        <p:spPr/>
        <p:txBody>
          <a:bodyPr/>
          <a:lstStyle>
            <a:lvl1pPr>
              <a:defRPr>
                <a:solidFill>
                  <a:schemeClr val="tx1"/>
                </a:solidFill>
              </a:defRPr>
            </a:lvl1pPr>
          </a:lstStyle>
          <a:p>
            <a:fld id="{8D252C1B-CBF0-4A4D-8F57-7FB989103249}" type="slidenum">
              <a:rPr lang="en-US" smtClean="0"/>
              <a:pPr/>
              <a:t>‹#›</a:t>
            </a:fld>
            <a:endParaRPr lang="en-US"/>
          </a:p>
        </p:txBody>
      </p:sp>
      <p:sp>
        <p:nvSpPr>
          <p:cNvPr id="7" name="Date Placeholder 6">
            <a:extLst>
              <a:ext uri="{FF2B5EF4-FFF2-40B4-BE49-F238E27FC236}">
                <a16:creationId xmlns:a16="http://schemas.microsoft.com/office/drawing/2014/main" id="{260958E1-1A6E-215C-E558-5C2B7E025D13}"/>
              </a:ext>
            </a:extLst>
          </p:cNvPr>
          <p:cNvSpPr>
            <a:spLocks noGrp="1"/>
          </p:cNvSpPr>
          <p:nvPr>
            <p:ph type="dt" sz="half" idx="14"/>
          </p:nvPr>
        </p:nvSpPr>
        <p:spPr/>
        <p:txBody>
          <a:bodyPr/>
          <a:lstStyle>
            <a:lvl1pPr>
              <a:defRPr>
                <a:solidFill>
                  <a:schemeClr val="tx1"/>
                </a:solidFill>
              </a:defRPr>
            </a:lvl1pPr>
          </a:lstStyle>
          <a:p>
            <a:fld id="{DD59AC0F-8E77-4F74-A460-12024CA04876}" type="datetime4">
              <a:rPr lang="en-US" smtClean="0"/>
              <a:pPr/>
              <a:t>July 26, 2025</a:t>
            </a:fld>
            <a:endParaRPr lang="en-US"/>
          </a:p>
        </p:txBody>
      </p:sp>
    </p:spTree>
    <p:extLst>
      <p:ext uri="{BB962C8B-B14F-4D97-AF65-F5344CB8AC3E}">
        <p14:creationId xmlns:p14="http://schemas.microsoft.com/office/powerpoint/2010/main" val="2345424658"/>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nclusion 2">
    <p:bg>
      <p:bgPr>
        <a:solidFill>
          <a:schemeClr val="tx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9CBFB52-CE70-A084-2784-8ADA5CBB0506}"/>
              </a:ext>
              <a:ext uri="{C183D7F6-B498-43B3-948B-1728B52AA6E4}">
                <adec:decorative xmlns:adec="http://schemas.microsoft.com/office/drawing/2017/decorative" val="1"/>
              </a:ext>
            </a:extLst>
          </p:cNvPr>
          <p:cNvSpPr/>
          <p:nvPr/>
        </p:nvSpPr>
        <p:spPr>
          <a:xfrm>
            <a:off x="733197" y="1114197"/>
            <a:ext cx="4629606" cy="46296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59536" y="2441448"/>
            <a:ext cx="4389120" cy="1984248"/>
          </a:xfrm>
          <a:prstGeom prst="rect">
            <a:avLst/>
          </a:prstGeom>
        </p:spPr>
        <p:txBody>
          <a:bodyPr anchor="ctr">
            <a:normAutofit/>
          </a:bodyPr>
          <a:lstStyle>
            <a:lvl1pPr algn="ctr">
              <a:lnSpc>
                <a:spcPct val="120000"/>
              </a:lnSpc>
              <a:defRPr sz="4000">
                <a:solidFill>
                  <a:schemeClr val="tx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6272786" y="1792224"/>
            <a:ext cx="4626864" cy="3529584"/>
          </a:xfrm>
          <a:prstGeom prst="rect">
            <a:avLst/>
          </a:prstGeom>
        </p:spPr>
        <p:txBody>
          <a:bodyPr vert="horz" lIns="91440" tIns="45720" rIns="91440" bIns="45720" rtlCol="0" anchor="ctr">
            <a:normAutofit/>
          </a:bodyPr>
          <a:lstStyle>
            <a:lvl1pPr marL="0" indent="0">
              <a:lnSpc>
                <a:spcPct val="130000"/>
              </a:lnSpc>
              <a:buNone/>
              <a:defRPr lang="en-US" sz="2400" dirty="0">
                <a:solidFill>
                  <a:schemeClr val="bg1"/>
                </a:solidFill>
              </a:defRPr>
            </a:lvl1pPr>
            <a:lvl2pPr marL="228600" indent="0">
              <a:lnSpc>
                <a:spcPct val="130000"/>
              </a:lnSpc>
              <a:buNone/>
              <a:defRPr lang="en-US" sz="2000" dirty="0">
                <a:solidFill>
                  <a:schemeClr val="bg1"/>
                </a:solidFill>
              </a:defRPr>
            </a:lvl2pPr>
            <a:lvl3pPr marL="457200" indent="0">
              <a:lnSpc>
                <a:spcPct val="130000"/>
              </a:lnSpc>
              <a:buNone/>
              <a:defRPr lang="en-US" sz="1800" dirty="0">
                <a:solidFill>
                  <a:schemeClr val="bg1"/>
                </a:solidFill>
              </a:defRPr>
            </a:lvl3pPr>
            <a:lvl4pPr marL="685800" indent="0">
              <a:lnSpc>
                <a:spcPct val="130000"/>
              </a:lnSpc>
              <a:buNone/>
              <a:defRPr lang="en-US" sz="1600" dirty="0">
                <a:solidFill>
                  <a:schemeClr val="bg1"/>
                </a:solidFill>
              </a:defRPr>
            </a:lvl4pPr>
            <a:lvl5pPr marL="914400" indent="0">
              <a:lnSpc>
                <a:spcPct val="130000"/>
              </a:lnSpc>
              <a:buNone/>
              <a:defRPr lang="en-US" sz="1400"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er Placeholder 11">
            <a:extLst>
              <a:ext uri="{FF2B5EF4-FFF2-40B4-BE49-F238E27FC236}">
                <a16:creationId xmlns:a16="http://schemas.microsoft.com/office/drawing/2014/main" id="{AD01EFD6-9B00-587B-896E-04546E348CB7}"/>
              </a:ext>
            </a:extLst>
          </p:cNvPr>
          <p:cNvSpPr>
            <a:spLocks noGrp="1"/>
          </p:cNvSpPr>
          <p:nvPr>
            <p:ph type="ftr" sz="quarter" idx="16"/>
          </p:nvPr>
        </p:nvSpPr>
        <p:spPr/>
        <p:txBody>
          <a:bodyPr/>
          <a:lstStyle>
            <a:lvl1pPr>
              <a:defRPr>
                <a:solidFill>
                  <a:schemeClr val="bg1"/>
                </a:solidFill>
              </a:defRPr>
            </a:lvl1pPr>
          </a:lstStyle>
          <a:p>
            <a:r>
              <a:rPr lang="en-US"/>
              <a:t>Sample Footer Text</a:t>
            </a:r>
          </a:p>
        </p:txBody>
      </p:sp>
      <p:sp>
        <p:nvSpPr>
          <p:cNvPr id="13" name="Slide Number Placeholder 12">
            <a:extLst>
              <a:ext uri="{FF2B5EF4-FFF2-40B4-BE49-F238E27FC236}">
                <a16:creationId xmlns:a16="http://schemas.microsoft.com/office/drawing/2014/main" id="{16E3DBA5-3A5D-C80F-F079-E97456BEC2FA}"/>
              </a:ext>
            </a:extLst>
          </p:cNvPr>
          <p:cNvSpPr>
            <a:spLocks noGrp="1"/>
          </p:cNvSpPr>
          <p:nvPr>
            <p:ph type="sldNum" sz="quarter" idx="17"/>
          </p:nvPr>
        </p:nvSpPr>
        <p:spPr/>
        <p:txBody>
          <a:bodyPr/>
          <a:lstStyle>
            <a:lvl1pPr>
              <a:defRPr>
                <a:solidFill>
                  <a:schemeClr val="bg1"/>
                </a:solidFill>
              </a:defRPr>
            </a:lvl1pPr>
          </a:lstStyle>
          <a:p>
            <a:fld id="{8D252C1B-CBF0-4A4D-8F57-7FB989103249}" type="slidenum">
              <a:rPr lang="en-US" smtClean="0"/>
              <a:pPr/>
              <a:t>‹#›</a:t>
            </a:fld>
            <a:endParaRPr lang="en-US"/>
          </a:p>
        </p:txBody>
      </p:sp>
      <p:sp>
        <p:nvSpPr>
          <p:cNvPr id="11" name="Date Placeholder 10">
            <a:extLst>
              <a:ext uri="{FF2B5EF4-FFF2-40B4-BE49-F238E27FC236}">
                <a16:creationId xmlns:a16="http://schemas.microsoft.com/office/drawing/2014/main" id="{7470B87B-1EC8-FB40-1A35-1CFC24500D80}"/>
              </a:ext>
            </a:extLst>
          </p:cNvPr>
          <p:cNvSpPr>
            <a:spLocks noGrp="1"/>
          </p:cNvSpPr>
          <p:nvPr>
            <p:ph type="dt" sz="half" idx="15"/>
          </p:nvPr>
        </p:nvSpPr>
        <p:spPr/>
        <p:txBody>
          <a:bodyPr/>
          <a:lstStyle>
            <a:lvl1pPr>
              <a:defRPr>
                <a:solidFill>
                  <a:schemeClr val="bg1"/>
                </a:solidFill>
              </a:defRPr>
            </a:lvl1pPr>
          </a:lstStyle>
          <a:p>
            <a:fld id="{54478ED8-172F-4F2D-A6E6-A5C5E0653480}" type="datetime4">
              <a:rPr lang="en-US" smtClean="0"/>
              <a:pPr/>
              <a:t>July 26, 2025</a:t>
            </a:fld>
            <a:endParaRPr lang="en-US"/>
          </a:p>
        </p:txBody>
      </p:sp>
    </p:spTree>
    <p:extLst>
      <p:ext uri="{BB962C8B-B14F-4D97-AF65-F5344CB8AC3E}">
        <p14:creationId xmlns:p14="http://schemas.microsoft.com/office/powerpoint/2010/main" val="3539985581"/>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Content Photo 1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7425CE9-1989-E4AC-20C4-20216538CD64}"/>
              </a:ext>
            </a:extLst>
          </p:cNvPr>
          <p:cNvSpPr>
            <a:spLocks noGrp="1"/>
          </p:cNvSpPr>
          <p:nvPr>
            <p:ph type="pic" sz="quarter" idx="18"/>
          </p:nvPr>
        </p:nvSpPr>
        <p:spPr>
          <a:xfrm>
            <a:off x="5039868" y="0"/>
            <a:ext cx="7152132" cy="6857999"/>
          </a:xfrm>
          <a:blipFill>
            <a:blip r:embed="rId2" cstate="screen">
              <a:alphaModFix amt="70000"/>
              <a:extLst>
                <a:ext uri="{28A0092B-C50C-407E-A947-70E740481C1C}">
                  <a14:useLocalDpi xmlns:a14="http://schemas.microsoft.com/office/drawing/2010/main"/>
                </a:ext>
              </a:extLst>
            </a:blip>
            <a:stretch>
              <a:fillRect/>
            </a:stretch>
          </a:blipFill>
        </p:spPr>
        <p:txBody>
          <a:bodyPr vert="horz" lIns="91440" tIns="45720" rIns="91440" bIns="45720" rtlCol="0">
            <a:normAutofit/>
          </a:bodyPr>
          <a:lstStyle>
            <a:lvl1pPr>
              <a:defRPr lang="en-US"/>
            </a:lvl1pPr>
          </a:lstStyle>
          <a:p>
            <a:pPr marL="0" lvl="0" indent="0">
              <a:buNone/>
            </a:pPr>
            <a:r>
              <a:rPr lang="en-US"/>
              <a:t>Click icon to add picture</a:t>
            </a:r>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a:t>2/6/2025</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ctr"/>
            <a:fld id="{CC057153-B650-4DEB-B370-79DDCFDCE934}" type="slidenum">
              <a:rPr lang="en-US" smtClean="0"/>
              <a:pPr algn="ctr"/>
              <a:t>‹#›</a:t>
            </a:fld>
            <a:endParaRPr lang="en-US"/>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258568"/>
            <a:ext cx="3703320" cy="3840480"/>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758952"/>
            <a:ext cx="3703320" cy="1143000"/>
          </a:xfrm>
          <a:prstGeom prst="rect">
            <a:avLst/>
          </a:prstGeom>
        </p:spPr>
        <p:txBody>
          <a:bodyPr vert="horz" lIns="91440" tIns="45720" rIns="91440" bIns="45720" rtlCol="0" anchor="b">
            <a:noAutofit/>
          </a:bodyPr>
          <a:lstStyle>
            <a:lvl1pPr>
              <a:defRPr lang="en-US" dirty="0"/>
            </a:lvl1pPr>
          </a:lstStyle>
          <a:p>
            <a:pPr lvl="0">
              <a:lnSpc>
                <a:spcPct val="120000"/>
              </a:lnSpc>
            </a:pPr>
            <a:r>
              <a:rPr lang="en-US"/>
              <a:t>Click to edit Master title style</a:t>
            </a:r>
          </a:p>
        </p:txBody>
      </p:sp>
    </p:spTree>
    <p:extLst>
      <p:ext uri="{BB962C8B-B14F-4D97-AF65-F5344CB8AC3E}">
        <p14:creationId xmlns:p14="http://schemas.microsoft.com/office/powerpoint/2010/main" val="318228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hoto 2">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940CC8-5401-3EF9-398C-2A2492181116}"/>
              </a:ext>
              <a:ext uri="{C183D7F6-B498-43B3-948B-1728B52AA6E4}">
                <adec:decorative xmlns:adec="http://schemas.microsoft.com/office/drawing/2017/decorative" val="1"/>
              </a:ext>
            </a:extLst>
          </p:cNvPr>
          <p:cNvSpPr/>
          <p:nvPr/>
        </p:nvSpPr>
        <p:spPr>
          <a:xfrm>
            <a:off x="762000" y="762000"/>
            <a:ext cx="5330953" cy="533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45999" y="1236272"/>
            <a:ext cx="3959352" cy="2885843"/>
          </a:xfrm>
          <a:prstGeom prst="rect">
            <a:avLst/>
          </a:prstGeom>
        </p:spPr>
        <p:txBody>
          <a:bodyPr anchor="t">
            <a:normAutofit/>
          </a:bodyPr>
          <a:lstStyle>
            <a:lvl1pPr algn="l">
              <a:lnSpc>
                <a:spcPct val="120000"/>
              </a:lnSpc>
              <a:defRPr sz="40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355143" y="5029200"/>
            <a:ext cx="3941064" cy="786384"/>
          </a:xfrm>
          <a:prstGeom prst="rect">
            <a:avLst/>
          </a:prstGeom>
        </p:spPr>
        <p:txBody>
          <a:bodyPr anchor="t">
            <a:normAutofit/>
          </a:bodyPr>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7" name="Straight Connector 6">
            <a:extLst>
              <a:ext uri="{FF2B5EF4-FFF2-40B4-BE49-F238E27FC236}">
                <a16:creationId xmlns:a16="http://schemas.microsoft.com/office/drawing/2014/main" id="{12230C97-C8C3-2142-5720-3E811CE1E63C}"/>
              </a:ext>
              <a:ext uri="{C183D7F6-B498-43B3-948B-1728B52AA6E4}">
                <adec:decorative xmlns:adec="http://schemas.microsoft.com/office/drawing/2017/decorative" val="1"/>
              </a:ext>
            </a:extLst>
          </p:cNvPr>
          <p:cNvCxnSpPr>
            <a:cxnSpLocks/>
          </p:cNvCxnSpPr>
          <p:nvPr/>
        </p:nvCxnSpPr>
        <p:spPr>
          <a:xfrm>
            <a:off x="1463059" y="473225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7081DABC-6343-A24F-FE45-96400F8FB4BD}"/>
              </a:ext>
            </a:extLst>
          </p:cNvPr>
          <p:cNvSpPr>
            <a:spLocks noGrp="1"/>
          </p:cNvSpPr>
          <p:nvPr>
            <p:ph type="pic" sz="quarter" idx="13"/>
          </p:nvPr>
        </p:nvSpPr>
        <p:spPr>
          <a:xfrm>
            <a:off x="6099048" y="758951"/>
            <a:ext cx="5340096" cy="5333995"/>
          </a:xfrm>
          <a:prstGeom prst="rect">
            <a:avLst/>
          </a:prstGeo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a:t>Click icon to add picture</a:t>
            </a:r>
          </a:p>
        </p:txBody>
      </p:sp>
      <p:sp>
        <p:nvSpPr>
          <p:cNvPr id="15" name="Footer Placeholder 14">
            <a:extLst>
              <a:ext uri="{FF2B5EF4-FFF2-40B4-BE49-F238E27FC236}">
                <a16:creationId xmlns:a16="http://schemas.microsoft.com/office/drawing/2014/main" id="{D728580C-8778-854F-6D1B-9AF8BF5B2FB6}"/>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bg1"/>
                </a:solidFill>
              </a:defRPr>
            </a:lvl1pPr>
          </a:lstStyle>
          <a:p>
            <a:pPr algn="r"/>
            <a:r>
              <a:rPr lang="en-US"/>
              <a:t>Sample Footer Text</a:t>
            </a:r>
          </a:p>
        </p:txBody>
      </p:sp>
      <p:sp>
        <p:nvSpPr>
          <p:cNvPr id="16" name="Slide Number Placeholder 15">
            <a:extLst>
              <a:ext uri="{FF2B5EF4-FFF2-40B4-BE49-F238E27FC236}">
                <a16:creationId xmlns:a16="http://schemas.microsoft.com/office/drawing/2014/main" id="{73ECBF32-23F4-84AC-A92D-D9821052AF13}"/>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bg1"/>
                </a:solidFill>
              </a:defRPr>
            </a:lvl1pPr>
          </a:lstStyle>
          <a:p>
            <a:pPr algn="ctr"/>
            <a:fld id="{CC057153-B650-4DEB-B370-79DDCFDCE934}" type="slidenum">
              <a:rPr lang="en-US" smtClean="0"/>
              <a:pPr algn="ctr"/>
              <a:t>‹#›</a:t>
            </a:fld>
            <a:endParaRPr lang="en-US"/>
          </a:p>
        </p:txBody>
      </p:sp>
      <p:sp>
        <p:nvSpPr>
          <p:cNvPr id="14" name="Date Placeholder 13">
            <a:extLst>
              <a:ext uri="{FF2B5EF4-FFF2-40B4-BE49-F238E27FC236}">
                <a16:creationId xmlns:a16="http://schemas.microsoft.com/office/drawing/2014/main" id="{ABA7367A-7087-E045-A8D9-1DB09D3DE13F}"/>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bg1"/>
                </a:solidFill>
              </a:defRPr>
            </a:lvl1pPr>
          </a:lstStyle>
          <a:p>
            <a:fld id="{DF4E192D-1418-4101-9BFA-55C137A025CB}" type="datetime4">
              <a:rPr lang="en-US" smtClean="0"/>
              <a:t>July 26, 2025</a:t>
            </a:fld>
            <a:endParaRPr lang="en-US"/>
          </a:p>
        </p:txBody>
      </p:sp>
    </p:spTree>
    <p:extLst>
      <p:ext uri="{BB962C8B-B14F-4D97-AF65-F5344CB8AC3E}">
        <p14:creationId xmlns:p14="http://schemas.microsoft.com/office/powerpoint/2010/main" val="34646630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Content 22">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837176" y="548640"/>
            <a:ext cx="6455664" cy="595274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1AB169CA-5488-CD07-6516-947BBA28AB35}"/>
              </a:ext>
            </a:extLst>
          </p:cNvPr>
          <p:cNvSpPr>
            <a:spLocks noGrp="1"/>
          </p:cNvSpPr>
          <p:nvPr>
            <p:ph type="dt" sz="half" idx="14"/>
          </p:nvPr>
        </p:nvSpPr>
        <p:spPr>
          <a:xfrm rot="5400000">
            <a:off x="10469880" y="4892040"/>
            <a:ext cx="2670048" cy="365760"/>
          </a:xfrm>
          <a:prstGeom prst="rect">
            <a:avLst/>
          </a:prstGeom>
        </p:spPr>
        <p:txBody>
          <a:bodyPr/>
          <a:lstStyle/>
          <a:p>
            <a:r>
              <a:rPr lang="en-US"/>
              <a:t>2/6/2025</a:t>
            </a:r>
          </a:p>
        </p:txBody>
      </p:sp>
      <p:sp>
        <p:nvSpPr>
          <p:cNvPr id="7" name="Footer Placeholder 6">
            <a:extLst>
              <a:ext uri="{FF2B5EF4-FFF2-40B4-BE49-F238E27FC236}">
                <a16:creationId xmlns:a16="http://schemas.microsoft.com/office/drawing/2014/main" id="{D61483D3-774D-9D68-68CB-5A937232274F}"/>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9" name="Slide Number Placeholder 8">
            <a:extLst>
              <a:ext uri="{FF2B5EF4-FFF2-40B4-BE49-F238E27FC236}">
                <a16:creationId xmlns:a16="http://schemas.microsoft.com/office/drawing/2014/main" id="{C1048750-D97F-4F3E-349E-380EE5D3BD60}"/>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548640" y="548640"/>
            <a:ext cx="3538728" cy="2286000"/>
          </a:xfrm>
          <a:prstGeom prst="rect">
            <a:avLst/>
          </a:prstGeom>
        </p:spPr>
        <p:txBody>
          <a:bodyPr anchor="t">
            <a:normAutofit/>
          </a:bodyPr>
          <a:lstStyle>
            <a:lvl1pPr>
              <a:lnSpc>
                <a:spcPct val="120000"/>
              </a:lnSpc>
              <a:defRPr sz="2800"/>
            </a:lvl1pPr>
          </a:lstStyle>
          <a:p>
            <a:r>
              <a:rPr lang="en-US"/>
              <a:t>Click to edit Master title style</a:t>
            </a:r>
          </a:p>
        </p:txBody>
      </p:sp>
    </p:spTree>
    <p:extLst>
      <p:ext uri="{BB962C8B-B14F-4D97-AF65-F5344CB8AC3E}">
        <p14:creationId xmlns:p14="http://schemas.microsoft.com/office/powerpoint/2010/main" val="9479999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Big Number 1">
    <p:bg>
      <p:bgRef idx="1001">
        <a:schemeClr val="bg1"/>
      </p:bgRef>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p:nvPr>
        </p:nvSpPr>
        <p:spPr>
          <a:xfrm>
            <a:off x="2377440" y="4809744"/>
            <a:ext cx="7525512" cy="1545336"/>
          </a:xfrm>
        </p:spPr>
        <p:txBody>
          <a:bodyPr>
            <a:noAutofit/>
          </a:bodyPr>
          <a:lstStyle>
            <a:lvl1pPr marL="0" indent="0" algn="ctr">
              <a:buNone/>
              <a:defRPr sz="2800">
                <a:solidFill>
                  <a:schemeClr val="tx1"/>
                </a:solidFill>
              </a:defRPr>
            </a:lvl1pPr>
            <a:lvl2pPr marL="228600" indent="0" algn="ctr">
              <a:buNone/>
              <a:defRPr sz="2400">
                <a:solidFill>
                  <a:schemeClr val="tx1"/>
                </a:solidFill>
              </a:defRPr>
            </a:lvl2pPr>
            <a:lvl3pPr marL="457200" indent="0" algn="ctr">
              <a:buNone/>
              <a:defRPr sz="2000">
                <a:solidFill>
                  <a:schemeClr val="tx1"/>
                </a:solidFill>
              </a:defRPr>
            </a:lvl3pPr>
            <a:lvl4pPr marL="685800" indent="0" algn="ctr">
              <a:buNone/>
              <a:defRPr sz="1800">
                <a:solidFill>
                  <a:schemeClr val="tx1"/>
                </a:solidFill>
              </a:defRPr>
            </a:lvl4pPr>
            <a:lvl5pPr marL="914400" indent="0" algn="ctr">
              <a:buNone/>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0AB237A3-2F09-B8A5-B137-C37686B24A0F}"/>
              </a:ext>
            </a:extLst>
          </p:cNvPr>
          <p:cNvSpPr>
            <a:spLocks noGrp="1"/>
          </p:cNvSpPr>
          <p:nvPr>
            <p:ph type="dt" sz="half" idx="14"/>
          </p:nvPr>
        </p:nvSpPr>
        <p:spPr/>
        <p:txBody>
          <a:bodyPr/>
          <a:lstStyle/>
          <a:p>
            <a:r>
              <a:rPr lang="en-US"/>
              <a:t>2/6/2025</a:t>
            </a:r>
          </a:p>
        </p:txBody>
      </p:sp>
      <p:sp>
        <p:nvSpPr>
          <p:cNvPr id="4" name="Footer Placeholder 3">
            <a:extLst>
              <a:ext uri="{FF2B5EF4-FFF2-40B4-BE49-F238E27FC236}">
                <a16:creationId xmlns:a16="http://schemas.microsoft.com/office/drawing/2014/main" id="{2B3A61EC-7FBA-4A9E-9442-8C179449C2C5}"/>
              </a:ext>
            </a:extLst>
          </p:cNvPr>
          <p:cNvSpPr>
            <a:spLocks noGrp="1"/>
          </p:cNvSpPr>
          <p:nvPr>
            <p:ph type="ftr" sz="quarter" idx="15"/>
          </p:nvPr>
        </p:nvSpPr>
        <p:spPr/>
        <p:txBody>
          <a:bodyPr/>
          <a:lstStyle/>
          <a:p>
            <a:pPr algn="r"/>
            <a:r>
              <a:rPr lang="en-US"/>
              <a:t>Sample Footer Text</a:t>
            </a:r>
          </a:p>
        </p:txBody>
      </p:sp>
      <p:sp>
        <p:nvSpPr>
          <p:cNvPr id="5" name="Slide Number Placeholder 4">
            <a:extLst>
              <a:ext uri="{FF2B5EF4-FFF2-40B4-BE49-F238E27FC236}">
                <a16:creationId xmlns:a16="http://schemas.microsoft.com/office/drawing/2014/main" id="{977FCA03-0EA5-26E8-F7C9-22AD8F298A4D}"/>
              </a:ext>
            </a:extLst>
          </p:cNvPr>
          <p:cNvSpPr>
            <a:spLocks noGrp="1"/>
          </p:cNvSpPr>
          <p:nvPr>
            <p:ph type="sldNum" sz="quarter" idx="16"/>
          </p:nvPr>
        </p:nvSpPr>
        <p:spPr/>
        <p:txBody>
          <a:bodyPr/>
          <a:lstStyle/>
          <a:p>
            <a:pPr algn="ctr"/>
            <a:fld id="{8D252C1B-CBF0-4A4D-8F57-7FB989103249}" type="slidenum">
              <a:rPr lang="en-US" smtClean="0"/>
              <a:pPr algn="ctr"/>
              <a:t>‹#›</a:t>
            </a:fld>
            <a:endParaRPr lang="en-US"/>
          </a:p>
        </p:txBody>
      </p:sp>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822960" y="603504"/>
            <a:ext cx="10543032" cy="4114800"/>
          </a:xfrm>
          <a:prstGeom prst="rect">
            <a:avLst/>
          </a:prstGeom>
        </p:spPr>
        <p:txBody>
          <a:bodyPr>
            <a:normAutofit/>
          </a:bodyPr>
          <a:lstStyle>
            <a:lvl1pPr algn="ctr">
              <a:lnSpc>
                <a:spcPct val="120000"/>
              </a:lnSpc>
              <a:defRPr sz="23200">
                <a:solidFill>
                  <a:schemeClr val="tx1"/>
                </a:solidFill>
              </a:defRPr>
            </a:lvl1pPr>
          </a:lstStyle>
          <a:p>
            <a:r>
              <a:rPr lang="en-US"/>
              <a:t>##%</a:t>
            </a:r>
          </a:p>
        </p:txBody>
      </p:sp>
    </p:spTree>
    <p:extLst>
      <p:ext uri="{BB962C8B-B14F-4D97-AF65-F5344CB8AC3E}">
        <p14:creationId xmlns:p14="http://schemas.microsoft.com/office/powerpoint/2010/main" val="2018722624"/>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Title, Content Photo 2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8B6547-2A22-DE9B-D76B-8BC9967D224D}"/>
              </a:ext>
              <a:ext uri="{C183D7F6-B498-43B3-948B-1728B52AA6E4}">
                <adec:decorative xmlns:adec="http://schemas.microsoft.com/office/drawing/2017/decorative" val="1"/>
              </a:ext>
            </a:extLst>
          </p:cNvPr>
          <p:cNvSpPr/>
          <p:nvPr/>
        </p:nvSpPr>
        <p:spPr>
          <a:xfrm>
            <a:off x="0" y="0"/>
            <a:ext cx="4050792"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782312" y="758952"/>
            <a:ext cx="6382512" cy="533095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defRPr>
            </a:lvl1pPr>
          </a:lstStyle>
          <a:p>
            <a:r>
              <a:rPr lang="en-US"/>
              <a:t>2/6/2025</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defRPr>
            </a:lvl1p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defRPr>
            </a:lvl1pPr>
          </a:lstStyle>
          <a:p>
            <a:pPr algn="ctr"/>
            <a:fld id="{CC057153-B650-4DEB-B370-79DDCFDCE934}" type="slidenum">
              <a:rPr lang="en-US" smtClean="0"/>
              <a:pPr algn="ctr"/>
              <a:t>‹#›</a:t>
            </a:fld>
            <a:endParaRPr lang="en-US"/>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p:nvPr>
        </p:nvSpPr>
        <p:spPr>
          <a:xfrm>
            <a:off x="649224" y="813816"/>
            <a:ext cx="2752344" cy="2752344"/>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a:blip r:embed="rId2" cstate="screen">
              <a:alphaModFix amt="70000"/>
              <a:extLst>
                <a:ext uri="{28A0092B-C50C-407E-A947-70E740481C1C}">
                  <a14:useLocalDpi xmlns:a14="http://schemas.microsoft.com/office/drawing/2010/main"/>
                </a:ext>
              </a:extLst>
            </a:blip>
            <a:stretch>
              <a:fillRect/>
            </a:stretch>
          </a:blipFill>
        </p:spPr>
        <p:txBody>
          <a:bodyPr vert="horz" lIns="91440" tIns="45720" rIns="91440" bIns="45720" rtlCol="0">
            <a:normAutofit/>
          </a:bodyPr>
          <a:lstStyle>
            <a:lvl1pPr>
              <a:defRPr lang="en-US" dirty="0">
                <a:solidFill>
                  <a:schemeClr val="bg1"/>
                </a:solidFill>
              </a:defRPr>
            </a:lvl1pPr>
          </a:lstStyle>
          <a:p>
            <a:pPr marL="0" lvl="0" indent="0">
              <a:buNone/>
            </a:pPr>
            <a:r>
              <a:rPr lang="en-US"/>
              <a:t>Click icon to add picture</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3995928"/>
            <a:ext cx="3127248" cy="2093976"/>
          </a:xfrm>
          <a:prstGeom prst="rect">
            <a:avLst/>
          </a:prstGeom>
        </p:spPr>
        <p:txBody>
          <a:bodyPr vert="horz" lIns="91440" tIns="45720" rIns="91440" bIns="45720" rtlCol="0" anchor="ctr">
            <a:noAutofit/>
          </a:bodyPr>
          <a:lstStyle>
            <a:lvl1pPr algn="ctr">
              <a:defRPr lang="en-US" sz="2600" dirty="0">
                <a:solidFill>
                  <a:schemeClr val="bg1"/>
                </a:solidFill>
              </a:defRPr>
            </a:lvl1pPr>
          </a:lstStyle>
          <a:p>
            <a:pPr lvl="0">
              <a:lnSpc>
                <a:spcPct val="120000"/>
              </a:lnSpc>
            </a:pPr>
            <a:r>
              <a:rPr lang="en-US"/>
              <a:t>Click to edit Master title style</a:t>
            </a:r>
          </a:p>
        </p:txBody>
      </p:sp>
    </p:spTree>
    <p:extLst>
      <p:ext uri="{BB962C8B-B14F-4D97-AF65-F5344CB8AC3E}">
        <p14:creationId xmlns:p14="http://schemas.microsoft.com/office/powerpoint/2010/main" val="2330367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Photo 3">
    <p:bg>
      <p:bgRef idx="1001">
        <a:schemeClr val="bg1"/>
      </p:bgRef>
    </p:bg>
    <p:spTree>
      <p:nvGrpSpPr>
        <p:cNvPr id="1" name=""/>
        <p:cNvGrpSpPr/>
        <p:nvPr/>
      </p:nvGrpSpPr>
      <p:grpSpPr>
        <a:xfrm>
          <a:off x="0" y="0"/>
          <a:ext cx="0" cy="0"/>
          <a:chOff x="0" y="0"/>
          <a:chExt cx="0" cy="0"/>
        </a:xfrm>
      </p:grpSpPr>
      <p:sp useBgFill="1">
        <p:nvSpPr>
          <p:cNvPr id="15" name="Oval 14">
            <a:extLst>
              <a:ext uri="{FF2B5EF4-FFF2-40B4-BE49-F238E27FC236}">
                <a16:creationId xmlns:a16="http://schemas.microsoft.com/office/drawing/2014/main" id="{D9699E7E-EA95-258E-EE85-5B6712A5D963}"/>
              </a:ext>
              <a:ext uri="{C183D7F6-B498-43B3-948B-1728B52AA6E4}">
                <adec:decorative xmlns:adec="http://schemas.microsoft.com/office/drawing/2017/decorative" val="1"/>
              </a:ext>
            </a:extLst>
          </p:cNvPr>
          <p:cNvSpPr/>
          <p:nvPr/>
        </p:nvSpPr>
        <p:spPr>
          <a:xfrm>
            <a:off x="695096" y="1082040"/>
            <a:ext cx="4692243" cy="46922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2212848"/>
            <a:ext cx="3941064" cy="1426464"/>
          </a:xfrm>
          <a:prstGeom prst="rect">
            <a:avLst/>
          </a:prstGeom>
        </p:spPr>
        <p:txBody>
          <a:bodyPr anchor="b">
            <a:noAutofit/>
          </a:bodyPr>
          <a:lstStyle>
            <a:lvl1pPr algn="ctr">
              <a:lnSpc>
                <a:spcPct val="120000"/>
              </a:lnSpc>
              <a:defRPr sz="36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527048" y="4251960"/>
            <a:ext cx="3044952" cy="877824"/>
          </a:xfrm>
          <a:prstGeom prst="rect">
            <a:avLst/>
          </a:prstGeom>
        </p:spPr>
        <p:txBody>
          <a:bodyPr anchor="t">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3" name="Picture Placeholder 12">
            <a:extLst>
              <a:ext uri="{FF2B5EF4-FFF2-40B4-BE49-F238E27FC236}">
                <a16:creationId xmlns:a16="http://schemas.microsoft.com/office/drawing/2014/main" id="{360E5C64-41A3-7E7F-EE42-A3FC02532B17}"/>
              </a:ext>
            </a:extLst>
          </p:cNvPr>
          <p:cNvSpPr>
            <a:spLocks noGrp="1"/>
          </p:cNvSpPr>
          <p:nvPr>
            <p:ph type="pic" sz="quarter" idx="13"/>
          </p:nvPr>
        </p:nvSpPr>
        <p:spPr>
          <a:xfrm>
            <a:off x="0" y="0"/>
            <a:ext cx="12192000" cy="6858000"/>
          </a:xfrm>
          <a:custGeom>
            <a:avLst/>
            <a:gdLst>
              <a:gd name="connsiteX0" fmla="*/ 3048000 w 12192000"/>
              <a:gd name="connsiteY0" fmla="*/ 1114197 h 6858000"/>
              <a:gd name="connsiteX1" fmla="*/ 733197 w 12192000"/>
              <a:gd name="connsiteY1" fmla="*/ 3429000 h 6858000"/>
              <a:gd name="connsiteX2" fmla="*/ 3048000 w 12192000"/>
              <a:gd name="connsiteY2" fmla="*/ 5743803 h 6858000"/>
              <a:gd name="connsiteX3" fmla="*/ 5362803 w 12192000"/>
              <a:gd name="connsiteY3" fmla="*/ 3429000 h 6858000"/>
              <a:gd name="connsiteX4" fmla="*/ 3048000 w 12192000"/>
              <a:gd name="connsiteY4" fmla="*/ 1114197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3048000" y="1114197"/>
                </a:moveTo>
                <a:cubicBezTo>
                  <a:pt x="1769570" y="1114197"/>
                  <a:pt x="733197" y="2150570"/>
                  <a:pt x="733197" y="3429000"/>
                </a:cubicBezTo>
                <a:cubicBezTo>
                  <a:pt x="733197" y="4707430"/>
                  <a:pt x="1769570" y="5743803"/>
                  <a:pt x="3048000" y="5743803"/>
                </a:cubicBezTo>
                <a:cubicBezTo>
                  <a:pt x="4326430" y="5743803"/>
                  <a:pt x="5362803" y="4707430"/>
                  <a:pt x="5362803" y="3429000"/>
                </a:cubicBezTo>
                <a:cubicBezTo>
                  <a:pt x="5362803" y="2150570"/>
                  <a:pt x="4326430" y="1114197"/>
                  <a:pt x="3048000" y="1114197"/>
                </a:cubicBezTo>
                <a:close/>
                <a:moveTo>
                  <a:pt x="0" y="0"/>
                </a:moveTo>
                <a:lnTo>
                  <a:pt x="12192000" y="0"/>
                </a:lnTo>
                <a:lnTo>
                  <a:pt x="12192000" y="6858000"/>
                </a:lnTo>
                <a:lnTo>
                  <a:pt x="0" y="6858000"/>
                </a:lnTo>
                <a:close/>
              </a:path>
            </a:pathLst>
          </a:custGeom>
          <a:blipFill>
            <a:blip r:embed="rId2" cstate="screen">
              <a:alphaModFix amt="80000"/>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r>
              <a:rPr lang="en-US"/>
              <a:t>Click icon to add picture</a:t>
            </a:r>
          </a:p>
        </p:txBody>
      </p:sp>
      <p:cxnSp>
        <p:nvCxnSpPr>
          <p:cNvPr id="8" name="Straight Connector 7">
            <a:extLst>
              <a:ext uri="{FF2B5EF4-FFF2-40B4-BE49-F238E27FC236}">
                <a16:creationId xmlns:a16="http://schemas.microsoft.com/office/drawing/2014/main" id="{C57A2E3A-6DE5-8378-A089-49E8A2E29D17}"/>
              </a:ext>
              <a:ext uri="{C183D7F6-B498-43B3-948B-1728B52AA6E4}">
                <adec:decorative xmlns:adec="http://schemas.microsoft.com/office/drawing/2017/decorative" val="1"/>
              </a:ext>
            </a:extLst>
          </p:cNvPr>
          <p:cNvCxnSpPr>
            <a:cxnSpLocks/>
          </p:cNvCxnSpPr>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09FA0CB7-81FD-E5AB-555F-E1C775A249E1}"/>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r"/>
            <a:r>
              <a:rPr lang="en-US"/>
              <a:t>Sample Footer Text</a:t>
            </a:r>
          </a:p>
        </p:txBody>
      </p:sp>
      <p:sp>
        <p:nvSpPr>
          <p:cNvPr id="10" name="Slide Number Placeholder 9">
            <a:extLst>
              <a:ext uri="{FF2B5EF4-FFF2-40B4-BE49-F238E27FC236}">
                <a16:creationId xmlns:a16="http://schemas.microsoft.com/office/drawing/2014/main" id="{214A870A-A927-4B80-CF98-DCEAE185B2E6}"/>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ctr"/>
            <a:fld id="{CC057153-B650-4DEB-B370-79DDCFDCE934}" type="slidenum">
              <a:rPr lang="en-US" smtClean="0"/>
              <a:pPr algn="ctr"/>
              <a:t>‹#›</a:t>
            </a:fld>
            <a:endParaRPr lang="en-US"/>
          </a:p>
        </p:txBody>
      </p:sp>
      <p:sp>
        <p:nvSpPr>
          <p:cNvPr id="7" name="Date Placeholder 6">
            <a:extLst>
              <a:ext uri="{FF2B5EF4-FFF2-40B4-BE49-F238E27FC236}">
                <a16:creationId xmlns:a16="http://schemas.microsoft.com/office/drawing/2014/main" id="{1C479C96-7BEB-F059-03DB-852A6D2778BB}"/>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198E39E0-F096-42B0-9F1A-210D01A1F008}" type="datetime4">
              <a:rPr lang="en-US" smtClean="0"/>
              <a:t>July 26, 2025</a:t>
            </a:fld>
            <a:endParaRPr lang="en-US"/>
          </a:p>
        </p:txBody>
      </p:sp>
    </p:spTree>
    <p:extLst>
      <p:ext uri="{BB962C8B-B14F-4D97-AF65-F5344CB8AC3E}">
        <p14:creationId xmlns:p14="http://schemas.microsoft.com/office/powerpoint/2010/main" val="40733612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Photo 4">
    <p:bg>
      <p:bgPr>
        <a:solidFill>
          <a:schemeClr val="tx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EC672D3-D8F8-3D61-3C4C-5C95F5E2613C}"/>
              </a:ext>
              <a:ext uri="{C183D7F6-B498-43B3-948B-1728B52AA6E4}">
                <adec:decorative xmlns:adec="http://schemas.microsoft.com/office/drawing/2017/decorative" val="1"/>
              </a:ext>
            </a:extLst>
          </p:cNvPr>
          <p:cNvSpPr/>
          <p:nvPr/>
        </p:nvSpPr>
        <p:spPr>
          <a:xfrm>
            <a:off x="733197" y="1113411"/>
            <a:ext cx="4629606" cy="46296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538975B-8704-9783-3024-A904B1D27242}"/>
              </a:ext>
              <a:ext uri="{C183D7F6-B498-43B3-948B-1728B52AA6E4}">
                <adec:decorative xmlns:adec="http://schemas.microsoft.com/office/drawing/2017/decorative" val="1"/>
              </a:ext>
            </a:extLst>
          </p:cNvPr>
          <p:cNvCxnSpPr>
            <a:cxnSpLocks/>
          </p:cNvCxnSpPr>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2286000"/>
            <a:ext cx="3941064" cy="1353312"/>
          </a:xfrm>
          <a:prstGeom prst="rect">
            <a:avLst/>
          </a:prstGeom>
        </p:spPr>
        <p:txBody>
          <a:bodyPr anchor="b">
            <a:normAutofit/>
          </a:bodyPr>
          <a:lstStyle>
            <a:lvl1pPr algn="ctr">
              <a:lnSpc>
                <a:spcPct val="120000"/>
              </a:lnSpc>
              <a:defRPr sz="28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527048" y="4251960"/>
            <a:ext cx="3044952" cy="877824"/>
          </a:xfrm>
          <a:prstGeom prst="rect">
            <a:avLst/>
          </a:prstGeom>
        </p:spPr>
        <p:txBody>
          <a:bodyPr anchor="t">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Picture Placeholder 13">
            <a:extLst>
              <a:ext uri="{FF2B5EF4-FFF2-40B4-BE49-F238E27FC236}">
                <a16:creationId xmlns:a16="http://schemas.microsoft.com/office/drawing/2014/main" id="{A4FC6076-33D1-25E4-ECF0-EBA6547E6F66}"/>
              </a:ext>
            </a:extLst>
          </p:cNvPr>
          <p:cNvSpPr>
            <a:spLocks noGrp="1"/>
          </p:cNvSpPr>
          <p:nvPr>
            <p:ph type="pic" sz="quarter" idx="13"/>
          </p:nvPr>
        </p:nvSpPr>
        <p:spPr>
          <a:xfrm>
            <a:off x="6099048" y="0"/>
            <a:ext cx="6099048" cy="6858000"/>
          </a:xfrm>
          <a:prstGeom prst="rect">
            <a:avLst/>
          </a:prstGeo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a:t>Click icon to add picture</a:t>
            </a:r>
          </a:p>
        </p:txBody>
      </p:sp>
      <p:sp>
        <p:nvSpPr>
          <p:cNvPr id="17" name="Footer Placeholder 16">
            <a:extLst>
              <a:ext uri="{FF2B5EF4-FFF2-40B4-BE49-F238E27FC236}">
                <a16:creationId xmlns:a16="http://schemas.microsoft.com/office/drawing/2014/main" id="{AC1630BD-E1B7-AF29-7C4B-B85965A099D7}"/>
              </a:ext>
            </a:extLst>
          </p:cNvPr>
          <p:cNvSpPr>
            <a:spLocks noGrp="1"/>
          </p:cNvSpPr>
          <p:nvPr>
            <p:ph type="ftr" sz="quarter" idx="15"/>
          </p:nvPr>
        </p:nvSpPr>
        <p:spPr>
          <a:xfrm rot="5400000">
            <a:off x="10469880" y="1609344"/>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r"/>
            <a:r>
              <a:rPr lang="en-US"/>
              <a:t>Sample Footer Text</a:t>
            </a:r>
          </a:p>
        </p:txBody>
      </p:sp>
      <p:sp>
        <p:nvSpPr>
          <p:cNvPr id="18" name="Slide Number Placeholder 17">
            <a:extLst>
              <a:ext uri="{FF2B5EF4-FFF2-40B4-BE49-F238E27FC236}">
                <a16:creationId xmlns:a16="http://schemas.microsoft.com/office/drawing/2014/main" id="{984E9A52-4A3D-D4E9-EB81-3D3DF57174E8}"/>
              </a:ext>
            </a:extLst>
          </p:cNvPr>
          <p:cNvSpPr>
            <a:spLocks noGrp="1"/>
          </p:cNvSpPr>
          <p:nvPr>
            <p:ph type="sldNum" sz="quarter" idx="16"/>
          </p:nvPr>
        </p:nvSpPr>
        <p:spPr>
          <a:xfrm>
            <a:off x="11494008" y="3218688"/>
            <a:ext cx="630936" cy="429768"/>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ctr"/>
            <a:fld id="{CC057153-B650-4DEB-B370-79DDCFDCE934}" type="slidenum">
              <a:rPr lang="en-US" smtClean="0"/>
              <a:pPr algn="ctr"/>
              <a:t>‹#›</a:t>
            </a:fld>
            <a:endParaRPr lang="en-US"/>
          </a:p>
        </p:txBody>
      </p:sp>
      <p:sp>
        <p:nvSpPr>
          <p:cNvPr id="16" name="Date Placeholder 15">
            <a:extLst>
              <a:ext uri="{FF2B5EF4-FFF2-40B4-BE49-F238E27FC236}">
                <a16:creationId xmlns:a16="http://schemas.microsoft.com/office/drawing/2014/main" id="{BBD33975-EBFD-2750-DA6E-80E55F7B5DC4}"/>
              </a:ext>
            </a:extLst>
          </p:cNvPr>
          <p:cNvSpPr>
            <a:spLocks noGrp="1"/>
          </p:cNvSpPr>
          <p:nvPr>
            <p:ph type="dt" sz="half" idx="14"/>
          </p:nvPr>
        </p:nvSpPr>
        <p:spPr>
          <a:xfrm rot="5400000">
            <a:off x="10469880" y="4892040"/>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980C1F5F-6B70-4E44-A8D8-9F024A0B017D}" type="datetime4">
              <a:rPr lang="en-US" smtClean="0"/>
              <a:t>July 26, 2025</a:t>
            </a:fld>
            <a:endParaRPr lang="en-US"/>
          </a:p>
        </p:txBody>
      </p:sp>
    </p:spTree>
    <p:extLst>
      <p:ext uri="{BB962C8B-B14F-4D97-AF65-F5344CB8AC3E}">
        <p14:creationId xmlns:p14="http://schemas.microsoft.com/office/powerpoint/2010/main" val="21409675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1">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D080AD5-EDF0-8614-3A6E-738026A999B2}"/>
              </a:ext>
              <a:ext uri="{C183D7F6-B498-43B3-948B-1728B52AA6E4}">
                <adec:decorative xmlns:adec="http://schemas.microsoft.com/office/drawing/2017/decorative" val="1"/>
              </a:ext>
            </a:extLst>
          </p:cNvPr>
          <p:cNvCxnSpPr>
            <a:cxnSpLocks/>
          </p:cNvCxnSpPr>
          <p:nvPr/>
        </p:nvCxnSpPr>
        <p:spPr>
          <a:xfrm>
            <a:off x="1099874" y="972179"/>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992091" y="3072384"/>
            <a:ext cx="6812280" cy="2889504"/>
          </a:xfrm>
          <a:prstGeom prst="rect">
            <a:avLst/>
          </a:prstGeom>
        </p:spPr>
        <p:txBody>
          <a:bodyPr vert="horz" lIns="91440" tIns="45720" rIns="91440" bIns="45720" rtlCol="0" anchor="b">
            <a:noAutofit/>
          </a:bodyPr>
          <a:lstStyle>
            <a:lvl1pPr>
              <a:defRPr lang="en-US" sz="4400" dirty="0">
                <a:solidFill>
                  <a:schemeClr val="bg1"/>
                </a:solidFill>
              </a:defRPr>
            </a:lvl1pPr>
          </a:lstStyle>
          <a:p>
            <a:pPr lvl="0">
              <a:lnSpc>
                <a:spcPct val="120000"/>
              </a:lnSpc>
            </a:pPr>
            <a:r>
              <a:rPr lang="en-US"/>
              <a:t>Click to edit Master title style</a:t>
            </a:r>
          </a:p>
        </p:txBody>
      </p:sp>
    </p:spTree>
    <p:extLst>
      <p:ext uri="{BB962C8B-B14F-4D97-AF65-F5344CB8AC3E}">
        <p14:creationId xmlns:p14="http://schemas.microsoft.com/office/powerpoint/2010/main" val="401370562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Placeholder 7">
            <a:extLst>
              <a:ext uri="{FF2B5EF4-FFF2-40B4-BE49-F238E27FC236}">
                <a16:creationId xmlns:a16="http://schemas.microsoft.com/office/drawing/2014/main" id="{84B65554-DB7D-CC81-D612-8170BD715444}"/>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p>
        </p:txBody>
      </p:sp>
      <p:sp>
        <p:nvSpPr>
          <p:cNvPr id="7" name="Text Placeholder 6">
            <a:extLst>
              <a:ext uri="{FF2B5EF4-FFF2-40B4-BE49-F238E27FC236}">
                <a16:creationId xmlns:a16="http://schemas.microsoft.com/office/drawing/2014/main" id="{46EA75EC-5FB9-4085-AA9C-B50367B6E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73E5B98-AB07-09F6-04F8-C2EB3C12CD78}"/>
              </a:ext>
            </a:extLst>
          </p:cNvPr>
          <p:cNvSpPr>
            <a:spLocks noGrp="1"/>
          </p:cNvSpPr>
          <p:nvPr>
            <p:ph type="ftr" sz="quarter" idx="3"/>
          </p:nvPr>
        </p:nvSpPr>
        <p:spPr>
          <a:xfrm rot="5400000">
            <a:off x="10469880" y="1609344"/>
            <a:ext cx="2670048" cy="365125"/>
          </a:xfrm>
          <a:prstGeom prst="rect">
            <a:avLst/>
          </a:prstGeom>
        </p:spPr>
        <p:txBody>
          <a:bodyPr vert="horz" lIns="91440" tIns="45720" rIns="91440" bIns="45720" rtlCol="0" anchor="ctr"/>
          <a:lstStyle>
            <a:lvl1pPr algn="r">
              <a:defRPr sz="700" b="1" cap="all" spc="300" baseline="0">
                <a:solidFill>
                  <a:schemeClr val="tx1"/>
                </a:solidFill>
              </a:defRPr>
            </a:lvl1pPr>
          </a:lstStyle>
          <a:p>
            <a:pPr algn="r"/>
            <a:r>
              <a:rPr lang="en-US"/>
              <a:t>Sample Footer Text</a:t>
            </a:r>
          </a:p>
        </p:txBody>
      </p:sp>
      <p:sp>
        <p:nvSpPr>
          <p:cNvPr id="6" name="Slide Number Placeholder 5">
            <a:extLst>
              <a:ext uri="{FF2B5EF4-FFF2-40B4-BE49-F238E27FC236}">
                <a16:creationId xmlns:a16="http://schemas.microsoft.com/office/drawing/2014/main" id="{0332D13A-F013-C2CA-B786-0E62D0843407}"/>
              </a:ext>
            </a:extLst>
          </p:cNvPr>
          <p:cNvSpPr>
            <a:spLocks noGrp="1"/>
          </p:cNvSpPr>
          <p:nvPr>
            <p:ph type="sldNum" sz="quarter" idx="4"/>
          </p:nvPr>
        </p:nvSpPr>
        <p:spPr>
          <a:xfrm>
            <a:off x="11494008" y="3218688"/>
            <a:ext cx="630936" cy="429768"/>
          </a:xfrm>
          <a:prstGeom prst="rect">
            <a:avLst/>
          </a:prstGeom>
        </p:spPr>
        <p:txBody>
          <a:bodyPr vert="horz" lIns="91440" tIns="45720" rIns="91440" bIns="45720" rtlCol="0" anchor="ctr"/>
          <a:lstStyle>
            <a:lvl1pPr algn="ctr">
              <a:defRPr sz="1600" b="1">
                <a:solidFill>
                  <a:schemeClr val="tx1"/>
                </a:solidFill>
                <a:latin typeface="+mj-lt"/>
              </a:defRPr>
            </a:lvl1pPr>
          </a:lstStyle>
          <a:p>
            <a:pPr algn="ctr"/>
            <a:fld id="{8D252C1B-CBF0-4A4D-8F57-7FB989103249}" type="slidenum">
              <a:rPr lang="en-US" smtClean="0"/>
              <a:pPr algn="ctr"/>
              <a:t>‹#›</a:t>
            </a:fld>
            <a:endParaRPr lang="en-US"/>
          </a:p>
        </p:txBody>
      </p:sp>
      <p:sp>
        <p:nvSpPr>
          <p:cNvPr id="4" name="Date Placeholder 3">
            <a:extLst>
              <a:ext uri="{FF2B5EF4-FFF2-40B4-BE49-F238E27FC236}">
                <a16:creationId xmlns:a16="http://schemas.microsoft.com/office/drawing/2014/main" id="{1E9F681B-72AC-AD9A-C239-A41763E16ADA}"/>
              </a:ext>
            </a:extLst>
          </p:cNvPr>
          <p:cNvSpPr>
            <a:spLocks noGrp="1"/>
          </p:cNvSpPr>
          <p:nvPr>
            <p:ph type="dt" sz="half" idx="2"/>
          </p:nvPr>
        </p:nvSpPr>
        <p:spPr>
          <a:xfrm rot="5400000">
            <a:off x="10479024" y="4882896"/>
            <a:ext cx="2670048"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05861B11-817A-478B-9F27-B7D56C03E9A1}" type="datetime4">
              <a:rPr lang="en-US" smtClean="0"/>
              <a:t>July 26, 2025</a:t>
            </a:fld>
            <a:endParaRPr lang="en-US"/>
          </a:p>
        </p:txBody>
      </p:sp>
    </p:spTree>
    <p:extLst>
      <p:ext uri="{BB962C8B-B14F-4D97-AF65-F5344CB8AC3E}">
        <p14:creationId xmlns:p14="http://schemas.microsoft.com/office/powerpoint/2010/main" val="179881722"/>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926" r:id="rId11"/>
    <p:sldLayoutId id="2147483877" r:id="rId12"/>
    <p:sldLayoutId id="2147483878" r:id="rId13"/>
    <p:sldLayoutId id="2147483879" r:id="rId14"/>
    <p:sldLayoutId id="2147483880" r:id="rId15"/>
    <p:sldLayoutId id="2147483881" r:id="rId16"/>
    <p:sldLayoutId id="2147483882" r:id="rId17"/>
    <p:sldLayoutId id="2147483883" r:id="rId18"/>
    <p:sldLayoutId id="2147483884" r:id="rId19"/>
    <p:sldLayoutId id="2147483885" r:id="rId20"/>
    <p:sldLayoutId id="2147483886" r:id="rId21"/>
    <p:sldLayoutId id="2147483887" r:id="rId22"/>
    <p:sldLayoutId id="2147483888" r:id="rId23"/>
    <p:sldLayoutId id="2147483889" r:id="rId24"/>
    <p:sldLayoutId id="2147483890" r:id="rId25"/>
    <p:sldLayoutId id="2147483891" r:id="rId26"/>
    <p:sldLayoutId id="2147483892" r:id="rId27"/>
    <p:sldLayoutId id="2147483893" r:id="rId28"/>
    <p:sldLayoutId id="2147483894" r:id="rId29"/>
    <p:sldLayoutId id="2147483895" r:id="rId30"/>
    <p:sldLayoutId id="2147483896" r:id="rId31"/>
    <p:sldLayoutId id="2147483897" r:id="rId32"/>
    <p:sldLayoutId id="2147483898" r:id="rId33"/>
    <p:sldLayoutId id="2147483899" r:id="rId34"/>
    <p:sldLayoutId id="2147483900" r:id="rId35"/>
    <p:sldLayoutId id="2147483901" r:id="rId36"/>
    <p:sldLayoutId id="2147483902" r:id="rId37"/>
    <p:sldLayoutId id="2147483903" r:id="rId38"/>
    <p:sldLayoutId id="2147483904" r:id="rId39"/>
    <p:sldLayoutId id="2147483905" r:id="rId40"/>
    <p:sldLayoutId id="2147483906" r:id="rId41"/>
    <p:sldLayoutId id="2147483907" r:id="rId42"/>
    <p:sldLayoutId id="2147483908" r:id="rId43"/>
    <p:sldLayoutId id="2147483909" r:id="rId44"/>
    <p:sldLayoutId id="2147483910" r:id="rId45"/>
    <p:sldLayoutId id="2147483911" r:id="rId46"/>
    <p:sldLayoutId id="2147483912" r:id="rId47"/>
    <p:sldLayoutId id="2147483913" r:id="rId48"/>
    <p:sldLayoutId id="2147483914" r:id="rId49"/>
    <p:sldLayoutId id="2147483915" r:id="rId50"/>
    <p:sldLayoutId id="2147483916" r:id="rId51"/>
    <p:sldLayoutId id="2147483917" r:id="rId52"/>
    <p:sldLayoutId id="2147483918" r:id="rId53"/>
    <p:sldLayoutId id="2147483919" r:id="rId54"/>
    <p:sldLayoutId id="2147483920" r:id="rId55"/>
    <p:sldLayoutId id="2147483921" r:id="rId56"/>
    <p:sldLayoutId id="2147483922" r:id="rId57"/>
    <p:sldLayoutId id="2147483923" r:id="rId58"/>
    <p:sldLayoutId id="2147483924" r:id="rId59"/>
    <p:sldLayoutId id="2147483927" r:id="rId60"/>
    <p:sldLayoutId id="2147483929" r:id="rId61"/>
    <p:sldLayoutId id="2147483930" r:id="rId62"/>
  </p:sldLayoutIdLst>
  <p:hf hdr="0"/>
  <p:txStyles>
    <p:titleStyle>
      <a:lvl1pPr algn="l" defTabSz="914400" rtl="0" eaLnBrk="1" latinLnBrk="0" hangingPunct="1">
        <a:lnSpc>
          <a:spcPct val="120000"/>
        </a:lnSpc>
        <a:spcBef>
          <a:spcPct val="0"/>
        </a:spcBef>
        <a:buNone/>
        <a:defRPr lang="en-US" sz="2800" b="1" kern="1200" cap="all" spc="500" baseline="0" dirty="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lang="en-US" sz="1800" kern="1200" smtClean="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lang="en-US" sz="1600" kern="1200" smtClean="0">
          <a:solidFill>
            <a:schemeClr val="tx1"/>
          </a:solidFill>
          <a:latin typeface="+mn-lt"/>
          <a:ea typeface="+mn-ea"/>
          <a:cs typeface="+mn-cs"/>
        </a:defRPr>
      </a:lvl2pPr>
      <a:lvl3pPr marL="685800" indent="-228600" algn="l" defTabSz="914400" rtl="0" eaLnBrk="1" latinLnBrk="0" hangingPunct="1">
        <a:lnSpc>
          <a:spcPct val="130000"/>
        </a:lnSpc>
        <a:spcBef>
          <a:spcPts val="500"/>
        </a:spcBef>
        <a:buFont typeface="Arial" panose="020B0604020202020204" pitchFamily="34" charset="0"/>
        <a:buChar char="•"/>
        <a:defRPr lang="en-US" sz="1400" kern="1200" smtClean="0">
          <a:solidFill>
            <a:schemeClr val="tx1"/>
          </a:solidFill>
          <a:latin typeface="+mn-lt"/>
          <a:ea typeface="+mn-ea"/>
          <a:cs typeface="+mn-cs"/>
        </a:defRPr>
      </a:lvl3pPr>
      <a:lvl4pPr marL="914400" indent="-228600" algn="l" defTabSz="914400" rtl="0" eaLnBrk="1" latinLnBrk="0" hangingPunct="1">
        <a:lnSpc>
          <a:spcPct val="130000"/>
        </a:lnSpc>
        <a:spcBef>
          <a:spcPts val="500"/>
        </a:spcBef>
        <a:buFont typeface="Arial" panose="020B0604020202020204" pitchFamily="34" charset="0"/>
        <a:buChar char="•"/>
        <a:defRPr lang="en-US" sz="1200" kern="1200" smtClean="0">
          <a:solidFill>
            <a:schemeClr val="tx1"/>
          </a:solidFill>
          <a:latin typeface="+mn-lt"/>
          <a:ea typeface="+mn-ea"/>
          <a:cs typeface="+mn-cs"/>
        </a:defRPr>
      </a:lvl4pPr>
      <a:lvl5pPr marL="1143000" indent="-228600" algn="l" defTabSz="914400" rtl="0" eaLnBrk="1" latinLnBrk="0" hangingPunct="1">
        <a:lnSpc>
          <a:spcPct val="130000"/>
        </a:lnSpc>
        <a:spcBef>
          <a:spcPts val="500"/>
        </a:spcBef>
        <a:buFont typeface="Arial" panose="020B0604020202020204" pitchFamily="34" charset="0"/>
        <a:buChar char="•"/>
        <a:defRPr lang="en-US"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0.png"/><Relationship Id="rId1" Type="http://schemas.openxmlformats.org/officeDocument/2006/relationships/slideLayout" Target="../slideLayouts/slideLayout59.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8.png"/><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6.png"/><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7.png"/><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8.png"/><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9.png"/><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07639-133C-611B-1F88-588BF405F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A078CD-E4CB-9500-6BD7-9B17BB4DF8DB}"/>
              </a:ext>
            </a:extLst>
          </p:cNvPr>
          <p:cNvSpPr>
            <a:spLocks noGrp="1"/>
          </p:cNvSpPr>
          <p:nvPr>
            <p:ph type="ctrTitle"/>
          </p:nvPr>
        </p:nvSpPr>
        <p:spPr/>
        <p:txBody>
          <a:bodyPr>
            <a:normAutofit/>
          </a:bodyPr>
          <a:lstStyle/>
          <a:p>
            <a:r>
              <a:rPr lang="en-US"/>
              <a:t>Power point PRESENTATION</a:t>
            </a:r>
            <a:endParaRPr lang="en-US" sz="3600"/>
          </a:p>
        </p:txBody>
      </p:sp>
      <p:sp>
        <p:nvSpPr>
          <p:cNvPr id="3" name="Subtitle 2">
            <a:extLst>
              <a:ext uri="{FF2B5EF4-FFF2-40B4-BE49-F238E27FC236}">
                <a16:creationId xmlns:a16="http://schemas.microsoft.com/office/drawing/2014/main" id="{2948CB61-C179-FAF2-AC0C-7A09952C008B}"/>
              </a:ext>
            </a:extLst>
          </p:cNvPr>
          <p:cNvSpPr>
            <a:spLocks noGrp="1"/>
          </p:cNvSpPr>
          <p:nvPr>
            <p:ph type="subTitle" idx="1"/>
          </p:nvPr>
        </p:nvSpPr>
        <p:spPr/>
        <p:txBody>
          <a:bodyPr/>
          <a:lstStyle/>
          <a:p>
            <a:r>
              <a:rPr lang="en-US"/>
              <a:t>Presented by BIZIMA Peace</a:t>
            </a:r>
          </a:p>
        </p:txBody>
      </p:sp>
      <p:pic>
        <p:nvPicPr>
          <p:cNvPr id="7" name="Picture Placeholder 6" descr="HD wallpaper: Technology, Cracked Screen, architecture, built structure ...">
            <a:extLst>
              <a:ext uri="{FF2B5EF4-FFF2-40B4-BE49-F238E27FC236}">
                <a16:creationId xmlns:a16="http://schemas.microsoft.com/office/drawing/2014/main" id="{64D28950-33FB-B531-D4A4-4023D5A4E10B}"/>
              </a:ext>
            </a:extLst>
          </p:cNvPr>
          <p:cNvPicPr>
            <a:picLocks noGrp="1" noChangeAspect="1"/>
          </p:cNvPicPr>
          <p:nvPr>
            <p:ph type="pic" sz="quarter" idx="13"/>
          </p:nvPr>
        </p:nvPicPr>
        <p:blipFill>
          <a:blip r:embed="rId2"/>
          <a:srcRect t="7784" b="7784"/>
          <a:stretch/>
        </p:blipFill>
        <p:spPr>
          <a:custGeom>
            <a:avLst/>
            <a:gdLst>
              <a:gd name="connsiteX0" fmla="*/ 3048000 w 12192000"/>
              <a:gd name="connsiteY0" fmla="*/ 1114197 h 6858000"/>
              <a:gd name="connsiteX1" fmla="*/ 733197 w 12192000"/>
              <a:gd name="connsiteY1" fmla="*/ 3429000 h 6858000"/>
              <a:gd name="connsiteX2" fmla="*/ 3048000 w 12192000"/>
              <a:gd name="connsiteY2" fmla="*/ 5743803 h 6858000"/>
              <a:gd name="connsiteX3" fmla="*/ 5362803 w 12192000"/>
              <a:gd name="connsiteY3" fmla="*/ 3429000 h 6858000"/>
              <a:gd name="connsiteX4" fmla="*/ 3048000 w 12192000"/>
              <a:gd name="connsiteY4" fmla="*/ 1114197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3048000" y="1114197"/>
                </a:moveTo>
                <a:cubicBezTo>
                  <a:pt x="1769570" y="1114197"/>
                  <a:pt x="733197" y="2150570"/>
                  <a:pt x="733197" y="3429000"/>
                </a:cubicBezTo>
                <a:cubicBezTo>
                  <a:pt x="733197" y="4707430"/>
                  <a:pt x="1769570" y="5743803"/>
                  <a:pt x="3048000" y="5743803"/>
                </a:cubicBezTo>
                <a:cubicBezTo>
                  <a:pt x="4326430" y="5743803"/>
                  <a:pt x="5362803" y="4707430"/>
                  <a:pt x="5362803" y="3429000"/>
                </a:cubicBezTo>
                <a:cubicBezTo>
                  <a:pt x="5362803" y="2150570"/>
                  <a:pt x="4326430" y="1114197"/>
                  <a:pt x="3048000" y="1114197"/>
                </a:cubicBezTo>
                <a:close/>
                <a:moveTo>
                  <a:pt x="0" y="0"/>
                </a:moveTo>
                <a:lnTo>
                  <a:pt x="12192000" y="0"/>
                </a:lnTo>
                <a:lnTo>
                  <a:pt x="12192000" y="6858000"/>
                </a:lnTo>
                <a:lnTo>
                  <a:pt x="0" y="6858000"/>
                </a:lnTo>
                <a:close/>
              </a:path>
            </a:pathLst>
          </a:custGeom>
          <a:blipFill>
            <a:blip r:embed="rId3" cstate="screen">
              <a:alphaModFix amt="80000"/>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32305328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4F2FC05-7D27-410F-BDA9-ADF483136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545781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E882C62A-8033-8AE9-EDC5-AF3001C8F404}"/>
              </a:ext>
            </a:extLst>
          </p:cNvPr>
          <p:cNvSpPr>
            <a:spLocks noGrp="1"/>
          </p:cNvSpPr>
          <p:nvPr>
            <p:ph type="title"/>
          </p:nvPr>
        </p:nvSpPr>
        <p:spPr>
          <a:xfrm>
            <a:off x="838198" y="978408"/>
            <a:ext cx="4607052" cy="1106424"/>
          </a:xfrm>
        </p:spPr>
        <p:txBody>
          <a:bodyPr vert="horz" lIns="91440" tIns="45720" rIns="91440" bIns="45720" rtlCol="0" anchor="ctr">
            <a:normAutofit/>
          </a:bodyPr>
          <a:lstStyle/>
          <a:p>
            <a:pPr>
              <a:lnSpc>
                <a:spcPct val="90000"/>
              </a:lnSpc>
            </a:pPr>
            <a:r>
              <a:rPr lang="en-US" sz="2900" kern="1200">
                <a:solidFill>
                  <a:schemeClr val="tx1"/>
                </a:solidFill>
                <a:latin typeface="+mj-lt"/>
                <a:ea typeface="+mj-ea"/>
                <a:cs typeface="+mj-cs"/>
              </a:rPr>
              <a:t>INSIGHTS </a:t>
            </a:r>
          </a:p>
        </p:txBody>
      </p:sp>
      <p:sp>
        <p:nvSpPr>
          <p:cNvPr id="17" name="Rectangle 16">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4446484"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99D38102-9A68-FDC7-4EC3-3BA53417A60A}"/>
              </a:ext>
            </a:extLst>
          </p:cNvPr>
          <p:cNvSpPr>
            <a:spLocks noGrp="1"/>
          </p:cNvSpPr>
          <p:nvPr>
            <p:ph sz="quarter" idx="14"/>
          </p:nvPr>
        </p:nvSpPr>
        <p:spPr>
          <a:xfrm>
            <a:off x="841246" y="2368296"/>
            <a:ext cx="4607052" cy="3502152"/>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a:t>Based on the Fare vs Distance graph we can conclude that majority of rides are short-distance since most data points are clustered at distances below 1000 km.</a:t>
            </a:r>
          </a:p>
          <a:p>
            <a:pPr indent="-228600">
              <a:lnSpc>
                <a:spcPct val="90000"/>
              </a:lnSpc>
              <a:buFont typeface="Arial" panose="020B0604020202020204" pitchFamily="34" charset="0"/>
              <a:buChar char="•"/>
            </a:pPr>
            <a:endParaRPr lang="en-US"/>
          </a:p>
          <a:p>
            <a:pPr indent="-228600">
              <a:lnSpc>
                <a:spcPct val="90000"/>
              </a:lnSpc>
              <a:buFont typeface="Arial" panose="020B0604020202020204" pitchFamily="34" charset="0"/>
              <a:buChar char="•"/>
            </a:pPr>
            <a:r>
              <a:rPr lang="en-US"/>
              <a:t>In accordance with the Fare vs Hour of day graph, the Fare distribution is relatively stable throughout the day since the median fare stays consistent across all hours.</a:t>
            </a:r>
          </a:p>
          <a:p>
            <a:pPr indent="-228600">
              <a:lnSpc>
                <a:spcPct val="90000"/>
              </a:lnSpc>
              <a:buFont typeface="Arial" panose="020B0604020202020204" pitchFamily="34" charset="0"/>
              <a:buChar char="•"/>
            </a:pPr>
            <a:endParaRPr lang="en-US"/>
          </a:p>
          <a:p>
            <a:pPr indent="-228600">
              <a:lnSpc>
                <a:spcPct val="90000"/>
              </a:lnSpc>
              <a:buFont typeface="Arial" panose="020B0604020202020204" pitchFamily="34" charset="0"/>
              <a:buChar char="•"/>
            </a:pPr>
            <a:endParaRPr lang="en-US"/>
          </a:p>
        </p:txBody>
      </p:sp>
      <p:pic>
        <p:nvPicPr>
          <p:cNvPr id="8" name="Picture Placeholder 7">
            <a:extLst>
              <a:ext uri="{FF2B5EF4-FFF2-40B4-BE49-F238E27FC236}">
                <a16:creationId xmlns:a16="http://schemas.microsoft.com/office/drawing/2014/main" id="{CA43EA20-7340-5C38-98B0-342B86F19715}"/>
              </a:ext>
            </a:extLst>
          </p:cNvPr>
          <p:cNvPicPr>
            <a:picLocks noGrp="1" noChangeAspect="1"/>
          </p:cNvPicPr>
          <p:nvPr>
            <p:ph type="pic" sz="quarter" idx="18"/>
          </p:nvPr>
        </p:nvPicPr>
        <p:blipFill>
          <a:blip r:embed="rId2"/>
          <a:srcRect r="3" b="2550"/>
          <a:stretch>
            <a:fillRect/>
          </a:stretch>
        </p:blipFill>
        <p:spPr>
          <a:xfrm>
            <a:off x="6324599" y="10"/>
            <a:ext cx="5457817" cy="3337549"/>
          </a:xfrm>
          <a:prstGeom prst="rect">
            <a:avLst/>
          </a:prstGeom>
          <a:blipFill>
            <a:blip r:embed="rId3" cstate="screen">
              <a:alphaModFix amt="70000"/>
              <a:extLst>
                <a:ext uri="{28A0092B-C50C-407E-A947-70E740481C1C}">
                  <a14:useLocalDpi xmlns:a14="http://schemas.microsoft.com/office/drawing/2010/main"/>
                </a:ext>
              </a:extLst>
            </a:blip>
            <a:stretch>
              <a:fillRect/>
            </a:stretch>
          </a:blipFill>
        </p:spPr>
      </p:pic>
      <p:sp>
        <p:nvSpPr>
          <p:cNvPr id="3" name="Date Placeholder 2">
            <a:extLst>
              <a:ext uri="{FF2B5EF4-FFF2-40B4-BE49-F238E27FC236}">
                <a16:creationId xmlns:a16="http://schemas.microsoft.com/office/drawing/2014/main" id="{7B378418-E15D-3EA5-76FD-0021C326093E}"/>
              </a:ext>
            </a:extLst>
          </p:cNvPr>
          <p:cNvSpPr>
            <a:spLocks noGrp="1"/>
          </p:cNvSpPr>
          <p:nvPr>
            <p:ph type="dt" sz="half" idx="15"/>
          </p:nvPr>
        </p:nvSpPr>
        <p:spPr>
          <a:xfrm>
            <a:off x="838198" y="6356350"/>
            <a:ext cx="1280160" cy="365125"/>
          </a:xfrm>
        </p:spPr>
        <p:txBody>
          <a:bodyPr vert="horz" lIns="91440" tIns="45720" rIns="91440" bIns="45720" rtlCol="0" anchor="ctr">
            <a:normAutofit/>
          </a:bodyPr>
          <a:lstStyle/>
          <a:p>
            <a:pPr>
              <a:spcAft>
                <a:spcPts val="600"/>
              </a:spcAft>
            </a:pPr>
            <a:r>
              <a:rPr lang="en-US" sz="1200">
                <a:solidFill>
                  <a:schemeClr val="tx1">
                    <a:lumMod val="50000"/>
                    <a:lumOff val="50000"/>
                  </a:schemeClr>
                </a:solidFill>
              </a:rPr>
              <a:t>2/6/2025</a:t>
            </a:r>
          </a:p>
        </p:txBody>
      </p:sp>
      <p:sp>
        <p:nvSpPr>
          <p:cNvPr id="4" name="Footer Placeholder 3">
            <a:extLst>
              <a:ext uri="{FF2B5EF4-FFF2-40B4-BE49-F238E27FC236}">
                <a16:creationId xmlns:a16="http://schemas.microsoft.com/office/drawing/2014/main" id="{81B084CA-B60D-71B1-FD4F-5FC23579345E}"/>
              </a:ext>
            </a:extLst>
          </p:cNvPr>
          <p:cNvSpPr>
            <a:spLocks noGrp="1"/>
          </p:cNvSpPr>
          <p:nvPr>
            <p:ph type="ftr" sz="quarter" idx="16"/>
          </p:nvPr>
        </p:nvSpPr>
        <p:spPr>
          <a:xfrm>
            <a:off x="2118358" y="6356350"/>
            <a:ext cx="3326892" cy="365125"/>
          </a:xfrm>
        </p:spPr>
        <p:txBody>
          <a:bodyPr vert="horz" lIns="91440" tIns="45720" rIns="91440" bIns="45720" rtlCol="0" anchor="ctr">
            <a:normAutofit/>
          </a:bodyPr>
          <a:lstStyle/>
          <a:p>
            <a:pPr>
              <a:spcAft>
                <a:spcPts val="600"/>
              </a:spcAft>
            </a:pPr>
            <a:r>
              <a:rPr lang="en-US" sz="1200" kern="1200">
                <a:solidFill>
                  <a:schemeClr val="tx1">
                    <a:lumMod val="50000"/>
                    <a:lumOff val="50000"/>
                  </a:schemeClr>
                </a:solidFill>
                <a:latin typeface="+mn-lt"/>
                <a:ea typeface="+mn-ea"/>
                <a:cs typeface="+mn-cs"/>
              </a:rPr>
              <a:t>Sample Footer Text</a:t>
            </a:r>
          </a:p>
        </p:txBody>
      </p:sp>
      <p:pic>
        <p:nvPicPr>
          <p:cNvPr id="2" name="Picture 1" descr="A graph of time and hour&#10;&#10;AI-generated content may be incorrect.">
            <a:extLst>
              <a:ext uri="{FF2B5EF4-FFF2-40B4-BE49-F238E27FC236}">
                <a16:creationId xmlns:a16="http://schemas.microsoft.com/office/drawing/2014/main" id="{16D0410F-510E-57C9-F048-49AC980DFCAF}"/>
              </a:ext>
            </a:extLst>
          </p:cNvPr>
          <p:cNvPicPr>
            <a:picLocks noChangeAspect="1"/>
          </p:cNvPicPr>
          <p:nvPr/>
        </p:nvPicPr>
        <p:blipFill>
          <a:blip r:embed="rId4"/>
          <a:srcRect t="7345" r="3" b="3"/>
          <a:stretch>
            <a:fillRect/>
          </a:stretch>
        </p:blipFill>
        <p:spPr>
          <a:xfrm>
            <a:off x="6324590" y="3520439"/>
            <a:ext cx="5457817" cy="3337561"/>
          </a:xfrm>
          <a:prstGeom prst="rect">
            <a:avLst/>
          </a:prstGeom>
        </p:spPr>
      </p:pic>
      <p:sp>
        <p:nvSpPr>
          <p:cNvPr id="5" name="Slide Number Placeholder 4">
            <a:extLst>
              <a:ext uri="{FF2B5EF4-FFF2-40B4-BE49-F238E27FC236}">
                <a16:creationId xmlns:a16="http://schemas.microsoft.com/office/drawing/2014/main" id="{2CA19EF9-6A02-7100-2A11-C533104DB7BD}"/>
              </a:ext>
            </a:extLst>
          </p:cNvPr>
          <p:cNvSpPr>
            <a:spLocks noGrp="1"/>
          </p:cNvSpPr>
          <p:nvPr>
            <p:ph type="sldNum" sz="quarter" idx="17"/>
          </p:nvPr>
        </p:nvSpPr>
        <p:spPr>
          <a:xfrm>
            <a:off x="9755045" y="6356349"/>
            <a:ext cx="1598757" cy="365125"/>
          </a:xfrm>
        </p:spPr>
        <p:txBody>
          <a:bodyPr vert="horz" lIns="91440" tIns="45720" rIns="91440" bIns="45720" rtlCol="0" anchor="ctr">
            <a:normAutofit/>
          </a:bodyPr>
          <a:lstStyle/>
          <a:p>
            <a:pPr algn="r">
              <a:spcAft>
                <a:spcPts val="600"/>
              </a:spcAft>
            </a:pPr>
            <a:fld id="{CC057153-B650-4DEB-B370-79DDCFDCE934}" type="slidenum">
              <a:rPr lang="en-US" sz="1200">
                <a:latin typeface="+mn-lt"/>
              </a:rPr>
              <a:pPr algn="r">
                <a:spcAft>
                  <a:spcPts val="600"/>
                </a:spcAft>
              </a:pPr>
              <a:t>10</a:t>
            </a:fld>
            <a:endParaRPr lang="en-US" sz="1200">
              <a:latin typeface="+mn-lt"/>
            </a:endParaRPr>
          </a:p>
        </p:txBody>
      </p:sp>
    </p:spTree>
    <p:extLst>
      <p:ext uri="{BB962C8B-B14F-4D97-AF65-F5344CB8AC3E}">
        <p14:creationId xmlns:p14="http://schemas.microsoft.com/office/powerpoint/2010/main" val="38111457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CF1C-F8ED-AC94-0E96-3176A4168D19}"/>
              </a:ext>
            </a:extLst>
          </p:cNvPr>
          <p:cNvSpPr>
            <a:spLocks noGrp="1"/>
          </p:cNvSpPr>
          <p:nvPr>
            <p:ph type="ctrTitle"/>
          </p:nvPr>
        </p:nvSpPr>
        <p:spPr>
          <a:xfrm>
            <a:off x="2818016" y="1476497"/>
            <a:ext cx="6812280" cy="2889504"/>
          </a:xfrm>
        </p:spPr>
        <p:txBody>
          <a:bodyPr/>
          <a:lstStyle/>
          <a:p>
            <a:r>
              <a:rPr lang="en-US"/>
              <a:t>Results</a:t>
            </a:r>
          </a:p>
        </p:txBody>
      </p:sp>
    </p:spTree>
    <p:extLst>
      <p:ext uri="{BB962C8B-B14F-4D97-AF65-F5344CB8AC3E}">
        <p14:creationId xmlns:p14="http://schemas.microsoft.com/office/powerpoint/2010/main" val="178206173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9ABF-9E55-1F68-23F9-7B5865F95BF6}"/>
              </a:ext>
            </a:extLst>
          </p:cNvPr>
          <p:cNvSpPr>
            <a:spLocks noGrp="1"/>
          </p:cNvSpPr>
          <p:nvPr>
            <p:ph type="ctrTitle"/>
          </p:nvPr>
        </p:nvSpPr>
        <p:spPr>
          <a:xfrm>
            <a:off x="1359136" y="1039204"/>
            <a:ext cx="3933078" cy="1480085"/>
          </a:xfrm>
        </p:spPr>
        <p:txBody>
          <a:bodyPr>
            <a:normAutofit fontScale="90000"/>
          </a:bodyPr>
          <a:lstStyle/>
          <a:p>
            <a:r>
              <a:rPr lang="en-US"/>
              <a:t>DAX FORMULAS</a:t>
            </a:r>
          </a:p>
        </p:txBody>
      </p:sp>
      <p:sp>
        <p:nvSpPr>
          <p:cNvPr id="3" name="Subtitle 2">
            <a:extLst>
              <a:ext uri="{FF2B5EF4-FFF2-40B4-BE49-F238E27FC236}">
                <a16:creationId xmlns:a16="http://schemas.microsoft.com/office/drawing/2014/main" id="{BC74490F-942D-A2DB-84BD-62164B7E36E3}"/>
              </a:ext>
            </a:extLst>
          </p:cNvPr>
          <p:cNvSpPr>
            <a:spLocks noGrp="1"/>
          </p:cNvSpPr>
          <p:nvPr>
            <p:ph type="subTitle" idx="1"/>
          </p:nvPr>
        </p:nvSpPr>
        <p:spPr>
          <a:xfrm>
            <a:off x="1355143" y="2414752"/>
            <a:ext cx="4059305" cy="3203764"/>
          </a:xfrm>
        </p:spPr>
        <p:txBody>
          <a:bodyPr>
            <a:normAutofit fontScale="70000" lnSpcReduction="20000"/>
          </a:bodyPr>
          <a:lstStyle/>
          <a:p>
            <a:r>
              <a:rPr lang="en-US"/>
              <a:t>Dax formulas were implemented in the</a:t>
            </a:r>
          </a:p>
          <a:p>
            <a:r>
              <a:rPr lang="en-US"/>
              <a:t>Power bi to add a column named season.</a:t>
            </a:r>
          </a:p>
          <a:p>
            <a:r>
              <a:rPr lang="en-US"/>
              <a:t>Which assigns rides to a their respective</a:t>
            </a:r>
          </a:p>
          <a:p>
            <a:r>
              <a:rPr lang="en-US"/>
              <a:t> seasons which is essential in the analysis</a:t>
            </a:r>
          </a:p>
          <a:p>
            <a:r>
              <a:rPr lang="en-US"/>
              <a:t> of season trends.</a:t>
            </a:r>
          </a:p>
          <a:p>
            <a:r>
              <a:rPr lang="en-US"/>
              <a:t>Another </a:t>
            </a:r>
            <a:r>
              <a:rPr lang="en-US" err="1"/>
              <a:t>dax</a:t>
            </a:r>
            <a:r>
              <a:rPr lang="en-US"/>
              <a:t> formula was put in place to </a:t>
            </a:r>
          </a:p>
          <a:p>
            <a:r>
              <a:rPr lang="en-US"/>
              <a:t>calculate the</a:t>
            </a:r>
            <a:r>
              <a:rPr lang="en-US">
                <a:ea typeface="+mn-lt"/>
                <a:cs typeface="+mn-lt"/>
              </a:rPr>
              <a:t> straight line distance between pickup</a:t>
            </a:r>
          </a:p>
          <a:p>
            <a:r>
              <a:rPr lang="en-US">
                <a:ea typeface="+mn-lt"/>
                <a:cs typeface="+mn-lt"/>
              </a:rPr>
              <a:t>and </a:t>
            </a:r>
            <a:r>
              <a:rPr lang="en-US" err="1">
                <a:ea typeface="+mn-lt"/>
                <a:cs typeface="+mn-lt"/>
              </a:rPr>
              <a:t>dropoff</a:t>
            </a:r>
            <a:r>
              <a:rPr lang="en-US">
                <a:ea typeface="+mn-lt"/>
                <a:cs typeface="+mn-lt"/>
              </a:rPr>
              <a:t> points which is essential in ride patterns </a:t>
            </a:r>
          </a:p>
          <a:p>
            <a:r>
              <a:rPr lang="en-US">
                <a:ea typeface="+mn-lt"/>
                <a:cs typeface="+mn-lt"/>
              </a:rPr>
              <a:t>analysis.</a:t>
            </a:r>
            <a:endParaRPr lang="en-US"/>
          </a:p>
        </p:txBody>
      </p:sp>
      <p:sp>
        <p:nvSpPr>
          <p:cNvPr id="5" name="Footer Placeholder 4">
            <a:extLst>
              <a:ext uri="{FF2B5EF4-FFF2-40B4-BE49-F238E27FC236}">
                <a16:creationId xmlns:a16="http://schemas.microsoft.com/office/drawing/2014/main" id="{0BB30D43-A326-A732-454A-C2E1A8BEFB45}"/>
              </a:ext>
            </a:extLst>
          </p:cNvPr>
          <p:cNvSpPr>
            <a:spLocks noGrp="1"/>
          </p:cNvSpPr>
          <p:nvPr>
            <p:ph type="ftr" sz="quarter" idx="11"/>
          </p:nvPr>
        </p:nvSpPr>
        <p:spPr/>
        <p:txBody>
          <a:bodyPr/>
          <a:lstStyle/>
          <a:p>
            <a:pPr algn="r"/>
            <a:r>
              <a:rPr lang="en-US"/>
              <a:t>Sample Footer Text</a:t>
            </a:r>
          </a:p>
        </p:txBody>
      </p:sp>
      <p:sp>
        <p:nvSpPr>
          <p:cNvPr id="6" name="Slide Number Placeholder 5">
            <a:extLst>
              <a:ext uri="{FF2B5EF4-FFF2-40B4-BE49-F238E27FC236}">
                <a16:creationId xmlns:a16="http://schemas.microsoft.com/office/drawing/2014/main" id="{F25A4772-76A2-2A97-9D2C-41F70FB9666D}"/>
              </a:ext>
            </a:extLst>
          </p:cNvPr>
          <p:cNvSpPr>
            <a:spLocks noGrp="1"/>
          </p:cNvSpPr>
          <p:nvPr>
            <p:ph type="sldNum" sz="quarter" idx="12"/>
          </p:nvPr>
        </p:nvSpPr>
        <p:spPr/>
        <p:txBody>
          <a:bodyPr/>
          <a:lstStyle/>
          <a:p>
            <a:pPr algn="ctr"/>
            <a:fld id="{CC057153-B650-4DEB-B370-79DDCFDCE934}" type="slidenum">
              <a:rPr lang="en-US" smtClean="0"/>
              <a:pPr algn="ctr"/>
              <a:t>12</a:t>
            </a:fld>
            <a:endParaRPr lang="en-US"/>
          </a:p>
        </p:txBody>
      </p:sp>
      <p:sp>
        <p:nvSpPr>
          <p:cNvPr id="7" name="Date Placeholder 6">
            <a:extLst>
              <a:ext uri="{FF2B5EF4-FFF2-40B4-BE49-F238E27FC236}">
                <a16:creationId xmlns:a16="http://schemas.microsoft.com/office/drawing/2014/main" id="{2B24D531-79C3-7761-89FB-29F0FA63E771}"/>
              </a:ext>
            </a:extLst>
          </p:cNvPr>
          <p:cNvSpPr>
            <a:spLocks noGrp="1"/>
          </p:cNvSpPr>
          <p:nvPr>
            <p:ph type="dt" sz="half" idx="10"/>
          </p:nvPr>
        </p:nvSpPr>
        <p:spPr/>
        <p:txBody>
          <a:bodyPr/>
          <a:lstStyle/>
          <a:p>
            <a:fld id="{DF4E192D-1418-4101-9BFA-55C137A025CB}" type="datetime4">
              <a:rPr lang="en-US" smtClean="0"/>
              <a:t>July 26, 2025</a:t>
            </a:fld>
            <a:endParaRPr lang="en-US"/>
          </a:p>
        </p:txBody>
      </p:sp>
      <p:pic>
        <p:nvPicPr>
          <p:cNvPr id="4" name="Picture 3" descr="A white background with black text&#10;&#10;AI-generated content may be incorrect.">
            <a:extLst>
              <a:ext uri="{FF2B5EF4-FFF2-40B4-BE49-F238E27FC236}">
                <a16:creationId xmlns:a16="http://schemas.microsoft.com/office/drawing/2014/main" id="{18996BD4-1A71-1BE6-730C-100D44F2E384}"/>
              </a:ext>
            </a:extLst>
          </p:cNvPr>
          <p:cNvPicPr>
            <a:picLocks noChangeAspect="1"/>
          </p:cNvPicPr>
          <p:nvPr/>
        </p:nvPicPr>
        <p:blipFill>
          <a:blip r:embed="rId2"/>
          <a:srcRect l="-2752" t="-9381" r="64067" b="9998"/>
          <a:stretch>
            <a:fillRect/>
          </a:stretch>
        </p:blipFill>
        <p:spPr>
          <a:xfrm>
            <a:off x="5983647" y="3648854"/>
            <a:ext cx="3642277" cy="2411356"/>
          </a:xfrm>
          <a:prstGeom prst="rect">
            <a:avLst/>
          </a:prstGeom>
        </p:spPr>
      </p:pic>
      <p:pic>
        <p:nvPicPr>
          <p:cNvPr id="12" name="Picture 11">
            <a:extLst>
              <a:ext uri="{FF2B5EF4-FFF2-40B4-BE49-F238E27FC236}">
                <a16:creationId xmlns:a16="http://schemas.microsoft.com/office/drawing/2014/main" id="{D32DBB65-B692-2179-CA5A-8869D8680416}"/>
              </a:ext>
            </a:extLst>
          </p:cNvPr>
          <p:cNvPicPr>
            <a:picLocks noChangeAspect="1"/>
          </p:cNvPicPr>
          <p:nvPr/>
        </p:nvPicPr>
        <p:blipFill>
          <a:blip r:embed="rId3"/>
          <a:stretch>
            <a:fillRect/>
          </a:stretch>
        </p:blipFill>
        <p:spPr>
          <a:xfrm>
            <a:off x="6242050" y="1397000"/>
            <a:ext cx="5054600" cy="2425700"/>
          </a:xfrm>
          <a:prstGeom prst="rect">
            <a:avLst/>
          </a:prstGeom>
        </p:spPr>
      </p:pic>
    </p:spTree>
    <p:extLst>
      <p:ext uri="{BB962C8B-B14F-4D97-AF65-F5344CB8AC3E}">
        <p14:creationId xmlns:p14="http://schemas.microsoft.com/office/powerpoint/2010/main" val="29141020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9F20-7FE0-9464-CC8C-AAB74EE175D5}"/>
              </a:ext>
            </a:extLst>
          </p:cNvPr>
          <p:cNvSpPr>
            <a:spLocks noGrp="1"/>
          </p:cNvSpPr>
          <p:nvPr>
            <p:ph type="title"/>
          </p:nvPr>
        </p:nvSpPr>
        <p:spPr/>
        <p:txBody>
          <a:bodyPr/>
          <a:lstStyle/>
          <a:p>
            <a:r>
              <a:rPr lang="en-US" sz="2800"/>
              <a:t>BUSIEST PERIODS</a:t>
            </a:r>
          </a:p>
        </p:txBody>
      </p:sp>
      <p:pic>
        <p:nvPicPr>
          <p:cNvPr id="11" name="Picture Placeholder 10" descr="A close up of a leaf">
            <a:extLst>
              <a:ext uri="{FF2B5EF4-FFF2-40B4-BE49-F238E27FC236}">
                <a16:creationId xmlns:a16="http://schemas.microsoft.com/office/drawing/2014/main" id="{3398BEF8-3100-5CCE-9D77-26B49F0E2C83}"/>
              </a:ext>
            </a:extLst>
          </p:cNvPr>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a:stretch/>
        </p:blipFill>
        <p:spPr/>
      </p:pic>
      <p:sp>
        <p:nvSpPr>
          <p:cNvPr id="4" name="Content Placeholder 3">
            <a:extLst>
              <a:ext uri="{FF2B5EF4-FFF2-40B4-BE49-F238E27FC236}">
                <a16:creationId xmlns:a16="http://schemas.microsoft.com/office/drawing/2014/main" id="{A8072345-EDED-4266-CFF8-650FF0BB1E47}"/>
              </a:ext>
            </a:extLst>
          </p:cNvPr>
          <p:cNvSpPr>
            <a:spLocks noGrp="1"/>
          </p:cNvSpPr>
          <p:nvPr>
            <p:ph sz="quarter" idx="14"/>
          </p:nvPr>
        </p:nvSpPr>
        <p:spPr>
          <a:xfrm>
            <a:off x="4782312" y="758952"/>
            <a:ext cx="7216398" cy="5330952"/>
          </a:xfrm>
        </p:spPr>
        <p:txBody>
          <a:bodyPr>
            <a:normAutofit/>
          </a:bodyPr>
          <a:lstStyle/>
          <a:p>
            <a:pPr marL="0" indent="0">
              <a:buNone/>
            </a:pPr>
            <a:r>
              <a:rPr lang="en-US" sz="2400"/>
              <a:t>The most common ride days are  Thursdays and Friday, probably because of the social activities and work routines associated with them.</a:t>
            </a:r>
            <a:endParaRPr lang="en-US"/>
          </a:p>
          <a:p>
            <a:pPr marL="0" indent="0">
              <a:buNone/>
            </a:pPr>
            <a:r>
              <a:rPr lang="en-US" sz="2400"/>
              <a:t>As for the peak hours of uber rides  are evening hours.</a:t>
            </a:r>
          </a:p>
          <a:p>
            <a:pPr marL="0" indent="0">
              <a:buNone/>
            </a:pPr>
            <a:endParaRPr lang="en-US"/>
          </a:p>
          <a:p>
            <a:pPr marL="0" indent="0">
              <a:spcBef>
                <a:spcPts val="0"/>
              </a:spcBef>
              <a:spcAft>
                <a:spcPts val="1000"/>
              </a:spcAft>
              <a:buNone/>
            </a:pPr>
            <a:endParaRPr lang="en-US" sz="1800"/>
          </a:p>
        </p:txBody>
      </p:sp>
    </p:spTree>
    <p:extLst>
      <p:ext uri="{BB962C8B-B14F-4D97-AF65-F5344CB8AC3E}">
        <p14:creationId xmlns:p14="http://schemas.microsoft.com/office/powerpoint/2010/main" val="194137938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50E1-014E-2F32-5FE0-025C27322ADF}"/>
              </a:ext>
            </a:extLst>
          </p:cNvPr>
          <p:cNvSpPr>
            <a:spLocks noGrp="1"/>
          </p:cNvSpPr>
          <p:nvPr>
            <p:ph type="title"/>
          </p:nvPr>
        </p:nvSpPr>
        <p:spPr>
          <a:xfrm>
            <a:off x="146074" y="217961"/>
            <a:ext cx="11388764" cy="762000"/>
          </a:xfrm>
        </p:spPr>
        <p:txBody>
          <a:bodyPr/>
          <a:lstStyle/>
          <a:p>
            <a:r>
              <a:rPr lang="en-US"/>
              <a:t>Fare patterns</a:t>
            </a:r>
          </a:p>
        </p:txBody>
      </p:sp>
      <p:pic>
        <p:nvPicPr>
          <p:cNvPr id="4" name="Content Placeholder 3" descr="A screenshot of a graph&#10;&#10;AI-generated content may be incorrect.">
            <a:extLst>
              <a:ext uri="{FF2B5EF4-FFF2-40B4-BE49-F238E27FC236}">
                <a16:creationId xmlns:a16="http://schemas.microsoft.com/office/drawing/2014/main" id="{0387D7D9-22B9-1587-5395-E7EFB1EFFDC2}"/>
              </a:ext>
            </a:extLst>
          </p:cNvPr>
          <p:cNvPicPr>
            <a:picLocks noGrp="1" noChangeAspect="1"/>
          </p:cNvPicPr>
          <p:nvPr>
            <p:ph sz="quarter" idx="13"/>
          </p:nvPr>
        </p:nvPicPr>
        <p:blipFill>
          <a:blip r:embed="rId2"/>
          <a:stretch>
            <a:fillRect/>
          </a:stretch>
        </p:blipFill>
        <p:spPr>
          <a:xfrm>
            <a:off x="294048" y="1326329"/>
            <a:ext cx="11013055" cy="4756802"/>
          </a:xfrm>
          <a:prstGeom prst="rect">
            <a:avLst/>
          </a:prstGeom>
        </p:spPr>
      </p:pic>
    </p:spTree>
    <p:extLst>
      <p:ext uri="{BB962C8B-B14F-4D97-AF65-F5344CB8AC3E}">
        <p14:creationId xmlns:p14="http://schemas.microsoft.com/office/powerpoint/2010/main" val="1879275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B5E1-8B78-6136-809C-24D842DF3B72}"/>
              </a:ext>
            </a:extLst>
          </p:cNvPr>
          <p:cNvSpPr>
            <a:spLocks noGrp="1"/>
          </p:cNvSpPr>
          <p:nvPr>
            <p:ph type="ctrTitle"/>
          </p:nvPr>
        </p:nvSpPr>
        <p:spPr>
          <a:xfrm>
            <a:off x="345110" y="326310"/>
            <a:ext cx="11226127" cy="1724937"/>
          </a:xfrm>
        </p:spPr>
        <p:txBody>
          <a:bodyPr/>
          <a:lstStyle/>
          <a:p>
            <a:r>
              <a:rPr lang="en-US"/>
              <a:t>Season trends</a:t>
            </a:r>
          </a:p>
        </p:txBody>
      </p:sp>
      <p:pic>
        <p:nvPicPr>
          <p:cNvPr id="3" name="Picture 2">
            <a:extLst>
              <a:ext uri="{FF2B5EF4-FFF2-40B4-BE49-F238E27FC236}">
                <a16:creationId xmlns:a16="http://schemas.microsoft.com/office/drawing/2014/main" id="{0FC6928B-CC82-DBD8-FDDD-CA02B74237C0}"/>
              </a:ext>
            </a:extLst>
          </p:cNvPr>
          <p:cNvPicPr>
            <a:picLocks noChangeAspect="1"/>
          </p:cNvPicPr>
          <p:nvPr/>
        </p:nvPicPr>
        <p:blipFill>
          <a:blip r:embed="rId2"/>
          <a:stretch>
            <a:fillRect/>
          </a:stretch>
        </p:blipFill>
        <p:spPr>
          <a:xfrm>
            <a:off x="452707" y="2057940"/>
            <a:ext cx="9518170" cy="4467404"/>
          </a:xfrm>
          <a:prstGeom prst="rect">
            <a:avLst/>
          </a:prstGeom>
        </p:spPr>
      </p:pic>
    </p:spTree>
    <p:extLst>
      <p:ext uri="{BB962C8B-B14F-4D97-AF65-F5344CB8AC3E}">
        <p14:creationId xmlns:p14="http://schemas.microsoft.com/office/powerpoint/2010/main" val="298872393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3BF8-A247-955B-A994-128C80B0AB5A}"/>
              </a:ext>
            </a:extLst>
          </p:cNvPr>
          <p:cNvSpPr>
            <a:spLocks noGrp="1"/>
          </p:cNvSpPr>
          <p:nvPr>
            <p:ph type="ctrTitle"/>
          </p:nvPr>
        </p:nvSpPr>
        <p:spPr>
          <a:xfrm>
            <a:off x="992091" y="642611"/>
            <a:ext cx="10550391" cy="1279240"/>
          </a:xfrm>
        </p:spPr>
        <p:txBody>
          <a:bodyPr/>
          <a:lstStyle/>
          <a:p>
            <a:r>
              <a:rPr lang="en-US"/>
              <a:t>RIDE PATTERNS</a:t>
            </a:r>
          </a:p>
        </p:txBody>
      </p:sp>
      <p:pic>
        <p:nvPicPr>
          <p:cNvPr id="3" name="Picture 2" descr="A screenshot of a graph&#10;&#10;AI-generated content may be incorrect.">
            <a:extLst>
              <a:ext uri="{FF2B5EF4-FFF2-40B4-BE49-F238E27FC236}">
                <a16:creationId xmlns:a16="http://schemas.microsoft.com/office/drawing/2014/main" id="{537EFBAC-93FD-BFFA-4493-1BDF7740DAEE}"/>
              </a:ext>
            </a:extLst>
          </p:cNvPr>
          <p:cNvPicPr>
            <a:picLocks noChangeAspect="1"/>
          </p:cNvPicPr>
          <p:nvPr/>
        </p:nvPicPr>
        <p:blipFill>
          <a:blip r:embed="rId2"/>
          <a:stretch>
            <a:fillRect/>
          </a:stretch>
        </p:blipFill>
        <p:spPr>
          <a:xfrm>
            <a:off x="256368" y="1928452"/>
            <a:ext cx="11549869" cy="4712000"/>
          </a:xfrm>
          <a:prstGeom prst="rect">
            <a:avLst/>
          </a:prstGeom>
        </p:spPr>
      </p:pic>
    </p:spTree>
    <p:extLst>
      <p:ext uri="{BB962C8B-B14F-4D97-AF65-F5344CB8AC3E}">
        <p14:creationId xmlns:p14="http://schemas.microsoft.com/office/powerpoint/2010/main" val="314583564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a:extLst>
              <a:ext uri="{FF2B5EF4-FFF2-40B4-BE49-F238E27FC236}">
                <a16:creationId xmlns:a16="http://schemas.microsoft.com/office/drawing/2014/main" id="{5A67F51E-EB26-82BA-647C-5BE7F8E2EE18}"/>
              </a:ext>
            </a:extLst>
          </p:cNvPr>
          <p:cNvPicPr>
            <a:picLocks noGrp="1" noChangeAspect="1"/>
          </p:cNvPicPr>
          <p:nvPr>
            <p:ph type="pic" sz="quarter" idx="18"/>
          </p:nvPr>
        </p:nvPicPr>
        <p:blipFill>
          <a:blip r:embed="rId2"/>
          <a:srcRect l="8668" r="-1" b="-1"/>
          <a:stretch>
            <a:fillRect/>
          </a:stretch>
        </p:blipFill>
        <p:spPr>
          <a:xfrm>
            <a:off x="4038599" y="10"/>
            <a:ext cx="8160026" cy="6875809"/>
          </a:xfrm>
          <a:prstGeom prst="rect">
            <a:avLst/>
          </a:prstGeom>
          <a:blipFill>
            <a:blip r:embed="rId3" cstate="screen">
              <a:alphaModFix amt="70000"/>
              <a:extLst>
                <a:ext uri="{28A0092B-C50C-407E-A947-70E740481C1C}">
                  <a14:useLocalDpi xmlns:a14="http://schemas.microsoft.com/office/drawing/2010/main"/>
                </a:ext>
              </a:extLst>
            </a:blip>
            <a:stretch>
              <a:fillRect/>
            </a:stretch>
          </a:blipFill>
        </p:spPr>
      </p:pic>
      <p:sp>
        <p:nvSpPr>
          <p:cNvPr id="19" name="Freeform: Shape 1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0D869C8A-9D22-0796-8B46-3A1A4473D2F5}"/>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lnSpc>
                <a:spcPct val="90000"/>
              </a:lnSpc>
            </a:pPr>
            <a:r>
              <a:rPr lang="en-US" sz="3700">
                <a:solidFill>
                  <a:srgbClr val="FFFFFF"/>
                </a:solidFill>
              </a:rPr>
              <a:t>Dashboard</a:t>
            </a:r>
          </a:p>
        </p:txBody>
      </p:sp>
      <p:sp>
        <p:nvSpPr>
          <p:cNvPr id="4" name="Footer Placeholder 3">
            <a:extLst>
              <a:ext uri="{FF2B5EF4-FFF2-40B4-BE49-F238E27FC236}">
                <a16:creationId xmlns:a16="http://schemas.microsoft.com/office/drawing/2014/main" id="{75D654EF-0140-1009-F894-421C95DCA147}"/>
              </a:ext>
            </a:extLst>
          </p:cNvPr>
          <p:cNvSpPr>
            <a:spLocks noGrp="1"/>
          </p:cNvSpPr>
          <p:nvPr>
            <p:ph type="ftr" sz="quarter" idx="16"/>
          </p:nvPr>
        </p:nvSpPr>
        <p:spPr>
          <a:xfrm rot="5400000">
            <a:off x="-1822362" y="2005663"/>
            <a:ext cx="4114800" cy="444320"/>
          </a:xfrm>
        </p:spPr>
        <p:txBody>
          <a:bodyPr vert="horz" lIns="91440" tIns="45720" rIns="91440" bIns="45720" rtlCol="0" anchor="ctr">
            <a:normAutofit/>
          </a:bodyPr>
          <a:lstStyle/>
          <a:p>
            <a:pPr algn="l">
              <a:spcAft>
                <a:spcPts val="600"/>
              </a:spcAft>
              <a:defRPr/>
            </a:pPr>
            <a:r>
              <a:rPr lang="en-US" sz="1100" b="0" kern="1200" cap="none" spc="0">
                <a:solidFill>
                  <a:srgbClr val="FFFFFF"/>
                </a:solidFill>
                <a:effectLst/>
                <a:latin typeface="Calibri" panose="020F0502020204030204"/>
                <a:ea typeface="+mn-ea"/>
                <a:cs typeface="+mn-cs"/>
              </a:rPr>
              <a:t>Sample Footer Text</a:t>
            </a:r>
          </a:p>
        </p:txBody>
      </p:sp>
      <p:sp>
        <p:nvSpPr>
          <p:cNvPr id="3" name="Date Placeholder 2">
            <a:extLst>
              <a:ext uri="{FF2B5EF4-FFF2-40B4-BE49-F238E27FC236}">
                <a16:creationId xmlns:a16="http://schemas.microsoft.com/office/drawing/2014/main" id="{44607127-1C86-ED0D-2C1E-FE82EB60DB3A}"/>
              </a:ext>
            </a:extLst>
          </p:cNvPr>
          <p:cNvSpPr>
            <a:spLocks noGrp="1"/>
          </p:cNvSpPr>
          <p:nvPr>
            <p:ph type="dt" sz="half" idx="15"/>
          </p:nvPr>
        </p:nvSpPr>
        <p:spPr>
          <a:xfrm>
            <a:off x="8970264" y="6455664"/>
            <a:ext cx="2743200" cy="365125"/>
          </a:xfrm>
        </p:spPr>
        <p:txBody>
          <a:bodyPr vert="horz" lIns="91440" tIns="45720" rIns="91440" bIns="45720" rtlCol="0" anchor="ctr">
            <a:normAutofit/>
          </a:bodyPr>
          <a:lstStyle/>
          <a:p>
            <a:pPr algn="r">
              <a:spcAft>
                <a:spcPts val="600"/>
              </a:spcAft>
              <a:defRPr/>
            </a:pPr>
            <a:r>
              <a:rPr lang="en-US" sz="1100" b="0" cap="none" spc="0">
                <a:solidFill>
                  <a:srgbClr val="FFFFFF"/>
                </a:solidFill>
                <a:effectLst/>
                <a:latin typeface="Calibri" panose="020F0502020204030204"/>
              </a:rPr>
              <a:t>2/6/2025</a:t>
            </a:r>
          </a:p>
        </p:txBody>
      </p:sp>
      <p:sp>
        <p:nvSpPr>
          <p:cNvPr id="5" name="Slide Number Placeholder 4">
            <a:extLst>
              <a:ext uri="{FF2B5EF4-FFF2-40B4-BE49-F238E27FC236}">
                <a16:creationId xmlns:a16="http://schemas.microsoft.com/office/drawing/2014/main" id="{CE36255F-B8A6-B464-3EB2-945D48B7E48C}"/>
              </a:ext>
            </a:extLst>
          </p:cNvPr>
          <p:cNvSpPr>
            <a:spLocks noGrp="1"/>
          </p:cNvSpPr>
          <p:nvPr>
            <p:ph type="sldNum" sz="quarter" idx="17"/>
          </p:nvPr>
        </p:nvSpPr>
        <p:spPr>
          <a:xfrm>
            <a:off x="11704319" y="6455664"/>
            <a:ext cx="448056" cy="365125"/>
          </a:xfrm>
        </p:spPr>
        <p:txBody>
          <a:bodyPr vert="horz" lIns="91440" tIns="45720" rIns="91440" bIns="45720" rtlCol="0" anchor="ctr">
            <a:normAutofit/>
          </a:bodyPr>
          <a:lstStyle/>
          <a:p>
            <a:pPr algn="r">
              <a:spcAft>
                <a:spcPts val="600"/>
              </a:spcAft>
              <a:defRPr/>
            </a:pPr>
            <a:fld id="{CC057153-B650-4DEB-B370-79DDCFDCE934}" type="slidenum">
              <a:rPr lang="en-US" sz="1100" b="0">
                <a:solidFill>
                  <a:srgbClr val="FFFFFF"/>
                </a:solidFill>
                <a:effectLst/>
                <a:latin typeface="Calibri" panose="020F0502020204030204"/>
              </a:rPr>
              <a:pPr algn="r">
                <a:spcAft>
                  <a:spcPts val="600"/>
                </a:spcAft>
                <a:defRPr/>
              </a:pPr>
              <a:t>17</a:t>
            </a:fld>
            <a:endParaRPr lang="en-US" sz="1100" b="0">
              <a:solidFill>
                <a:srgbClr val="FFFFFF"/>
              </a:solidFill>
              <a:effectLst/>
              <a:latin typeface="Calibri" panose="020F0502020204030204"/>
            </a:endParaRPr>
          </a:p>
        </p:txBody>
      </p:sp>
    </p:spTree>
    <p:extLst>
      <p:ext uri="{BB962C8B-B14F-4D97-AF65-F5344CB8AC3E}">
        <p14:creationId xmlns:p14="http://schemas.microsoft.com/office/powerpoint/2010/main" val="64669313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2F8EAF-D9DE-9FD3-ED83-7032E7D7FC06}"/>
              </a:ext>
            </a:extLst>
          </p:cNvPr>
          <p:cNvSpPr>
            <a:spLocks noGrp="1"/>
          </p:cNvSpPr>
          <p:nvPr>
            <p:ph type="title"/>
          </p:nvPr>
        </p:nvSpPr>
        <p:spPr/>
        <p:txBody>
          <a:bodyPr/>
          <a:lstStyle/>
          <a:p>
            <a:r>
              <a:rPr lang="en-US"/>
              <a:t>Conclusion </a:t>
            </a:r>
          </a:p>
        </p:txBody>
      </p:sp>
      <p:sp>
        <p:nvSpPr>
          <p:cNvPr id="5" name="Content Placeholder 4">
            <a:extLst>
              <a:ext uri="{FF2B5EF4-FFF2-40B4-BE49-F238E27FC236}">
                <a16:creationId xmlns:a16="http://schemas.microsoft.com/office/drawing/2014/main" id="{0EA6679F-0290-515C-BB0F-947C10AC81E4}"/>
              </a:ext>
            </a:extLst>
          </p:cNvPr>
          <p:cNvSpPr>
            <a:spLocks noGrp="1"/>
          </p:cNvSpPr>
          <p:nvPr>
            <p:ph sz="quarter" idx="14"/>
          </p:nvPr>
        </p:nvSpPr>
        <p:spPr>
          <a:xfrm>
            <a:off x="5985239" y="670792"/>
            <a:ext cx="6208372" cy="4651016"/>
          </a:xfrm>
        </p:spPr>
        <p:txBody>
          <a:bodyPr>
            <a:normAutofit fontScale="77500" lnSpcReduction="20000"/>
          </a:bodyPr>
          <a:lstStyle/>
          <a:p>
            <a:r>
              <a:rPr lang="en-US">
                <a:ea typeface="+mn-lt"/>
                <a:cs typeface="+mn-lt"/>
              </a:rPr>
              <a:t>The analysis of the Uber Fares Dataset uncovered several important operational insights such as ride demand peaks during evening rush hours, particularly on Thursdays and Fridays, highlighting high commuter activity during the end of the workweek and high ride volumes in spring .</a:t>
            </a:r>
            <a:endParaRPr lang="en-US"/>
          </a:p>
          <a:p>
            <a:r>
              <a:rPr lang="en-US">
                <a:ea typeface="+mn-lt"/>
                <a:cs typeface="+mn-lt"/>
              </a:rPr>
              <a:t>Not to forget the Fare vs Hour of Day analysis shows that  shows the consistency of fare amount throughout the day indicating stable pricing independent of the time of ride.</a:t>
            </a:r>
            <a:endParaRPr lang="en-US"/>
          </a:p>
          <a:p>
            <a:r>
              <a:rPr lang="en-US"/>
              <a:t>Overall the demand pattern and other prominent factors such as pricing should be measured against various criteria such as time ,seasons, fare amount  and so on, to obtain a well versed ground for enhaced decision making.</a:t>
            </a:r>
          </a:p>
        </p:txBody>
      </p:sp>
    </p:spTree>
    <p:extLst>
      <p:ext uri="{BB962C8B-B14F-4D97-AF65-F5344CB8AC3E}">
        <p14:creationId xmlns:p14="http://schemas.microsoft.com/office/powerpoint/2010/main" val="26510584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09B1-CECE-7466-7044-9D73619E56A1}"/>
              </a:ext>
            </a:extLst>
          </p:cNvPr>
          <p:cNvSpPr>
            <a:spLocks noGrp="1"/>
          </p:cNvSpPr>
          <p:nvPr>
            <p:ph type="ctrTitle"/>
          </p:nvPr>
        </p:nvSpPr>
        <p:spPr>
          <a:xfrm>
            <a:off x="885924" y="1049367"/>
            <a:ext cx="4649464" cy="815504"/>
          </a:xfrm>
        </p:spPr>
        <p:txBody>
          <a:bodyPr>
            <a:normAutofit/>
          </a:bodyPr>
          <a:lstStyle/>
          <a:p>
            <a:r>
              <a:rPr lang="en-US" sz="3200" err="1"/>
              <a:t>RECOMMENDATIoNS</a:t>
            </a:r>
            <a:endParaRPr lang="en-US" sz="3200"/>
          </a:p>
        </p:txBody>
      </p:sp>
      <p:sp>
        <p:nvSpPr>
          <p:cNvPr id="3" name="Subtitle 2">
            <a:extLst>
              <a:ext uri="{FF2B5EF4-FFF2-40B4-BE49-F238E27FC236}">
                <a16:creationId xmlns:a16="http://schemas.microsoft.com/office/drawing/2014/main" id="{0D66681B-5E1B-BD2B-6960-3B46EFE83A39}"/>
              </a:ext>
            </a:extLst>
          </p:cNvPr>
          <p:cNvSpPr>
            <a:spLocks noGrp="1"/>
          </p:cNvSpPr>
          <p:nvPr>
            <p:ph type="subTitle" idx="1"/>
          </p:nvPr>
        </p:nvSpPr>
        <p:spPr>
          <a:xfrm>
            <a:off x="880691" y="1866185"/>
            <a:ext cx="5206270" cy="3963776"/>
          </a:xfrm>
        </p:spPr>
        <p:txBody>
          <a:bodyPr>
            <a:normAutofit fontScale="92500" lnSpcReduction="10000"/>
          </a:bodyPr>
          <a:lstStyle/>
          <a:p>
            <a:pPr>
              <a:lnSpc>
                <a:spcPct val="160000"/>
              </a:lnSpc>
              <a:buFont typeface="Arial"/>
              <a:buChar char="•"/>
            </a:pPr>
            <a:r>
              <a:rPr lang="en-US" sz="1100" b="1">
                <a:latin typeface="Arial"/>
                <a:cs typeface="Arial"/>
              </a:rPr>
              <a:t>Optimize Driver Allocation During Peak Hours</a:t>
            </a:r>
            <a:br>
              <a:rPr lang="en-US" sz="1100" b="1">
                <a:latin typeface="Arial"/>
                <a:cs typeface="Arial"/>
              </a:rPr>
            </a:br>
            <a:r>
              <a:rPr lang="en-US" sz="1100" b="1">
                <a:latin typeface="Arial"/>
                <a:cs typeface="Arial"/>
              </a:rPr>
              <a:t> Allocate more drivers during evening rush hours—especially on Thursdays and Fridays—to meet increased demand and reduce passenger wait times. This can improve customer satisfaction and maximize revenue.</a:t>
            </a:r>
          </a:p>
          <a:p>
            <a:pPr>
              <a:lnSpc>
                <a:spcPct val="160000"/>
              </a:lnSpc>
              <a:buFont typeface="Arial"/>
              <a:buChar char="•"/>
            </a:pPr>
            <a:r>
              <a:rPr lang="en-US" sz="1100" b="1">
                <a:latin typeface="Arial"/>
                <a:cs typeface="Arial"/>
              </a:rPr>
              <a:t>Targeted Promotions in Low-Demand Periods</a:t>
            </a:r>
            <a:br>
              <a:rPr lang="en-US" sz="1100" b="1">
                <a:latin typeface="Arial"/>
                <a:cs typeface="Arial"/>
              </a:rPr>
            </a:br>
            <a:r>
              <a:rPr lang="en-US" sz="1100" b="1">
                <a:latin typeface="Arial"/>
                <a:cs typeface="Arial"/>
              </a:rPr>
              <a:t> Offer discounts or loyalty rewards during non-peak hours or days (e.g., early mornings or mid-week) to stimulate demand and balance ride volume more evenly across the day and week.</a:t>
            </a:r>
          </a:p>
          <a:p>
            <a:pPr>
              <a:lnSpc>
                <a:spcPct val="160000"/>
              </a:lnSpc>
              <a:buFont typeface="Arial"/>
              <a:buChar char="•"/>
            </a:pPr>
            <a:r>
              <a:rPr lang="en-US" sz="1100" b="1">
                <a:latin typeface="Arial"/>
                <a:cs typeface="Arial"/>
              </a:rPr>
              <a:t>Seasonal Pricing Strategy</a:t>
            </a:r>
            <a:br>
              <a:rPr lang="en-US" sz="1100" b="1">
                <a:latin typeface="Arial"/>
                <a:cs typeface="Arial"/>
              </a:rPr>
            </a:br>
            <a:r>
              <a:rPr lang="en-US" sz="1100" b="1">
                <a:latin typeface="Arial"/>
                <a:cs typeface="Arial"/>
              </a:rPr>
              <a:t> Maintain high service availability in spring to support the higher ride volume and improve customer retention.</a:t>
            </a:r>
            <a:endParaRPr lang="en-US">
              <a:latin typeface="Trade Gothic Next Light"/>
              <a:cs typeface="Arial"/>
            </a:endParaRPr>
          </a:p>
          <a:p>
            <a:pPr>
              <a:lnSpc>
                <a:spcPct val="160000"/>
              </a:lnSpc>
              <a:buFont typeface="Arial"/>
              <a:buChar char="•"/>
            </a:pPr>
            <a:r>
              <a:rPr lang="en-US" sz="1100" b="1">
                <a:latin typeface="Arial"/>
                <a:cs typeface="Arial"/>
              </a:rPr>
              <a:t>Focus on Short-Distance Services</a:t>
            </a:r>
            <a:br>
              <a:rPr lang="en-US" sz="1100" b="1">
                <a:latin typeface="Arial"/>
                <a:cs typeface="Arial"/>
              </a:rPr>
            </a:br>
            <a:r>
              <a:rPr lang="en-US" sz="1100" b="1">
                <a:latin typeface="Arial"/>
                <a:cs typeface="Arial"/>
              </a:rPr>
              <a:t> Since the majority of rides are short-distance, consider enhancing micro-transit or pooled ride options in densely populated areas to increase trip frequency and operational efficiency.</a:t>
            </a:r>
            <a:endParaRPr lang="en-US"/>
          </a:p>
        </p:txBody>
      </p:sp>
      <p:pic>
        <p:nvPicPr>
          <p:cNvPr id="7" name="Picture Placeholder 6" descr="A close up of a plant">
            <a:extLst>
              <a:ext uri="{FF2B5EF4-FFF2-40B4-BE49-F238E27FC236}">
                <a16:creationId xmlns:a16="http://schemas.microsoft.com/office/drawing/2014/main" id="{0F06CFED-994E-137F-0F8E-1A9795C48E1E}"/>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p:blipFill>
        <p:spPr>
          <a:xfrm>
            <a:off x="6099048" y="758951"/>
            <a:ext cx="5340096" cy="5333995"/>
          </a:xfrm>
        </p:spPr>
      </p:pic>
    </p:spTree>
    <p:extLst>
      <p:ext uri="{BB962C8B-B14F-4D97-AF65-F5344CB8AC3E}">
        <p14:creationId xmlns:p14="http://schemas.microsoft.com/office/powerpoint/2010/main" val="29996869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55C6-1E2E-E4BD-2E9F-B3321C22A292}"/>
              </a:ext>
            </a:extLst>
          </p:cNvPr>
          <p:cNvSpPr>
            <a:spLocks noGrp="1"/>
          </p:cNvSpPr>
          <p:nvPr>
            <p:ph type="title"/>
          </p:nvPr>
        </p:nvSpPr>
        <p:spPr>
          <a:xfrm>
            <a:off x="819302" y="2357324"/>
            <a:ext cx="4396436" cy="2143353"/>
          </a:xfrm>
        </p:spPr>
        <p:txBody>
          <a:bodyPr/>
          <a:lstStyle/>
          <a:p>
            <a:r>
              <a:rPr lang="en-US"/>
              <a:t>Content</a:t>
            </a:r>
          </a:p>
        </p:txBody>
      </p:sp>
      <p:sp>
        <p:nvSpPr>
          <p:cNvPr id="3" name="Content Placeholder 2">
            <a:extLst>
              <a:ext uri="{FF2B5EF4-FFF2-40B4-BE49-F238E27FC236}">
                <a16:creationId xmlns:a16="http://schemas.microsoft.com/office/drawing/2014/main" id="{432C04E6-B771-F1FA-85F4-B7984DE55A8E}"/>
              </a:ext>
            </a:extLst>
          </p:cNvPr>
          <p:cNvSpPr>
            <a:spLocks noGrp="1"/>
          </p:cNvSpPr>
          <p:nvPr>
            <p:ph sz="quarter" idx="13"/>
          </p:nvPr>
        </p:nvSpPr>
        <p:spPr>
          <a:xfrm>
            <a:off x="6830568" y="608991"/>
            <a:ext cx="4325112" cy="5640019"/>
          </a:xfrm>
        </p:spPr>
        <p:txBody>
          <a:bodyPr>
            <a:normAutofit/>
          </a:bodyPr>
          <a:lstStyle/>
          <a:p>
            <a:r>
              <a:rPr lang="en-US">
                <a:ea typeface="+mn-lt"/>
                <a:cs typeface="+mn-lt"/>
              </a:rPr>
              <a:t>Introduction</a:t>
            </a:r>
            <a:endParaRPr lang="en-US"/>
          </a:p>
          <a:p>
            <a:r>
              <a:rPr lang="en-US">
                <a:ea typeface="+mn-lt"/>
                <a:cs typeface="+mn-lt"/>
              </a:rPr>
              <a:t>Methodology</a:t>
            </a:r>
          </a:p>
          <a:p>
            <a:r>
              <a:rPr lang="en-US">
                <a:ea typeface="+mn-lt"/>
                <a:cs typeface="+mn-lt"/>
              </a:rPr>
              <a:t>Analysis</a:t>
            </a:r>
          </a:p>
          <a:p>
            <a:r>
              <a:rPr lang="en-US"/>
              <a:t> </a:t>
            </a:r>
            <a:r>
              <a:rPr lang="en-US">
                <a:ea typeface="+mn-lt"/>
                <a:cs typeface="+mn-lt"/>
              </a:rPr>
              <a:t>Results</a:t>
            </a:r>
          </a:p>
          <a:p>
            <a:r>
              <a:rPr lang="en-US">
                <a:ea typeface="+mn-lt"/>
                <a:cs typeface="+mn-lt"/>
              </a:rPr>
              <a:t>Conclusion</a:t>
            </a:r>
            <a:endParaRPr lang="en-US"/>
          </a:p>
          <a:p>
            <a:r>
              <a:rPr lang="en-US">
                <a:ea typeface="+mn-lt"/>
                <a:cs typeface="+mn-lt"/>
              </a:rPr>
              <a:t>Recommendations</a:t>
            </a:r>
            <a:endParaRPr lang="en-US"/>
          </a:p>
          <a:p>
            <a:endParaRPr lang="en-US"/>
          </a:p>
        </p:txBody>
      </p:sp>
    </p:spTree>
    <p:extLst>
      <p:ext uri="{BB962C8B-B14F-4D97-AF65-F5344CB8AC3E}">
        <p14:creationId xmlns:p14="http://schemas.microsoft.com/office/powerpoint/2010/main" val="42165233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BA28-7B5B-3D59-0D23-C072A5C2A52B}"/>
              </a:ext>
            </a:extLst>
          </p:cNvPr>
          <p:cNvSpPr>
            <a:spLocks noGrp="1"/>
          </p:cNvSpPr>
          <p:nvPr>
            <p:ph type="ctrTitle"/>
          </p:nvPr>
        </p:nvSpPr>
        <p:spPr>
          <a:xfrm>
            <a:off x="4845222" y="3043629"/>
            <a:ext cx="4094960" cy="1782448"/>
          </a:xfrm>
        </p:spPr>
        <p:txBody>
          <a:bodyPr/>
          <a:lstStyle/>
          <a:p>
            <a:r>
              <a:rPr lang="en-US">
                <a:latin typeface="STXingkai"/>
                <a:ea typeface="STXingkai"/>
              </a:rPr>
              <a:t>END</a:t>
            </a:r>
          </a:p>
        </p:txBody>
      </p:sp>
      <p:sp>
        <p:nvSpPr>
          <p:cNvPr id="3" name="Subtitle 2">
            <a:extLst>
              <a:ext uri="{FF2B5EF4-FFF2-40B4-BE49-F238E27FC236}">
                <a16:creationId xmlns:a16="http://schemas.microsoft.com/office/drawing/2014/main" id="{58443BCF-B6AE-B157-B5A8-60575A5F5EBF}"/>
              </a:ext>
            </a:extLst>
          </p:cNvPr>
          <p:cNvSpPr>
            <a:spLocks noGrp="1"/>
          </p:cNvSpPr>
          <p:nvPr>
            <p:ph type="subTitle" idx="4294967295"/>
          </p:nvPr>
        </p:nvSpPr>
        <p:spPr>
          <a:xfrm>
            <a:off x="0" y="484188"/>
            <a:ext cx="7772400" cy="595312"/>
          </a:xfrm>
        </p:spPr>
        <p:txBody>
          <a:bodyPr/>
          <a:lstStyle/>
          <a:p>
            <a:r>
              <a:rPr lang="en-US"/>
              <a:t>Keeping your audience engaged through effective techniques</a:t>
            </a:r>
          </a:p>
        </p:txBody>
      </p:sp>
    </p:spTree>
    <p:extLst>
      <p:ext uri="{BB962C8B-B14F-4D97-AF65-F5344CB8AC3E}">
        <p14:creationId xmlns:p14="http://schemas.microsoft.com/office/powerpoint/2010/main" val="37627305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44A5-0283-F980-85F3-EE51746FC4CD}"/>
              </a:ext>
            </a:extLst>
          </p:cNvPr>
          <p:cNvSpPr>
            <a:spLocks noGrp="1"/>
          </p:cNvSpPr>
          <p:nvPr>
            <p:ph type="title"/>
          </p:nvPr>
        </p:nvSpPr>
        <p:spPr>
          <a:xfrm>
            <a:off x="612648" y="183859"/>
            <a:ext cx="3703320" cy="1027980"/>
          </a:xfrm>
        </p:spPr>
        <p:txBody>
          <a:bodyPr/>
          <a:lstStyle/>
          <a:p>
            <a:r>
              <a:rPr lang="en-US"/>
              <a:t>Introduction</a:t>
            </a:r>
          </a:p>
        </p:txBody>
      </p:sp>
      <p:sp>
        <p:nvSpPr>
          <p:cNvPr id="3" name="Content Placeholder 2">
            <a:extLst>
              <a:ext uri="{FF2B5EF4-FFF2-40B4-BE49-F238E27FC236}">
                <a16:creationId xmlns:a16="http://schemas.microsoft.com/office/drawing/2014/main" id="{1A385359-5FD3-D5C8-1467-F7082543AA4C}"/>
              </a:ext>
            </a:extLst>
          </p:cNvPr>
          <p:cNvSpPr>
            <a:spLocks noGrp="1"/>
          </p:cNvSpPr>
          <p:nvPr>
            <p:ph sz="quarter" idx="14"/>
          </p:nvPr>
        </p:nvSpPr>
        <p:spPr>
          <a:xfrm>
            <a:off x="612648" y="1410305"/>
            <a:ext cx="3703320" cy="5263838"/>
          </a:xfrm>
        </p:spPr>
        <p:txBody>
          <a:bodyPr vert="horz" lIns="91440" tIns="45720" rIns="91440" bIns="45720" rtlCol="0" anchor="t">
            <a:noAutofit/>
          </a:bodyPr>
          <a:lstStyle/>
          <a:p>
            <a:r>
              <a:rPr lang="en-US">
                <a:latin typeface="Trade Gothic Next Cond"/>
                <a:ea typeface="Calibri"/>
                <a:cs typeface="Arial"/>
              </a:rPr>
              <a:t>The main focus of this project is thorough analysis of the given dataset(Uber fare dataset) in order to understand the variance of fares in relation to various prominent factors such as time. It is executed using different tools such as Visual studio code, and Power bi that play a significant role in its overall success. The objective is to identify key trends in ride patterns, fare patterns among other significant contributors from the collected uber data and retain meaningful insights. Analyze data in accordance with different criteria such as time, to draw explicit meaning</a:t>
            </a:r>
            <a:r>
              <a:rPr lang="en-US" sz="1600">
                <a:latin typeface="Book Antiqua"/>
                <a:ea typeface="Calibri"/>
                <a:cs typeface="Arial"/>
              </a:rPr>
              <a:t> .</a:t>
            </a:r>
            <a:endParaRPr lang="en-US" sz="1600">
              <a:latin typeface="Book Antiqua"/>
              <a:ea typeface="Calibri"/>
            </a:endParaRPr>
          </a:p>
        </p:txBody>
      </p:sp>
      <p:pic>
        <p:nvPicPr>
          <p:cNvPr id="6" name="Picture Placeholder 5" descr="A close up of a leaf">
            <a:extLst>
              <a:ext uri="{FF2B5EF4-FFF2-40B4-BE49-F238E27FC236}">
                <a16:creationId xmlns:a16="http://schemas.microsoft.com/office/drawing/2014/main" id="{D6E9EE89-2952-15AB-D32F-B1FA5961B0B8}"/>
              </a:ext>
            </a:extLst>
          </p:cNvPr>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31345004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B0A094C-42C5-E5CA-41E4-DA2005CB5FF3}"/>
              </a:ext>
            </a:extLst>
          </p:cNvPr>
          <p:cNvSpPr>
            <a:spLocks noGrp="1"/>
          </p:cNvSpPr>
          <p:nvPr>
            <p:ph type="title"/>
          </p:nvPr>
        </p:nvSpPr>
        <p:spPr>
          <a:xfrm>
            <a:off x="761803" y="350196"/>
            <a:ext cx="4646904" cy="1624520"/>
          </a:xfrm>
        </p:spPr>
        <p:txBody>
          <a:bodyPr vert="horz" lIns="91440" tIns="45720" rIns="91440" bIns="45720" rtlCol="0" anchor="ctr">
            <a:normAutofit/>
          </a:bodyPr>
          <a:lstStyle/>
          <a:p>
            <a:pPr>
              <a:lnSpc>
                <a:spcPct val="90000"/>
              </a:lnSpc>
            </a:pPr>
            <a:r>
              <a:rPr lang="en-US" sz="4000"/>
              <a:t>METHODOLOGY</a:t>
            </a:r>
          </a:p>
        </p:txBody>
      </p:sp>
      <p:sp>
        <p:nvSpPr>
          <p:cNvPr id="6" name="Content Placeholder 5">
            <a:extLst>
              <a:ext uri="{FF2B5EF4-FFF2-40B4-BE49-F238E27FC236}">
                <a16:creationId xmlns:a16="http://schemas.microsoft.com/office/drawing/2014/main" id="{F78B5B79-15BE-7B3E-D8BB-7366AA2B7F95}"/>
              </a:ext>
            </a:extLst>
          </p:cNvPr>
          <p:cNvSpPr>
            <a:spLocks noGrp="1"/>
          </p:cNvSpPr>
          <p:nvPr>
            <p:ph sz="quarter" idx="14"/>
          </p:nvPr>
        </p:nvSpPr>
        <p:spPr>
          <a:xfrm>
            <a:off x="761802" y="2743200"/>
            <a:ext cx="4646905" cy="3613149"/>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2000"/>
              <a:t>Data Collection is the initial step of this project. Where by the dataset(uber.csv) is  obtained/downloaded from Kaggle. </a:t>
            </a:r>
          </a:p>
          <a:p>
            <a:pPr indent="-228600">
              <a:lnSpc>
                <a:spcPct val="90000"/>
              </a:lnSpc>
              <a:buFont typeface="Arial" panose="020B0604020202020204" pitchFamily="34" charset="0"/>
              <a:buChar char="•"/>
            </a:pPr>
            <a:r>
              <a:rPr lang="en-US" sz="2000"/>
              <a:t>Thereafter the data is loaded in the Visual studio code. This process involves the importation of several libraries such as pandas, seaborn, and matplotlib.</a:t>
            </a:r>
          </a:p>
          <a:p>
            <a:pPr indent="-228600">
              <a:lnSpc>
                <a:spcPct val="90000"/>
              </a:lnSpc>
              <a:buFont typeface="Arial" panose="020B0604020202020204" pitchFamily="34" charset="0"/>
              <a:buChar char="•"/>
            </a:pPr>
            <a:r>
              <a:rPr lang="en-US" sz="2000"/>
              <a:t>The</a:t>
            </a:r>
          </a:p>
        </p:txBody>
      </p:sp>
      <p:sp>
        <p:nvSpPr>
          <p:cNvPr id="3" name="Date Placeholder 2">
            <a:extLst>
              <a:ext uri="{FF2B5EF4-FFF2-40B4-BE49-F238E27FC236}">
                <a16:creationId xmlns:a16="http://schemas.microsoft.com/office/drawing/2014/main" id="{85F66A3F-BEF2-F7BB-A88C-6EB98F3B556A}"/>
              </a:ext>
            </a:extLst>
          </p:cNvPr>
          <p:cNvSpPr>
            <a:spLocks noGrp="1"/>
          </p:cNvSpPr>
          <p:nvPr>
            <p:ph type="dt" sz="half" idx="15"/>
          </p:nvPr>
        </p:nvSpPr>
        <p:spPr>
          <a:xfrm>
            <a:off x="761802" y="6356350"/>
            <a:ext cx="2819598" cy="365125"/>
          </a:xfrm>
        </p:spPr>
        <p:txBody>
          <a:bodyPr vert="horz" lIns="91440" tIns="45720" rIns="91440" bIns="45720" rtlCol="0" anchor="ctr">
            <a:normAutofit/>
          </a:bodyPr>
          <a:lstStyle/>
          <a:p>
            <a:pPr>
              <a:spcAft>
                <a:spcPts val="600"/>
              </a:spcAft>
              <a:defRPr/>
            </a:pPr>
            <a:r>
              <a:rPr lang="en-US" sz="1200" b="0" cap="none" spc="0">
                <a:solidFill>
                  <a:schemeClr val="tx1"/>
                </a:solidFill>
                <a:effectLst/>
                <a:latin typeface="Calibri" panose="020F0502020204030204"/>
              </a:rPr>
              <a:t>2/6/2025</a:t>
            </a:r>
          </a:p>
        </p:txBody>
      </p:sp>
      <p:pic>
        <p:nvPicPr>
          <p:cNvPr id="8" name="Picture Placeholder 7" descr="A screen shot of a computer program&#10;&#10;AI-generated content may be incorrect.">
            <a:extLst>
              <a:ext uri="{FF2B5EF4-FFF2-40B4-BE49-F238E27FC236}">
                <a16:creationId xmlns:a16="http://schemas.microsoft.com/office/drawing/2014/main" id="{FF070E9C-98C8-F121-C015-F9086D665F17}"/>
              </a:ext>
            </a:extLst>
          </p:cNvPr>
          <p:cNvPicPr>
            <a:picLocks noGrp="1" noChangeAspect="1"/>
          </p:cNvPicPr>
          <p:nvPr>
            <p:ph type="pic" sz="quarter" idx="18"/>
          </p:nvPr>
        </p:nvPicPr>
        <p:blipFill>
          <a:blip r:embed="rId2"/>
          <a:srcRect r="49498" b="-2"/>
          <a:stretch>
            <a:fillRect/>
          </a:stretch>
        </p:blipFill>
        <p:spPr>
          <a:xfrm>
            <a:off x="6096000" y="1"/>
            <a:ext cx="6102825" cy="6858000"/>
          </a:xfrm>
          <a:prstGeom prst="rect">
            <a:avLst/>
          </a:prstGeom>
          <a:blipFill>
            <a:blip r:embed="rId3" cstate="screen">
              <a:alphaModFix amt="70000"/>
              <a:extLst>
                <a:ext uri="{28A0092B-C50C-407E-A947-70E740481C1C}">
                  <a14:useLocalDpi xmlns:a14="http://schemas.microsoft.com/office/drawing/2010/main"/>
                </a:ext>
              </a:extLst>
            </a:blip>
            <a:stretch>
              <a:fillRect/>
            </a:stretch>
          </a:blipFill>
        </p:spPr>
      </p:pic>
      <p:sp>
        <p:nvSpPr>
          <p:cNvPr id="4" name="Footer Placeholder 3">
            <a:extLst>
              <a:ext uri="{FF2B5EF4-FFF2-40B4-BE49-F238E27FC236}">
                <a16:creationId xmlns:a16="http://schemas.microsoft.com/office/drawing/2014/main" id="{D4B7A581-0C8E-A8AF-F3E1-13F356375588}"/>
              </a:ext>
            </a:extLst>
          </p:cNvPr>
          <p:cNvSpPr>
            <a:spLocks noGrp="1"/>
          </p:cNvSpPr>
          <p:nvPr>
            <p:ph type="ftr" sz="quarter" idx="16"/>
          </p:nvPr>
        </p:nvSpPr>
        <p:spPr>
          <a:xfrm>
            <a:off x="6478073" y="6356350"/>
            <a:ext cx="3303431" cy="365125"/>
          </a:xfrm>
        </p:spPr>
        <p:txBody>
          <a:bodyPr vert="horz" lIns="91440" tIns="45720" rIns="91440" bIns="45720" rtlCol="0" anchor="ctr">
            <a:normAutofit/>
          </a:bodyPr>
          <a:lstStyle/>
          <a:p>
            <a:pPr algn="l">
              <a:spcAft>
                <a:spcPts val="600"/>
              </a:spcAft>
              <a:defRPr/>
            </a:pPr>
            <a:r>
              <a:rPr lang="en-US" sz="1200" b="0" kern="1200" cap="none" spc="0">
                <a:solidFill>
                  <a:srgbClr val="FFFFFF"/>
                </a:solidFill>
                <a:effectLst/>
                <a:latin typeface="Calibri" panose="020F0502020204030204"/>
                <a:ea typeface="+mn-ea"/>
                <a:cs typeface="+mn-cs"/>
              </a:rPr>
              <a:t>Sample Footer Text</a:t>
            </a:r>
          </a:p>
        </p:txBody>
      </p:sp>
      <p:sp>
        <p:nvSpPr>
          <p:cNvPr id="5" name="Slide Number Placeholder 4">
            <a:extLst>
              <a:ext uri="{FF2B5EF4-FFF2-40B4-BE49-F238E27FC236}">
                <a16:creationId xmlns:a16="http://schemas.microsoft.com/office/drawing/2014/main" id="{FF651A33-D9A0-9792-34FD-B444CD819DC0}"/>
              </a:ext>
            </a:extLst>
          </p:cNvPr>
          <p:cNvSpPr>
            <a:spLocks noGrp="1"/>
          </p:cNvSpPr>
          <p:nvPr>
            <p:ph type="sldNum" sz="quarter" idx="17"/>
          </p:nvPr>
        </p:nvSpPr>
        <p:spPr>
          <a:xfrm>
            <a:off x="8732520" y="6356350"/>
            <a:ext cx="3200400" cy="365125"/>
          </a:xfrm>
        </p:spPr>
        <p:txBody>
          <a:bodyPr vert="horz" lIns="91440" tIns="45720" rIns="91440" bIns="45720" rtlCol="0" anchor="ctr">
            <a:normAutofit/>
          </a:bodyPr>
          <a:lstStyle/>
          <a:p>
            <a:pPr algn="r">
              <a:spcAft>
                <a:spcPts val="600"/>
              </a:spcAft>
              <a:defRPr/>
            </a:pPr>
            <a:fld id="{CC057153-B650-4DEB-B370-79DDCFDCE934}" type="slidenum">
              <a:rPr lang="en-US" sz="1200" b="0">
                <a:solidFill>
                  <a:srgbClr val="FFFFFF"/>
                </a:solidFill>
                <a:effectLst/>
                <a:latin typeface="Calibri" panose="020F0502020204030204"/>
              </a:rPr>
              <a:pPr algn="r">
                <a:spcAft>
                  <a:spcPts val="600"/>
                </a:spcAft>
                <a:defRPr/>
              </a:pPr>
              <a:t>4</a:t>
            </a:fld>
            <a:endParaRPr lang="en-US" sz="1200" b="0">
              <a:solidFill>
                <a:srgbClr val="FFFFFF"/>
              </a:solidFill>
              <a:effectLst/>
              <a:latin typeface="Calibri" panose="020F0502020204030204"/>
            </a:endParaRPr>
          </a:p>
        </p:txBody>
      </p:sp>
    </p:spTree>
    <p:extLst>
      <p:ext uri="{BB962C8B-B14F-4D97-AF65-F5344CB8AC3E}">
        <p14:creationId xmlns:p14="http://schemas.microsoft.com/office/powerpoint/2010/main" val="3308201561"/>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20E7A72-0A91-5786-36C0-851AA152D287}"/>
              </a:ext>
            </a:extLst>
          </p:cNvPr>
          <p:cNvSpPr>
            <a:spLocks noGrp="1"/>
          </p:cNvSpPr>
          <p:nvPr>
            <p:ph type="title"/>
          </p:nvPr>
        </p:nvSpPr>
        <p:spPr>
          <a:xfrm>
            <a:off x="7910285" y="741391"/>
            <a:ext cx="3443514" cy="1616203"/>
          </a:xfrm>
        </p:spPr>
        <p:txBody>
          <a:bodyPr vert="horz" lIns="91440" tIns="45720" rIns="91440" bIns="45720" rtlCol="0" anchor="b">
            <a:normAutofit/>
          </a:bodyPr>
          <a:lstStyle/>
          <a:p>
            <a:pPr>
              <a:lnSpc>
                <a:spcPct val="90000"/>
              </a:lnSpc>
            </a:pPr>
            <a:r>
              <a:rPr lang="en-US" sz="3200"/>
              <a:t>Data cleaning</a:t>
            </a:r>
          </a:p>
        </p:txBody>
      </p:sp>
      <p:pic>
        <p:nvPicPr>
          <p:cNvPr id="8" name="Picture Placeholder 7" descr="A computer screen shot of a program code&#10;&#10;AI-generated content may be incorrect.">
            <a:extLst>
              <a:ext uri="{FF2B5EF4-FFF2-40B4-BE49-F238E27FC236}">
                <a16:creationId xmlns:a16="http://schemas.microsoft.com/office/drawing/2014/main" id="{9E027440-8290-79BE-C3FF-5E60DF44B802}"/>
              </a:ext>
            </a:extLst>
          </p:cNvPr>
          <p:cNvPicPr>
            <a:picLocks noGrp="1" noChangeAspect="1"/>
          </p:cNvPicPr>
          <p:nvPr>
            <p:ph type="pic" sz="quarter" idx="18"/>
          </p:nvPr>
        </p:nvPicPr>
        <p:blipFill>
          <a:blip r:embed="rId2"/>
          <a:srcRect l="3676" r="53447" b="-1"/>
          <a:stretch>
            <a:fillRect/>
          </a:stretch>
        </p:blipFill>
        <p:spPr>
          <a:xfrm>
            <a:off x="884698" y="877413"/>
            <a:ext cx="6406903" cy="5043096"/>
          </a:xfrm>
          <a:prstGeom prst="rect">
            <a:avLst/>
          </a:prstGeom>
          <a:blipFill>
            <a:blip r:embed="rId3" cstate="screen">
              <a:alphaModFix amt="70000"/>
              <a:extLst>
                <a:ext uri="{28A0092B-C50C-407E-A947-70E740481C1C}">
                  <a14:useLocalDpi xmlns:a14="http://schemas.microsoft.com/office/drawing/2010/main"/>
                </a:ext>
              </a:extLst>
            </a:blip>
            <a:stretch>
              <a:fillRect/>
            </a:stretch>
          </a:blipFill>
        </p:spPr>
      </p:pic>
      <p:grpSp>
        <p:nvGrpSpPr>
          <p:cNvPr id="20" name="Group 19">
            <a:extLst>
              <a:ext uri="{FF2B5EF4-FFF2-40B4-BE49-F238E27FC236}">
                <a16:creationId xmlns:a16="http://schemas.microsoft.com/office/drawing/2014/main" id="{BE589684-54CA-64D8-C963-5F19FF75BF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4697" y="5858828"/>
            <a:ext cx="6406903" cy="123363"/>
            <a:chOff x="7015162" y="5858828"/>
            <a:chExt cx="4300544" cy="123363"/>
          </a:xfrm>
        </p:grpSpPr>
        <p:sp>
          <p:nvSpPr>
            <p:cNvPr id="21" name="Rectangle 20">
              <a:extLst>
                <a:ext uri="{FF2B5EF4-FFF2-40B4-BE49-F238E27FC236}">
                  <a16:creationId xmlns:a16="http://schemas.microsoft.com/office/drawing/2014/main" id="{9B56B8E8-B789-DA4D-E4BE-03FA3165B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255D907-377D-0DF9-B4A4-4B44C46FB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Content Placeholder 5">
            <a:extLst>
              <a:ext uri="{FF2B5EF4-FFF2-40B4-BE49-F238E27FC236}">
                <a16:creationId xmlns:a16="http://schemas.microsoft.com/office/drawing/2014/main" id="{72967EA9-E362-BAF2-205E-246F033EE4DF}"/>
              </a:ext>
            </a:extLst>
          </p:cNvPr>
          <p:cNvSpPr>
            <a:spLocks noGrp="1"/>
          </p:cNvSpPr>
          <p:nvPr>
            <p:ph sz="quarter" idx="14"/>
          </p:nvPr>
        </p:nvSpPr>
        <p:spPr>
          <a:xfrm>
            <a:off x="7910285" y="2533476"/>
            <a:ext cx="3443514" cy="3447832"/>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2000"/>
              <a:t>Data cleaning is then carried out to handle missing values then after the execution of these codes we obtain a clean version of the dataset labeled (uber_cleaned.csv).</a:t>
            </a:r>
          </a:p>
          <a:p>
            <a:pPr indent="-228600">
              <a:lnSpc>
                <a:spcPct val="90000"/>
              </a:lnSpc>
              <a:buFont typeface="Arial" panose="020B0604020202020204" pitchFamily="34" charset="0"/>
              <a:buChar char="•"/>
            </a:pPr>
            <a:r>
              <a:rPr lang="en-US" sz="2000"/>
              <a:t>This process enhances data accuracy and reliability.</a:t>
            </a:r>
          </a:p>
        </p:txBody>
      </p:sp>
      <p:sp>
        <p:nvSpPr>
          <p:cNvPr id="3" name="Date Placeholder 2">
            <a:extLst>
              <a:ext uri="{FF2B5EF4-FFF2-40B4-BE49-F238E27FC236}">
                <a16:creationId xmlns:a16="http://schemas.microsoft.com/office/drawing/2014/main" id="{63CC3A4D-AC2D-59EB-3C3D-FA205F2C0290}"/>
              </a:ext>
            </a:extLst>
          </p:cNvPr>
          <p:cNvSpPr>
            <a:spLocks noGrp="1"/>
          </p:cNvSpPr>
          <p:nvPr>
            <p:ph type="dt" sz="half" idx="15"/>
          </p:nvPr>
        </p:nvSpPr>
        <p:spPr>
          <a:xfrm>
            <a:off x="838200" y="6356350"/>
            <a:ext cx="2743200" cy="365125"/>
          </a:xfrm>
        </p:spPr>
        <p:txBody>
          <a:bodyPr vert="horz" lIns="91440" tIns="45720" rIns="91440" bIns="45720" rtlCol="0" anchor="ctr">
            <a:normAutofit/>
          </a:bodyPr>
          <a:lstStyle/>
          <a:p>
            <a:pPr>
              <a:spcAft>
                <a:spcPts val="600"/>
              </a:spcAft>
              <a:defRPr/>
            </a:pPr>
            <a:r>
              <a:rPr lang="en-US" sz="1200" b="0" cap="none" spc="0">
                <a:solidFill>
                  <a:prstClr val="black">
                    <a:tint val="75000"/>
                  </a:prstClr>
                </a:solidFill>
                <a:effectLst/>
                <a:latin typeface="Calibri" panose="020F0502020204030204"/>
              </a:rPr>
              <a:t>2/6/2025</a:t>
            </a:r>
          </a:p>
        </p:txBody>
      </p:sp>
      <p:sp>
        <p:nvSpPr>
          <p:cNvPr id="4" name="Footer Placeholder 3">
            <a:extLst>
              <a:ext uri="{FF2B5EF4-FFF2-40B4-BE49-F238E27FC236}">
                <a16:creationId xmlns:a16="http://schemas.microsoft.com/office/drawing/2014/main" id="{51D3A89E-CF36-3541-2050-FB84D68A83D4}"/>
              </a:ext>
            </a:extLst>
          </p:cNvPr>
          <p:cNvSpPr>
            <a:spLocks noGrp="1"/>
          </p:cNvSpPr>
          <p:nvPr>
            <p:ph type="ftr" sz="quarter" idx="16"/>
          </p:nvPr>
        </p:nvSpPr>
        <p:spPr>
          <a:xfrm>
            <a:off x="4038600" y="6356350"/>
            <a:ext cx="4114800" cy="365125"/>
          </a:xfrm>
        </p:spPr>
        <p:txBody>
          <a:bodyPr vert="horz" lIns="91440" tIns="45720" rIns="91440" bIns="45720" rtlCol="0" anchor="ctr">
            <a:normAutofit/>
          </a:bodyPr>
          <a:lstStyle/>
          <a:p>
            <a:pPr algn="ctr">
              <a:spcAft>
                <a:spcPts val="600"/>
              </a:spcAft>
              <a:defRPr/>
            </a:pPr>
            <a:r>
              <a:rPr lang="en-US" sz="1200" b="0" kern="1200" cap="none" spc="0">
                <a:solidFill>
                  <a:prstClr val="black">
                    <a:tint val="75000"/>
                  </a:prstClr>
                </a:solidFill>
                <a:effectLst/>
                <a:latin typeface="Calibri" panose="020F0502020204030204"/>
                <a:ea typeface="+mn-ea"/>
                <a:cs typeface="+mn-cs"/>
              </a:rPr>
              <a:t>Sample Footer Text</a:t>
            </a:r>
          </a:p>
        </p:txBody>
      </p:sp>
      <p:sp>
        <p:nvSpPr>
          <p:cNvPr id="5" name="Slide Number Placeholder 4">
            <a:extLst>
              <a:ext uri="{FF2B5EF4-FFF2-40B4-BE49-F238E27FC236}">
                <a16:creationId xmlns:a16="http://schemas.microsoft.com/office/drawing/2014/main" id="{0849BAC7-BDDE-3EEB-53DB-77D1EF5B563A}"/>
              </a:ext>
            </a:extLst>
          </p:cNvPr>
          <p:cNvSpPr>
            <a:spLocks noGrp="1"/>
          </p:cNvSpPr>
          <p:nvPr>
            <p:ph type="sldNum" sz="quarter" idx="17"/>
          </p:nvPr>
        </p:nvSpPr>
        <p:spPr>
          <a:xfrm>
            <a:off x="8610600" y="6356350"/>
            <a:ext cx="2743200" cy="365125"/>
          </a:xfrm>
        </p:spPr>
        <p:txBody>
          <a:bodyPr vert="horz" lIns="91440" tIns="45720" rIns="91440" bIns="45720" rtlCol="0" anchor="ctr">
            <a:normAutofit/>
          </a:bodyPr>
          <a:lstStyle/>
          <a:p>
            <a:pPr algn="r">
              <a:spcAft>
                <a:spcPts val="600"/>
              </a:spcAft>
              <a:defRPr/>
            </a:pPr>
            <a:fld id="{CC057153-B650-4DEB-B370-79DDCFDCE934}" type="slidenum">
              <a:rPr lang="en-US" sz="1200" b="0">
                <a:solidFill>
                  <a:prstClr val="black">
                    <a:tint val="75000"/>
                  </a:prstClr>
                </a:solidFill>
                <a:effectLst/>
                <a:latin typeface="Calibri" panose="020F0502020204030204"/>
              </a:rPr>
              <a:pPr algn="r">
                <a:spcAft>
                  <a:spcPts val="600"/>
                </a:spcAft>
                <a:defRPr/>
              </a:pPr>
              <a:t>5</a:t>
            </a:fld>
            <a:endParaRPr lang="en-US" sz="1200" b="0">
              <a:solidFill>
                <a:prstClr val="black">
                  <a:tint val="75000"/>
                </a:prstClr>
              </a:solidFill>
              <a:effectLst/>
              <a:latin typeface="Calibri" panose="020F0502020204030204"/>
            </a:endParaRPr>
          </a:p>
        </p:txBody>
      </p:sp>
    </p:spTree>
    <p:extLst>
      <p:ext uri="{BB962C8B-B14F-4D97-AF65-F5344CB8AC3E}">
        <p14:creationId xmlns:p14="http://schemas.microsoft.com/office/powerpoint/2010/main" val="18160401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C393486C-A4EE-7367-E9F5-D60195C2AE29}"/>
              </a:ext>
            </a:extLst>
          </p:cNvPr>
          <p:cNvPicPr>
            <a:picLocks noGrp="1" noChangeAspect="1"/>
          </p:cNvPicPr>
          <p:nvPr>
            <p:ph type="pic" sz="quarter" idx="18"/>
          </p:nvPr>
        </p:nvPicPr>
        <p:blipFill>
          <a:blip r:embed="rId2"/>
          <a:srcRect l="13001" r="13001"/>
          <a:stretch/>
        </p:blipFill>
        <p:spPr>
          <a:prstGeom prst="rect">
            <a:avLst/>
          </a:prstGeom>
          <a:blipFill>
            <a:blip r:embed="rId3" cstate="screen">
              <a:alphaModFix amt="70000"/>
              <a:extLst>
                <a:ext uri="{28A0092B-C50C-407E-A947-70E740481C1C}">
                  <a14:useLocalDpi xmlns:a14="http://schemas.microsoft.com/office/drawing/2010/main"/>
                </a:ext>
              </a:extLst>
            </a:blip>
            <a:stretch>
              <a:fillRect/>
            </a:stretch>
          </a:blipFill>
        </p:spPr>
      </p:pic>
      <p:sp>
        <p:nvSpPr>
          <p:cNvPr id="3" name="Date Placeholder 2">
            <a:extLst>
              <a:ext uri="{FF2B5EF4-FFF2-40B4-BE49-F238E27FC236}">
                <a16:creationId xmlns:a16="http://schemas.microsoft.com/office/drawing/2014/main" id="{4394DA0B-6090-2E7E-2770-94A0ED259DEC}"/>
              </a:ext>
            </a:extLst>
          </p:cNvPr>
          <p:cNvSpPr>
            <a:spLocks noGrp="1"/>
          </p:cNvSpPr>
          <p:nvPr>
            <p:ph type="dt" sz="half" idx="15"/>
          </p:nvPr>
        </p:nvSpPr>
        <p:spPr/>
        <p:txBody>
          <a:bodyPr/>
          <a:lstStyle/>
          <a:p>
            <a:r>
              <a:rPr lang="en-US"/>
              <a:t>2/6/2025</a:t>
            </a:r>
          </a:p>
        </p:txBody>
      </p:sp>
      <p:sp>
        <p:nvSpPr>
          <p:cNvPr id="4" name="Footer Placeholder 3">
            <a:extLst>
              <a:ext uri="{FF2B5EF4-FFF2-40B4-BE49-F238E27FC236}">
                <a16:creationId xmlns:a16="http://schemas.microsoft.com/office/drawing/2014/main" id="{A5B79842-ED04-D15C-1B04-F597D5D55F45}"/>
              </a:ext>
            </a:extLst>
          </p:cNvPr>
          <p:cNvSpPr>
            <a:spLocks noGrp="1"/>
          </p:cNvSpPr>
          <p:nvPr>
            <p:ph type="ftr" sz="quarter" idx="16"/>
          </p:nvPr>
        </p:nvSpPr>
        <p:spPr/>
        <p:txBody>
          <a:bodyPr/>
          <a:lstStyle/>
          <a:p>
            <a:pPr algn="r"/>
            <a:r>
              <a:rPr lang="en-US"/>
              <a:t>Sample Footer Text</a:t>
            </a:r>
          </a:p>
        </p:txBody>
      </p:sp>
      <p:sp>
        <p:nvSpPr>
          <p:cNvPr id="5" name="Slide Number Placeholder 4">
            <a:extLst>
              <a:ext uri="{FF2B5EF4-FFF2-40B4-BE49-F238E27FC236}">
                <a16:creationId xmlns:a16="http://schemas.microsoft.com/office/drawing/2014/main" id="{00637AC9-1955-04DB-4914-E9A3D2AA5273}"/>
              </a:ext>
            </a:extLst>
          </p:cNvPr>
          <p:cNvSpPr>
            <a:spLocks noGrp="1"/>
          </p:cNvSpPr>
          <p:nvPr>
            <p:ph type="sldNum" sz="quarter" idx="17"/>
          </p:nvPr>
        </p:nvSpPr>
        <p:spPr/>
        <p:txBody>
          <a:bodyPr/>
          <a:lstStyle/>
          <a:p>
            <a:pPr algn="ctr"/>
            <a:fld id="{CC057153-B650-4DEB-B370-79DDCFDCE934}" type="slidenum">
              <a:rPr lang="en-US" smtClean="0"/>
              <a:pPr algn="ctr"/>
              <a:t>6</a:t>
            </a:fld>
            <a:endParaRPr lang="en-US"/>
          </a:p>
        </p:txBody>
      </p:sp>
      <p:sp>
        <p:nvSpPr>
          <p:cNvPr id="6" name="Content Placeholder 5">
            <a:extLst>
              <a:ext uri="{FF2B5EF4-FFF2-40B4-BE49-F238E27FC236}">
                <a16:creationId xmlns:a16="http://schemas.microsoft.com/office/drawing/2014/main" id="{014641F3-0D71-C9B3-D306-1900201AF449}"/>
              </a:ext>
            </a:extLst>
          </p:cNvPr>
          <p:cNvSpPr>
            <a:spLocks noGrp="1"/>
          </p:cNvSpPr>
          <p:nvPr>
            <p:ph sz="quarter" idx="14"/>
          </p:nvPr>
        </p:nvSpPr>
        <p:spPr>
          <a:xfrm>
            <a:off x="612648" y="2258568"/>
            <a:ext cx="3847093" cy="3840480"/>
          </a:xfrm>
        </p:spPr>
        <p:txBody>
          <a:bodyPr vert="horz" lIns="91440" tIns="45720" rIns="91440" bIns="45720" rtlCol="0" anchor="t">
            <a:normAutofit lnSpcReduction="10000"/>
          </a:bodyPr>
          <a:lstStyle/>
          <a:p>
            <a:r>
              <a:rPr lang="en-US"/>
              <a:t>Exploratory Data Analysis also known as EDA, it is carried out to understand </a:t>
            </a:r>
            <a:r>
              <a:rPr lang="en-US">
                <a:ea typeface="+mn-lt"/>
                <a:cs typeface="+mn-lt"/>
              </a:rPr>
              <a:t>dataset structure and dimensions, description of data types and variables.</a:t>
            </a:r>
          </a:p>
          <a:p>
            <a:r>
              <a:rPr lang="en-US"/>
              <a:t>It</a:t>
            </a:r>
            <a:r>
              <a:rPr lang="en-US">
                <a:latin typeface="Trade Gothic Next Light"/>
              </a:rPr>
              <a:t> </a:t>
            </a:r>
            <a:r>
              <a:rPr lang="en-US">
                <a:latin typeface="Trade Gothic Next Light"/>
                <a:ea typeface="+mn-lt"/>
                <a:cs typeface="+mn-lt"/>
              </a:rPr>
              <a:t>plays a vital role in discovering  patterns, distributions, and relationships within the dataset.</a:t>
            </a:r>
            <a:r>
              <a:rPr lang="en-US"/>
              <a:t> It also serves as a data quality assessment. Across is a right skewed fare amount distribution illustration.</a:t>
            </a:r>
          </a:p>
        </p:txBody>
      </p:sp>
      <p:sp>
        <p:nvSpPr>
          <p:cNvPr id="7" name="Title 6">
            <a:extLst>
              <a:ext uri="{FF2B5EF4-FFF2-40B4-BE49-F238E27FC236}">
                <a16:creationId xmlns:a16="http://schemas.microsoft.com/office/drawing/2014/main" id="{5FD423D2-DB6A-C871-13B1-26B2F70E89CB}"/>
              </a:ext>
            </a:extLst>
          </p:cNvPr>
          <p:cNvSpPr>
            <a:spLocks noGrp="1"/>
          </p:cNvSpPr>
          <p:nvPr>
            <p:ph type="title"/>
          </p:nvPr>
        </p:nvSpPr>
        <p:spPr/>
        <p:txBody>
          <a:bodyPr/>
          <a:lstStyle/>
          <a:p>
            <a:r>
              <a:rPr lang="en-US"/>
              <a:t>EDA</a:t>
            </a:r>
          </a:p>
        </p:txBody>
      </p:sp>
    </p:spTree>
    <p:extLst>
      <p:ext uri="{BB962C8B-B14F-4D97-AF65-F5344CB8AC3E}">
        <p14:creationId xmlns:p14="http://schemas.microsoft.com/office/powerpoint/2010/main" val="3159899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3BAE-8A62-69C3-682D-85807AD17EC0}"/>
              </a:ext>
            </a:extLst>
          </p:cNvPr>
          <p:cNvSpPr>
            <a:spLocks noGrp="1"/>
          </p:cNvSpPr>
          <p:nvPr>
            <p:ph type="title"/>
          </p:nvPr>
        </p:nvSpPr>
        <p:spPr/>
        <p:txBody>
          <a:bodyPr/>
          <a:lstStyle/>
          <a:p>
            <a:r>
              <a:rPr lang="en-US"/>
              <a:t>Feature Engineering</a:t>
            </a:r>
          </a:p>
        </p:txBody>
      </p:sp>
      <p:sp>
        <p:nvSpPr>
          <p:cNvPr id="3" name="Content Placeholder 2">
            <a:extLst>
              <a:ext uri="{FF2B5EF4-FFF2-40B4-BE49-F238E27FC236}">
                <a16:creationId xmlns:a16="http://schemas.microsoft.com/office/drawing/2014/main" id="{0E11B1B7-94BF-400D-3E89-E5DEBCFA02E4}"/>
              </a:ext>
            </a:extLst>
          </p:cNvPr>
          <p:cNvSpPr>
            <a:spLocks noGrp="1"/>
          </p:cNvSpPr>
          <p:nvPr>
            <p:ph sz="quarter" idx="14"/>
          </p:nvPr>
        </p:nvSpPr>
        <p:spPr>
          <a:xfrm>
            <a:off x="6100258" y="1792224"/>
            <a:ext cx="4799392" cy="3529584"/>
          </a:xfrm>
        </p:spPr>
        <p:txBody>
          <a:bodyPr>
            <a:normAutofit fontScale="92500" lnSpcReduction="10000"/>
          </a:bodyPr>
          <a:lstStyle/>
          <a:p>
            <a:r>
              <a:rPr lang="en-US">
                <a:solidFill>
                  <a:srgbClr val="000000"/>
                </a:solidFill>
                <a:highlight>
                  <a:srgbClr val="C0C0C0"/>
                </a:highlight>
              </a:rPr>
              <a:t>There was introduction of new features such as hour, day, and month from pickup datetime. It also brings about peak/peak off indicators and integrates other analytical features as well to the dataset in order to enhance its capabilities. Hereafter, it was saved as(uber_enhanced.csv).</a:t>
            </a:r>
            <a:endParaRPr lang="en-US">
              <a:highlight>
                <a:srgbClr val="C0C0C0"/>
              </a:highlight>
            </a:endParaRPr>
          </a:p>
        </p:txBody>
      </p:sp>
      <p:sp>
        <p:nvSpPr>
          <p:cNvPr id="4" name="Footer Placeholder 3">
            <a:extLst>
              <a:ext uri="{FF2B5EF4-FFF2-40B4-BE49-F238E27FC236}">
                <a16:creationId xmlns:a16="http://schemas.microsoft.com/office/drawing/2014/main" id="{AF7A604E-BAB4-84E3-DC7E-492FDBDFE597}"/>
              </a:ext>
            </a:extLst>
          </p:cNvPr>
          <p:cNvSpPr>
            <a:spLocks noGrp="1"/>
          </p:cNvSpPr>
          <p:nvPr>
            <p:ph type="ftr" sz="quarter" idx="16"/>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764D117-DDEE-F4BA-0D00-E27DA3C6C0B2}"/>
              </a:ext>
            </a:extLst>
          </p:cNvPr>
          <p:cNvSpPr>
            <a:spLocks noGrp="1"/>
          </p:cNvSpPr>
          <p:nvPr>
            <p:ph type="sldNum" sz="quarter" idx="17"/>
          </p:nvPr>
        </p:nvSpPr>
        <p:spPr/>
        <p:txBody>
          <a:bodyPr/>
          <a:lstStyle/>
          <a:p>
            <a:fld id="{8D252C1B-CBF0-4A4D-8F57-7FB989103249}" type="slidenum">
              <a:rPr lang="en-US" smtClean="0"/>
              <a:pPr/>
              <a:t>7</a:t>
            </a:fld>
            <a:endParaRPr lang="en-US"/>
          </a:p>
        </p:txBody>
      </p:sp>
      <p:sp>
        <p:nvSpPr>
          <p:cNvPr id="6" name="Date Placeholder 5">
            <a:extLst>
              <a:ext uri="{FF2B5EF4-FFF2-40B4-BE49-F238E27FC236}">
                <a16:creationId xmlns:a16="http://schemas.microsoft.com/office/drawing/2014/main" id="{C38C129F-CFE2-58C4-EC25-18AF04BA2C46}"/>
              </a:ext>
            </a:extLst>
          </p:cNvPr>
          <p:cNvSpPr>
            <a:spLocks noGrp="1"/>
          </p:cNvSpPr>
          <p:nvPr>
            <p:ph type="dt" sz="half" idx="15"/>
          </p:nvPr>
        </p:nvSpPr>
        <p:spPr/>
        <p:txBody>
          <a:bodyPr/>
          <a:lstStyle/>
          <a:p>
            <a:fld id="{54478ED8-172F-4F2D-A6E6-A5C5E0653480}" type="datetime4">
              <a:rPr lang="en-US" smtClean="0"/>
              <a:pPr/>
              <a:t>July 26, 2025</a:t>
            </a:fld>
            <a:endParaRPr lang="en-US"/>
          </a:p>
        </p:txBody>
      </p:sp>
    </p:spTree>
    <p:extLst>
      <p:ext uri="{BB962C8B-B14F-4D97-AF65-F5344CB8AC3E}">
        <p14:creationId xmlns:p14="http://schemas.microsoft.com/office/powerpoint/2010/main" val="76594943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F81C-2BD8-A4FA-1C47-752CDA28131D}"/>
              </a:ext>
            </a:extLst>
          </p:cNvPr>
          <p:cNvSpPr>
            <a:spLocks noGrp="1"/>
          </p:cNvSpPr>
          <p:nvPr>
            <p:ph type="ctrTitle"/>
          </p:nvPr>
        </p:nvSpPr>
        <p:spPr>
          <a:xfrm>
            <a:off x="3522506" y="1073931"/>
            <a:ext cx="6812280" cy="2889504"/>
          </a:xfrm>
        </p:spPr>
        <p:txBody>
          <a:bodyPr/>
          <a:lstStyle/>
          <a:p>
            <a:r>
              <a:rPr lang="en-US"/>
              <a:t> analysis</a:t>
            </a:r>
          </a:p>
        </p:txBody>
      </p:sp>
      <p:sp>
        <p:nvSpPr>
          <p:cNvPr id="3" name="Subtitle 2">
            <a:extLst>
              <a:ext uri="{FF2B5EF4-FFF2-40B4-BE49-F238E27FC236}">
                <a16:creationId xmlns:a16="http://schemas.microsoft.com/office/drawing/2014/main" id="{52D53411-4585-040B-5834-42C4EFE7629C}"/>
              </a:ext>
            </a:extLst>
          </p:cNvPr>
          <p:cNvSpPr>
            <a:spLocks noGrp="1"/>
          </p:cNvSpPr>
          <p:nvPr>
            <p:ph type="subTitle" idx="4294967295"/>
          </p:nvPr>
        </p:nvSpPr>
        <p:spPr>
          <a:xfrm>
            <a:off x="0" y="484188"/>
            <a:ext cx="7772400" cy="595312"/>
          </a:xfrm>
        </p:spPr>
        <p:txBody>
          <a:bodyPr>
            <a:normAutofit/>
          </a:bodyPr>
          <a:lstStyle/>
          <a:p>
            <a:r>
              <a:rPr lang="en-US"/>
              <a:t>Crafting an engaging, impactful, and professional presentation</a:t>
            </a:r>
          </a:p>
        </p:txBody>
      </p:sp>
    </p:spTree>
    <p:extLst>
      <p:ext uri="{BB962C8B-B14F-4D97-AF65-F5344CB8AC3E}">
        <p14:creationId xmlns:p14="http://schemas.microsoft.com/office/powerpoint/2010/main" val="419869059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E69793-DB4E-D215-908E-34EDA1FD50F1}"/>
              </a:ext>
            </a:extLst>
          </p:cNvPr>
          <p:cNvSpPr>
            <a:spLocks noGrp="1"/>
          </p:cNvSpPr>
          <p:nvPr>
            <p:ph type="title"/>
          </p:nvPr>
        </p:nvSpPr>
        <p:spPr>
          <a:xfrm>
            <a:off x="761840" y="1138265"/>
            <a:ext cx="4544762" cy="1401183"/>
          </a:xfrm>
        </p:spPr>
        <p:txBody>
          <a:bodyPr vert="horz" lIns="91440" tIns="45720" rIns="91440" bIns="45720" rtlCol="0" anchor="t">
            <a:normAutofit/>
          </a:bodyPr>
          <a:lstStyle/>
          <a:p>
            <a:pPr>
              <a:lnSpc>
                <a:spcPct val="90000"/>
              </a:lnSpc>
            </a:pPr>
            <a:r>
              <a:rPr lang="en-US" sz="3200" kern="1200">
                <a:solidFill>
                  <a:schemeClr val="tx1"/>
                </a:solidFill>
                <a:latin typeface="+mj-lt"/>
                <a:ea typeface="+mj-ea"/>
                <a:cs typeface="+mj-cs"/>
              </a:rPr>
              <a:t>Descriptive statistics</a:t>
            </a:r>
          </a:p>
        </p:txBody>
      </p:sp>
      <p:cxnSp>
        <p:nvCxnSpPr>
          <p:cNvPr id="24" name="Straight Connector 23">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22194B6A-BF76-EF41-FB9A-E6330649C836}"/>
              </a:ext>
            </a:extLst>
          </p:cNvPr>
          <p:cNvSpPr>
            <a:spLocks noGrp="1"/>
          </p:cNvSpPr>
          <p:nvPr>
            <p:ph sz="quarter" idx="14"/>
          </p:nvPr>
        </p:nvSpPr>
        <p:spPr>
          <a:xfrm>
            <a:off x="253840" y="2537808"/>
            <a:ext cx="5052762" cy="3616303"/>
          </a:xfrm>
        </p:spPr>
        <p:txBody>
          <a:bodyPr vert="horz" lIns="91440" tIns="45720" rIns="91440" bIns="45720" rtlCol="0" anchor="t">
            <a:noAutofit/>
          </a:bodyPr>
          <a:lstStyle/>
          <a:p>
            <a:pPr marL="285750" indent="-228600">
              <a:lnSpc>
                <a:spcPct val="90000"/>
              </a:lnSpc>
              <a:buFont typeface="Arial" panose="020B0604020202020204" pitchFamily="34" charset="0"/>
              <a:buChar char="•"/>
            </a:pPr>
            <a:r>
              <a:rPr lang="en-US" sz="1500" b="1">
                <a:latin typeface="Trade Gothic Next Light"/>
              </a:rPr>
              <a:t>Skewed Distribution</a:t>
            </a:r>
            <a:r>
              <a:rPr lang="en-US" sz="1500">
                <a:latin typeface="Trade Gothic Next Light"/>
              </a:rPr>
              <a:t>: Mean fare ($11.36) &gt; median ($8.50) &gt; mode ($6.50), indicating right-skewed data with many low-cost trips and a few high fares.</a:t>
            </a:r>
          </a:p>
          <a:p>
            <a:pPr marL="285750" indent="-228600">
              <a:lnSpc>
                <a:spcPct val="90000"/>
              </a:lnSpc>
              <a:buFont typeface="Arial" panose="020B0604020202020204" pitchFamily="34" charset="0"/>
              <a:buChar char="•"/>
            </a:pPr>
            <a:r>
              <a:rPr lang="en-US" sz="1500" b="1">
                <a:latin typeface="Trade Gothic Next Light"/>
              </a:rPr>
              <a:t>High Variability</a:t>
            </a:r>
            <a:r>
              <a:rPr lang="en-US" sz="1500">
                <a:latin typeface="Trade Gothic Next Light"/>
              </a:rPr>
              <a:t>: Large standard deviation ($9.90) and IQR ($6.00–$12.50) show significant fare fluctuations.</a:t>
            </a:r>
          </a:p>
          <a:p>
            <a:pPr marL="285750" indent="-228600">
              <a:lnSpc>
                <a:spcPct val="90000"/>
              </a:lnSpc>
              <a:buFont typeface="Arial" panose="020B0604020202020204" pitchFamily="34" charset="0"/>
              <a:buChar char="•"/>
            </a:pPr>
            <a:r>
              <a:rPr lang="en-US" sz="1500" b="1">
                <a:latin typeface="Trade Gothic Next Light"/>
              </a:rPr>
              <a:t>Outlier Impact</a:t>
            </a:r>
            <a:r>
              <a:rPr lang="en-US" sz="1500">
                <a:latin typeface="Trade Gothic Next Light"/>
              </a:rPr>
              <a:t>: 17,166 outliers suggest premium/long trips or data errors needing review.</a:t>
            </a:r>
          </a:p>
          <a:p>
            <a:pPr marL="285750" indent="-228600">
              <a:lnSpc>
                <a:spcPct val="90000"/>
              </a:lnSpc>
              <a:buFont typeface="Arial" panose="020B0604020202020204" pitchFamily="34" charset="0"/>
              <a:buChar char="•"/>
            </a:pPr>
            <a:r>
              <a:rPr lang="en-US" sz="1500" b="1">
                <a:latin typeface="Trade Gothic Next Light"/>
              </a:rPr>
              <a:t>Typical Trip Cost</a:t>
            </a:r>
            <a:r>
              <a:rPr lang="en-US" sz="1500">
                <a:latin typeface="Trade Gothic Next Light"/>
              </a:rPr>
              <a:t>: Most fares cluster around $6.50 (mode), with 50% of trips under $8.50.</a:t>
            </a:r>
          </a:p>
          <a:p>
            <a:pPr marL="285750" indent="-228600">
              <a:lnSpc>
                <a:spcPct val="90000"/>
              </a:lnSpc>
              <a:buFont typeface="Arial" panose="020B0604020202020204" pitchFamily="34" charset="0"/>
              <a:buChar char="•"/>
            </a:pPr>
            <a:r>
              <a:rPr lang="en-US" sz="1500" b="1">
                <a:latin typeface="Trade Gothic Next Light"/>
              </a:rPr>
              <a:t>Data Segmentation Recommended</a:t>
            </a:r>
            <a:r>
              <a:rPr lang="en-US" sz="1500">
                <a:latin typeface="Trade Gothic Next Light"/>
              </a:rPr>
              <a:t>: Separate standard trips (middle 50%: $6–$12.50) from outliers for clearer insights.</a:t>
            </a:r>
          </a:p>
          <a:p>
            <a:pPr marL="285750" indent="-228600">
              <a:lnSpc>
                <a:spcPct val="90000"/>
              </a:lnSpc>
              <a:buFont typeface="Arial" panose="020B0604020202020204" pitchFamily="34" charset="0"/>
              <a:buChar char="•"/>
            </a:pPr>
            <a:r>
              <a:rPr lang="en-US" sz="1500" b="1">
                <a:latin typeface="Trade Gothic Next Light"/>
              </a:rPr>
              <a:t>Next Steps</a:t>
            </a:r>
            <a:r>
              <a:rPr lang="en-US" sz="1500">
                <a:latin typeface="Trade Gothic Next Light"/>
              </a:rPr>
              <a:t>: Investigate outliers, visualize distribution, and consider transformations for analysis.</a:t>
            </a:r>
          </a:p>
          <a:p>
            <a:pPr marL="57150" indent="-228600">
              <a:lnSpc>
                <a:spcPct val="90000"/>
              </a:lnSpc>
              <a:buFont typeface="Arial" panose="020B0604020202020204" pitchFamily="34" charset="0"/>
              <a:buChar char="•"/>
            </a:pPr>
            <a:endParaRPr lang="en-US" sz="1400">
              <a:latin typeface="Trade Gothic Next Light"/>
            </a:endParaRPr>
          </a:p>
          <a:p>
            <a:pPr indent="-228600">
              <a:lnSpc>
                <a:spcPct val="90000"/>
              </a:lnSpc>
              <a:buFont typeface="Arial" panose="020B0604020202020204" pitchFamily="34" charset="0"/>
              <a:buChar char="•"/>
            </a:pPr>
            <a:endParaRPr lang="en-US" sz="1400">
              <a:latin typeface="Trade Gothic Next Light"/>
            </a:endParaRPr>
          </a:p>
        </p:txBody>
      </p:sp>
      <p:pic>
        <p:nvPicPr>
          <p:cNvPr id="8" name="Picture Placeholder 7" descr="A screenshot of a computer&#10;&#10;AI-generated content may be incorrect.">
            <a:extLst>
              <a:ext uri="{FF2B5EF4-FFF2-40B4-BE49-F238E27FC236}">
                <a16:creationId xmlns:a16="http://schemas.microsoft.com/office/drawing/2014/main" id="{877B09DA-A55B-A02A-9A90-919C7A051E26}"/>
              </a:ext>
            </a:extLst>
          </p:cNvPr>
          <p:cNvPicPr>
            <a:picLocks noGrp="1" noChangeAspect="1"/>
          </p:cNvPicPr>
          <p:nvPr>
            <p:ph type="pic" sz="quarter" idx="18"/>
          </p:nvPr>
        </p:nvPicPr>
        <p:blipFill>
          <a:blip r:embed="rId2"/>
          <a:srcRect t="329" r="-1" b="328"/>
          <a:stretch>
            <a:fillRect/>
          </a:stretch>
        </p:blipFill>
        <p:spPr>
          <a:xfrm>
            <a:off x="6096116" y="2434957"/>
            <a:ext cx="5267319" cy="2885370"/>
          </a:xfrm>
          <a:prstGeom prst="rect">
            <a:avLst/>
          </a:prstGeom>
          <a:blipFill>
            <a:blip r:embed="rId3" cstate="screen">
              <a:alphaModFix amt="70000"/>
              <a:extLst>
                <a:ext uri="{28A0092B-C50C-407E-A947-70E740481C1C}">
                  <a14:useLocalDpi xmlns:a14="http://schemas.microsoft.com/office/drawing/2010/main"/>
                </a:ext>
              </a:extLst>
            </a:blip>
            <a:stretch>
              <a:fillRect/>
            </a:stretch>
          </a:blipFill>
        </p:spPr>
      </p:pic>
      <p:sp>
        <p:nvSpPr>
          <p:cNvPr id="3" name="Date Placeholder 2">
            <a:extLst>
              <a:ext uri="{FF2B5EF4-FFF2-40B4-BE49-F238E27FC236}">
                <a16:creationId xmlns:a16="http://schemas.microsoft.com/office/drawing/2014/main" id="{F1427A55-BFDC-EF4F-2019-32DCAC0E5576}"/>
              </a:ext>
            </a:extLst>
          </p:cNvPr>
          <p:cNvSpPr>
            <a:spLocks noGrp="1"/>
          </p:cNvSpPr>
          <p:nvPr>
            <p:ph type="dt" sz="half" idx="15"/>
          </p:nvPr>
        </p:nvSpPr>
        <p:spPr>
          <a:xfrm>
            <a:off x="838200" y="6356350"/>
            <a:ext cx="2743200" cy="365125"/>
          </a:xfrm>
        </p:spPr>
        <p:txBody>
          <a:bodyPr vert="horz" lIns="91440" tIns="45720" rIns="91440" bIns="45720" rtlCol="0" anchor="ctr">
            <a:normAutofit/>
          </a:bodyPr>
          <a:lstStyle/>
          <a:p>
            <a:pPr>
              <a:spcAft>
                <a:spcPts val="600"/>
              </a:spcAft>
              <a:defRPr/>
            </a:pPr>
            <a:r>
              <a:rPr lang="en-US" sz="1200" b="0" cap="none" spc="0">
                <a:solidFill>
                  <a:schemeClr val="tx1">
                    <a:tint val="75000"/>
                  </a:schemeClr>
                </a:solidFill>
                <a:effectLst/>
              </a:rPr>
              <a:t>2/6/2025</a:t>
            </a:r>
          </a:p>
        </p:txBody>
      </p:sp>
      <p:sp>
        <p:nvSpPr>
          <p:cNvPr id="4" name="Footer Placeholder 3">
            <a:extLst>
              <a:ext uri="{FF2B5EF4-FFF2-40B4-BE49-F238E27FC236}">
                <a16:creationId xmlns:a16="http://schemas.microsoft.com/office/drawing/2014/main" id="{41865FCD-FA4E-3BB6-23A5-CBF0A725E0CD}"/>
              </a:ext>
            </a:extLst>
          </p:cNvPr>
          <p:cNvSpPr>
            <a:spLocks noGrp="1"/>
          </p:cNvSpPr>
          <p:nvPr>
            <p:ph type="ftr" sz="quarter" idx="16"/>
          </p:nvPr>
        </p:nvSpPr>
        <p:spPr>
          <a:xfrm>
            <a:off x="4038600" y="6356350"/>
            <a:ext cx="4114800" cy="365125"/>
          </a:xfrm>
        </p:spPr>
        <p:txBody>
          <a:bodyPr vert="horz" lIns="91440" tIns="45720" rIns="91440" bIns="45720" rtlCol="0" anchor="ctr">
            <a:normAutofit/>
          </a:bodyPr>
          <a:lstStyle/>
          <a:p>
            <a:pPr algn="ctr">
              <a:spcAft>
                <a:spcPts val="600"/>
              </a:spcAft>
              <a:defRPr/>
            </a:pPr>
            <a:r>
              <a:rPr lang="en-US" sz="1200" b="0" kern="1200" cap="none" spc="0">
                <a:solidFill>
                  <a:schemeClr val="tx1">
                    <a:tint val="75000"/>
                  </a:schemeClr>
                </a:solidFill>
                <a:effectLst/>
                <a:latin typeface="+mn-lt"/>
                <a:ea typeface="+mn-ea"/>
                <a:cs typeface="+mn-cs"/>
              </a:rPr>
              <a:t>Sample Footer Text</a:t>
            </a:r>
          </a:p>
        </p:txBody>
      </p:sp>
      <p:sp>
        <p:nvSpPr>
          <p:cNvPr id="5" name="Slide Number Placeholder 4">
            <a:extLst>
              <a:ext uri="{FF2B5EF4-FFF2-40B4-BE49-F238E27FC236}">
                <a16:creationId xmlns:a16="http://schemas.microsoft.com/office/drawing/2014/main" id="{6F3008D6-6105-E578-708A-FB8268937874}"/>
              </a:ext>
            </a:extLst>
          </p:cNvPr>
          <p:cNvSpPr>
            <a:spLocks noGrp="1"/>
          </p:cNvSpPr>
          <p:nvPr>
            <p:ph type="sldNum" sz="quarter" idx="17"/>
          </p:nvPr>
        </p:nvSpPr>
        <p:spPr>
          <a:xfrm>
            <a:off x="8610600" y="6356350"/>
            <a:ext cx="2743200" cy="365125"/>
          </a:xfrm>
        </p:spPr>
        <p:txBody>
          <a:bodyPr vert="horz" lIns="91440" tIns="45720" rIns="91440" bIns="45720" rtlCol="0" anchor="ctr">
            <a:normAutofit/>
          </a:bodyPr>
          <a:lstStyle/>
          <a:p>
            <a:pPr algn="r">
              <a:spcAft>
                <a:spcPts val="600"/>
              </a:spcAft>
              <a:defRPr/>
            </a:pPr>
            <a:fld id="{CC057153-B650-4DEB-B370-79DDCFDCE934}" type="slidenum">
              <a:rPr lang="en-US" sz="1200" b="0">
                <a:solidFill>
                  <a:schemeClr val="tx1">
                    <a:tint val="75000"/>
                  </a:schemeClr>
                </a:solidFill>
                <a:effectLst/>
                <a:latin typeface="+mn-lt"/>
              </a:rPr>
              <a:pPr algn="r">
                <a:spcAft>
                  <a:spcPts val="600"/>
                </a:spcAft>
                <a:defRPr/>
              </a:pPr>
              <a:t>9</a:t>
            </a:fld>
            <a:endParaRPr lang="en-US" sz="1200" b="0">
              <a:solidFill>
                <a:schemeClr val="tx1">
                  <a:tint val="75000"/>
                </a:schemeClr>
              </a:solidFill>
              <a:effectLst/>
              <a:latin typeface="+mn-lt"/>
            </a:endParaRPr>
          </a:p>
        </p:txBody>
      </p:sp>
    </p:spTree>
    <p:extLst>
      <p:ext uri="{BB962C8B-B14F-4D97-AF65-F5344CB8AC3E}">
        <p14:creationId xmlns:p14="http://schemas.microsoft.com/office/powerpoint/2010/main" val="226671385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theme1.xml><?xml version="1.0" encoding="utf-8"?>
<a:theme xmlns:a="http://schemas.openxmlformats.org/drawingml/2006/main" name="Portal">
  <a:themeElements>
    <a:clrScheme name="Portal">
      <a:dk1>
        <a:sysClr val="windowText" lastClr="000000"/>
      </a:dk1>
      <a:lt1>
        <a:sysClr val="window" lastClr="FFFFFF"/>
      </a:lt1>
      <a:dk2>
        <a:srgbClr val="051618"/>
      </a:dk2>
      <a:lt2>
        <a:srgbClr val="EEEEE7"/>
      </a:lt2>
      <a:accent1>
        <a:srgbClr val="2E744E"/>
      </a:accent1>
      <a:accent2>
        <a:srgbClr val="64924A"/>
      </a:accent2>
      <a:accent3>
        <a:srgbClr val="A9A747"/>
      </a:accent3>
      <a:accent4>
        <a:srgbClr val="20758C"/>
      </a:accent4>
      <a:accent5>
        <a:srgbClr val="23958F"/>
      </a:accent5>
      <a:accent6>
        <a:srgbClr val="E48754"/>
      </a:accent6>
      <a:hlink>
        <a:srgbClr val="64924A"/>
      </a:hlink>
      <a:folHlink>
        <a:srgbClr val="23958F"/>
      </a:folHlink>
    </a:clrScheme>
    <a:fontScheme name="Portal">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ortal_win32_DN_V3" id="{E9FDF70A-E247-4F49-9C0E-6AD845C43691}" vid="{BF28B221-EE61-4668-B95F-EFA93621CE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668EA8-E89D-4943-9315-E81020F99F5B}">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33395738-AF4E-4066-B400-6EBBDDBE920A}">
  <ds:schemaRefs>
    <ds:schemaRef ds:uri="http://schemas.microsoft.com/sharepoint/v3/contenttype/forms"/>
  </ds:schemaRefs>
</ds:datastoreItem>
</file>

<file path=customXml/itemProps3.xml><?xml version="1.0" encoding="utf-8"?>
<ds:datastoreItem xmlns:ds="http://schemas.openxmlformats.org/officeDocument/2006/customXml" ds:itemID="{5C842B2D-4607-4642-A3AF-BEEF34E67201}">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20</Slides>
  <Notes>1</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Portal</vt:lpstr>
      <vt:lpstr>Power point PRESENTATION</vt:lpstr>
      <vt:lpstr>Content</vt:lpstr>
      <vt:lpstr>Introduction</vt:lpstr>
      <vt:lpstr>METHODOLOGY</vt:lpstr>
      <vt:lpstr>Data cleaning</vt:lpstr>
      <vt:lpstr>EDA</vt:lpstr>
      <vt:lpstr>Feature Engineering</vt:lpstr>
      <vt:lpstr> analysis</vt:lpstr>
      <vt:lpstr>Descriptive statistics</vt:lpstr>
      <vt:lpstr>INSIGHTS </vt:lpstr>
      <vt:lpstr>Results</vt:lpstr>
      <vt:lpstr>DAX FORMULAS</vt:lpstr>
      <vt:lpstr>BUSIEST PERIODS</vt:lpstr>
      <vt:lpstr>Fare patterns</vt:lpstr>
      <vt:lpstr>Season trends</vt:lpstr>
      <vt:lpstr>RIDE PATTERNS</vt:lpstr>
      <vt:lpstr>Dashboard</vt:lpstr>
      <vt:lpstr>Conclusion </vt:lpstr>
      <vt:lpstr>RECOMMENDATIoNS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created xsi:type="dcterms:W3CDTF">2024-06-26T20:20:27Z</dcterms:created>
  <dcterms:modified xsi:type="dcterms:W3CDTF">2025-07-27T01:46:33Z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