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C3D3-937D-67D0-0D44-41C62AA33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447D7-30F6-BB64-8070-94CCF72AA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626A9-A4BE-D2F5-0DE6-D0901EBD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0E4E-99C4-43F1-92AD-3D668CEA2A8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6EDCF-A4D1-E61A-07A4-FBDEC428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FFAEA-7DFC-2BF8-1B8C-4DCB3600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289-355D-4F7E-AF26-C109D3CC2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4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421D-E36D-44FA-3C36-083273AB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FEBED-6AC0-0288-4364-D9F359E15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6A2B9-AE69-421C-3058-A25318AD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0E4E-99C4-43F1-92AD-3D668CEA2A8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A59F4-CF8C-0A96-E439-578AF488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27A8D-914B-55F3-F747-3576710C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289-355D-4F7E-AF26-C109D3CC2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1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9F448-2058-096A-8C18-25FEEC877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465CB-EF41-5E11-14DC-889C2C0BE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33A58-4B9F-9D75-4242-85A59AF7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0E4E-99C4-43F1-92AD-3D668CEA2A8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5805D-ACE3-376B-A450-F61B32AF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CE151-E452-11F6-64BE-1B4B6223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289-355D-4F7E-AF26-C109D3CC2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3217-1D41-A9C4-242E-89559993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55B3F-8BAF-1DBB-416F-6E0F755A0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508D8-9CD7-FAD2-A32F-28224E04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0E4E-99C4-43F1-92AD-3D668CEA2A8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BE015-5637-D75D-ACAD-4CF0A503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F9D2E-3CED-E40A-A139-B2455756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289-355D-4F7E-AF26-C109D3CC2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4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AD94-0DCA-E8BA-179A-D876EEB4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E9060-937A-78B0-FD4A-C739CBD8D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77CF6-CE47-4601-D795-4CF8E4BE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0E4E-99C4-43F1-92AD-3D668CEA2A8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15CA9-DFA9-9704-C950-B64ED96A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4D0A-B2F6-BCA3-E2D9-FBB24B00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289-355D-4F7E-AF26-C109D3CC2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7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64A6-FF44-CAC3-2468-F63D1418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0CB2E-B7EA-E9CB-C4F7-A3FEE0C5C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E45A7-4633-D68F-5908-50C492681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62690-FEA2-51FF-42DF-AD7F21F0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0E4E-99C4-43F1-92AD-3D668CEA2A8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BC0C1-19A2-8309-F2C2-3DC636B4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A1DFE-F2F8-AF38-52B4-06E8E721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289-355D-4F7E-AF26-C109D3CC2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235B-BA7C-C7A4-C24F-17E92894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71C1E-202F-CA36-D7E2-E1BDE1C10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5623-A532-48D7-B340-7268C79BD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AD70E-BC35-F428-A123-77653DFA9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CC7DC0-858A-57DA-51B3-69918214C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E2D2E8-53EB-1F01-8FEF-36056204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0E4E-99C4-43F1-92AD-3D668CEA2A8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C5514-3007-B64E-E4DE-4AF0EB65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4825C-3082-B22D-6F7C-EBA591F5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289-355D-4F7E-AF26-C109D3CC2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5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84E4-6C33-416C-02F9-BEFBBC41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E1C7E-F4CA-19CA-2A54-56738247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0E4E-99C4-43F1-92AD-3D668CEA2A8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31107-7E15-D7E6-3A85-5D146EB0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60A33-BDFE-8F0F-99B0-0BCE57AA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289-355D-4F7E-AF26-C109D3CC2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4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7B1FD-1B2A-13E8-1D20-54D26CEA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0E4E-99C4-43F1-92AD-3D668CEA2A8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00982-F3AF-F963-9533-101409BA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C253C-E40A-E9D5-32CC-734E4998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289-355D-4F7E-AF26-C109D3CC2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5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2F42-587F-3E57-404E-556E6BF2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BBC0-7E44-C829-85EC-11C2A6237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C7CB0-1CE1-BF15-3D5E-8BA5FBCBF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E9037-FB10-F33E-2FBC-E57D7523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0E4E-99C4-43F1-92AD-3D668CEA2A8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C82FC-D120-2FCB-FC09-46363D6D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5DE0B-8573-C878-6649-F6FFF18C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289-355D-4F7E-AF26-C109D3CC2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5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E70F-0745-4F71-A113-1540EF70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781D7-9A48-6B41-A018-2306E86B6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68F73-2A18-4B19-82F7-3899748E8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C0BCF-BFEC-CBCE-2C7A-2A03465B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0E4E-99C4-43F1-92AD-3D668CEA2A8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D7868-DA02-0064-83EB-FE21BFA4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66F21-0CC6-6C67-4670-88E7FCD3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F289-355D-4F7E-AF26-C109D3CC2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4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71D6C-B7F1-4EBA-9CB9-A6A4AF6E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1C835-3287-960C-401B-B6B5F9973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7CD94-A377-F654-5E85-3858A87A7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80E4E-99C4-43F1-92AD-3D668CEA2A86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E4F2C-0E04-A192-44A3-45E321087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A04A6-CBB5-50D9-5DB1-FFBB28C1B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3F289-355D-4F7E-AF26-C109D3CC2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9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9F7E-7806-E7E8-0610-E8E605406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72982"/>
          </a:xfrm>
        </p:spPr>
        <p:txBody>
          <a:bodyPr/>
          <a:lstStyle/>
          <a:p>
            <a:r>
              <a:rPr lang="en-US" dirty="0"/>
              <a:t>Prep Builder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F2714-A39F-B530-0B41-BA0E76127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2076"/>
            <a:ext cx="9144000" cy="1045723"/>
          </a:xfrm>
        </p:spPr>
        <p:txBody>
          <a:bodyPr/>
          <a:lstStyle/>
          <a:p>
            <a:r>
              <a:rPr lang="en-US" dirty="0"/>
              <a:t>By: Benjamin Phillippy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660906-D0A8-FF1C-3C22-D6FC873E8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740" y="611644"/>
            <a:ext cx="6196519" cy="348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32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6403B9-B64F-6474-9A1F-233E6F08E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8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E205D1-5E02-3CCC-4E75-2F3BD2D7D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7924"/>
            <a:ext cx="12192000" cy="592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9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3CD809-984E-A84C-A75A-E86AFD76E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150"/>
            <a:ext cx="121920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6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778425-FCA2-60B6-7632-7630022BE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625"/>
            <a:ext cx="12192000" cy="65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2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BCCE2A-D9A6-72D3-74EA-FAC6FAD57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850"/>
            <a:ext cx="12192000" cy="6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6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9F6881-0F00-2FC4-0331-62C7A936F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150"/>
            <a:ext cx="121920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1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Prep Builder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 Builder Flow</dc:title>
  <dc:creator>Ben Phillippy</dc:creator>
  <cp:lastModifiedBy>Ben Phillippy</cp:lastModifiedBy>
  <cp:revision>2</cp:revision>
  <dcterms:created xsi:type="dcterms:W3CDTF">2023-12-03T22:42:08Z</dcterms:created>
  <dcterms:modified xsi:type="dcterms:W3CDTF">2023-12-06T03:40:15Z</dcterms:modified>
</cp:coreProperties>
</file>