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057" autoAdjust="0"/>
  </p:normalViewPr>
  <p:slideViewPr>
    <p:cSldViewPr snapToGrid="0">
      <p:cViewPr varScale="1">
        <p:scale>
          <a:sx n="96" d="100"/>
          <a:sy n="96" d="100"/>
        </p:scale>
        <p:origin x="121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5c6a380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5c6a380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d72ea11c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d72ea11c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cd72ea11c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cd72ea11c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c5c6a380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c5c6a380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d72ea11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d72ea11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d72ea1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d72ea1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5c6a380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5c6a380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5c6a380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5c6a380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c5c6a380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c5c6a380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c5c6a380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c5c6a380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c5c6a380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c5c6a380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406250" y="12896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 Project: PA Vehicle Accidents Report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406242" y="24047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Chylack, Ben Phillippy, Jayden Carlucci, and Matt Granato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681275" y="4985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Tests Ran</a:t>
            </a:r>
            <a:endParaRPr sz="240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805750" y="1718450"/>
            <a:ext cx="7897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three tests-Neural Network, Decision Tree, &amp; Regression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predict distance of backup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 Model comparison we found Decision Tree to be most accurate model for predicting crash backup distance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lowest AVG squared error of 2.37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59725" cy="13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411200" y="4874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 Various Decision Trees</a:t>
            </a:r>
            <a:endParaRPr sz="1800"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861522" y="1385625"/>
            <a:ext cx="78129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Adjusted max number of branches &amp; maximum depth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model came out to be one having 3 branches and depth of 6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average Squared Error of 2.37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3419998"/>
            <a:ext cx="1723475" cy="17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2024175" y="4985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245546" y="1595775"/>
            <a:ext cx="8486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our dataset made it difficult to accurately predict factors that cause traffic delays for accidents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Concluded that more traffic on roads results in higher likelihood of accident delaying traffic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the large traffic delays occurred in daytime hours followed by near sunrise/sunset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05707" cy="15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150325" y="542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1150337" y="164020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variables that go into car crashes in Pennsylvania from the years 2016-2021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Define/categorize variables which have most influence on severity of car crash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state/local officials minimize severity of crashes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162725" y="76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Matters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112600" y="1597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people more aware of crash risk in order to help decrease the amount of crashes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Help people become more aware of dangerous road conditions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Influence drivers to be safer/drive in adequate conditions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Influence lawmakers to make appropriate driver safety laws to decrease injury/deaths tolls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700" y="0"/>
            <a:ext cx="2131300" cy="1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072875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918997" y="1346150"/>
            <a:ext cx="7834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what causes long traffic backups in Pennsylvania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drivers understand what variables cause the most risk for accidents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local organizations reasons to make appropriate changes to roadways/appropriate warnings for inclement weather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6550"/>
            <a:ext cx="1976625" cy="1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957700" y="5095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824947" y="1330300"/>
            <a:ext cx="8070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data consisted of info from 49 states and 2.7 million records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methods used to collect data of incident-Traffic cameras, police reports, traffic sensors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was reported to Department of Transportation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250" y="3450100"/>
            <a:ext cx="2597724" cy="1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49875" y="5538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789972" y="1635875"/>
            <a:ext cx="80340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consists of data solely from Pennsylvania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41,850 rows/46 columns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Omitted non-nullable values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500" y="3443175"/>
            <a:ext cx="2279950" cy="12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275"/>
            <a:ext cx="2348576" cy="10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504275" y="5538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Activities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896923" y="1586225"/>
            <a:ext cx="7536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Imported file into Sas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Edited variables to appropriate Role and Level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Assigned Distance_mi as target variable; Distance (miles) of traffic backup during accident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Rejected Severity-Will be known afterwards by distance of backup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9461"/>
          <a:stretch/>
        </p:blipFill>
        <p:spPr>
          <a:xfrm>
            <a:off x="42525" y="-56675"/>
            <a:ext cx="1647175" cy="1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411200" y="4985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Models/Diagrams Used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1163648" y="1571700"/>
            <a:ext cx="7446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added node was Cluster Analysis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Found that more significant accidents occur during daytime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Accidents more likely to occur near sunrise/sunset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likely to have significant accident in foggy condition or thunderstorm</a:t>
            </a:r>
            <a:endParaRPr/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Distance_mi and true/false Sunrise/Sunset are top 2 variables of significance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425" y="498525"/>
            <a:ext cx="1472150" cy="11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75" y="518650"/>
            <a:ext cx="6017325" cy="17988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075" y="2448975"/>
            <a:ext cx="6017326" cy="23676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29" name="Google Shape;129;p21"/>
          <p:cNvSpPr txBox="1"/>
          <p:nvPr/>
        </p:nvSpPr>
        <p:spPr>
          <a:xfrm>
            <a:off x="2181288" y="0"/>
            <a:ext cx="522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Variables of Highest Significance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Arial</vt:lpstr>
      <vt:lpstr>Raleway</vt:lpstr>
      <vt:lpstr>Lato</vt:lpstr>
      <vt:lpstr>Swiss</vt:lpstr>
      <vt:lpstr>SAS Project: PA Vehicle Accidents Report</vt:lpstr>
      <vt:lpstr>Executive Summary</vt:lpstr>
      <vt:lpstr>Why It Matters</vt:lpstr>
      <vt:lpstr>Project Motivation</vt:lpstr>
      <vt:lpstr>Data Description</vt:lpstr>
      <vt:lpstr>Data Cleanings</vt:lpstr>
      <vt:lpstr>Data Preparation Activities</vt:lpstr>
      <vt:lpstr>Models/Diagrams Used</vt:lpstr>
      <vt:lpstr>PowerPoint Presentation</vt:lpstr>
      <vt:lpstr>Tests Ran</vt:lpstr>
      <vt:lpstr>Testing Various Decision Trees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Project: PA Vehicle Accidents Report</dc:title>
  <dc:creator>Ben Phillippy</dc:creator>
  <cp:lastModifiedBy>Ben Phillippy</cp:lastModifiedBy>
  <cp:revision>1</cp:revision>
  <dcterms:modified xsi:type="dcterms:W3CDTF">2023-12-06T01:18:33Z</dcterms:modified>
</cp:coreProperties>
</file>