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FC47-BF77-7CC5-40B6-E909437F3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DC615-7A25-87C8-0F3C-44360A710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F15B-BEA6-5C84-23BA-3E856CC7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A01A-8845-2D22-62B9-AC6F681E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F0C9-A65F-7C09-313E-13669162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4522-BDD5-4846-69DA-EC0979A7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BD045-9676-E114-77C9-B22F4D048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0053-5C24-DE4F-B1BA-E9B16188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7A41-D520-9ADD-ABBA-87454464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E140-B7A4-DD00-1231-AFFFE546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6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1DDD0-3CFE-6060-FDE1-03580AF5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B7FB4-7AAB-EE29-67A5-B9B09C47E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D7949-17A1-CDE9-6DFA-6C78D744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2A3E-A442-DDA1-2EBF-A93C5462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6429-EB66-6403-3529-042196B1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0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E6A3-D09B-F04F-4CFB-A6DF242A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CC4E-3B4B-23BF-A00E-F25C68A3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58A1-2514-796C-B643-855465B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EC75-A56E-56EE-1450-ABD5193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9601-DE83-64B8-C91D-C17727F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852B-3A9C-3DB9-0298-6B68000E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F5D1B-AA7B-984B-7281-9D6500F4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B223B-2CD5-BFA9-5151-FF71BFBB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83672-C16E-D542-D9E3-A31F9D02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ACF2-2255-7A03-E1B1-089A8E12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70D0-D4E0-A99B-BC69-FB746D6E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C69D-55C9-972F-7F89-234763BA0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0A894-8629-B07C-BB1A-416D0EC9D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288B5-E84A-C992-B3B7-4CE25F8F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82C01-52E6-77FF-7676-C96360E3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AF75D-CE03-3EB1-69C8-63B8E0C5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527A-5389-3CFC-9B25-516E2A4D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6BDA-C745-FC05-3D0C-87AE9DDC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F8F59-16F6-11BF-F472-8F61267E4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617AB-7ECE-5CD4-B1E2-FD1191BFD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97F3-94DD-0B23-9ADE-CCB433BED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98B86-5B67-875F-1D2B-EF422E20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C5839-9FC7-AFA0-BCDC-2748E493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623F9-BBE2-86F0-B076-FD2D9645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2E93-33F2-3D7B-45BC-B9C3022A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3196C-12DD-8486-EC43-FAF8AB77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CF7FC-3D7C-DC71-7616-94D1CAC5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CE444-F5CE-478F-E684-05FB416C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0F15F-0DB1-9D55-AB9A-B4882642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8F838-F19F-934F-7A06-7247268A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DCCD9-20EB-0F7F-D1CD-3DD2554E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8B91-DCE6-2D88-715A-B1A451B5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0D60-D9F5-AC60-A1FF-59397762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23ED5-2AED-AE2A-017A-173F1E00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8D900-2BD4-A83D-9CBE-F774042D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1B44-CD17-439E-5249-E041E94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38D31-8CEF-0E17-828D-EF0B0D42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83E1-90AA-9530-203B-6452D35C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87130-59F6-414C-1320-CAFB96E0E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FD847-A9E4-5269-B573-F7034F25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D4531-5B69-B282-F784-0AB16D7E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5544C-2B86-C487-FF64-7747A94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030D5-A332-8A6C-C39F-E6306D50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8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C2BF1-CC81-D0B9-3B2F-A3B0C362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C705E-FD21-21C6-303E-0208E9F9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6C52-3E12-E93D-94C8-E8633AEF1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0F97-DCD4-4B18-9712-3CB55D1563F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F1E1-EBC3-5E68-A355-0006BA535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5F09-AB4E-9EF0-CEC4-5DA3C0E7F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79123-1C76-4560-B539-9349C727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8DCC-F806-CD0B-9059-DEF038C08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014818"/>
          </a:xfrm>
        </p:spPr>
        <p:txBody>
          <a:bodyPr/>
          <a:lstStyle/>
          <a:p>
            <a:r>
              <a:rPr lang="en-US" dirty="0"/>
              <a:t>Data Story /Dashboard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5D4F-4107-F3B5-4A72-E8626E40C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366"/>
            <a:ext cx="9144000" cy="627434"/>
          </a:xfrm>
        </p:spPr>
        <p:txBody>
          <a:bodyPr/>
          <a:lstStyle/>
          <a:p>
            <a:r>
              <a:rPr lang="en-US" dirty="0"/>
              <a:t>By: Benjamin Phillippy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F125DD-F39B-25F2-B35D-846FC5E6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14818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2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3A73E-82C3-993C-9D63-311F4CEE0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1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466CB-F7A9-98A8-733C-9E675B32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B6454-4B27-1FEC-BFE5-F623B114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3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AA172-0A4D-2D34-261B-EB803CFC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AAD-7595-4E09-9971-ED3D554A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Story /Dashboard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Story /Dashboard</dc:title>
  <dc:creator>Ben Phillippy</dc:creator>
  <cp:lastModifiedBy>Ben Phillippy</cp:lastModifiedBy>
  <cp:revision>1</cp:revision>
  <dcterms:created xsi:type="dcterms:W3CDTF">2023-12-03T22:10:30Z</dcterms:created>
  <dcterms:modified xsi:type="dcterms:W3CDTF">2023-12-03T22:11:29Z</dcterms:modified>
</cp:coreProperties>
</file>