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44D-10D7-54BD-A8C7-9AB52F074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6124F-49B3-EE35-ED16-2401925A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CD2D-BA9E-84D1-33CE-FD15CC64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1546-69DE-0271-499B-F2D60940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20BE-69D9-700A-9592-C73D8C0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2E2C-243B-AC47-D0FA-B46A659A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108C-E40D-B6DC-D741-1280D710A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727E-D36E-06E8-776F-2BE789CD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4223-2587-2E85-4937-7A5515F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8689-7129-E7A2-14A7-158B05A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10C93-6996-19F9-4A48-387A059FD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61EF0-EB38-7112-230B-16F317D47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2A31-3FCA-D4F0-5FA4-0065D33F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DBF7-EB4C-3045-8542-CF1ECB53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9BF8-F6E6-0291-3D7A-2CA007DA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2AF9-222A-2C1A-4B77-944B41EB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B652-7E50-D155-E292-A698C116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C692-1C45-5B1A-9FAF-B4FB9B07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84A5-21DD-051F-A9E6-7EAE5948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5F69-6C62-9985-9FAC-DAE8A8E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3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F184-2C8E-6549-2437-E90EC8A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C561-5FD6-9B6B-E3BF-3B3E644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081-4391-1BC5-27FD-7E3CEE50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38A9-20C1-6CEB-BB78-8E69CCF4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E695-ABF1-641A-0881-183CC0F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29C1-24F0-79D2-E7B4-168C95E3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B801-5B9D-81F1-94A1-65513E79F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3F2C-9EF6-437F-7816-9F6FCAF8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6F6C-8CDF-6C01-F8DA-89EAEAA6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8602-533F-A30A-D9C8-13F4858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B5418-8FA0-CFFA-2C62-CCE5B761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52F3-A082-B9E8-F0D6-5B9051CA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39C8-FBC5-03A5-3858-4F9144CD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FB074-0B51-FB97-83A5-9A709C31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9FD2-AB95-9505-B582-6517C2BC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D7EB9-5E6C-C780-37CF-A2A4FC99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49449-39CF-C04F-1C89-3E35D71F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96E54-56B4-C49E-715D-03FEA5AA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8DE5B-B541-CB03-C5EC-B7B2F262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1B8-54A4-7D2C-CC37-76CCD543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EE9C1-7DA1-7901-757C-49D7C7EC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B1B4-A817-A91E-28F1-DA78C43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E7007-3C1E-8B22-81CA-779953A1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F0CB4-761C-4F63-059C-8E0F5A8F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07E22-6B16-4E9D-0A26-BFBEFC1D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B195-C8CA-02AF-42A7-F24C7CB2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FFA5-4445-41F8-3383-52C6C152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F090-DD48-9605-84E3-39F9AB8C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725BB-EB3C-389E-74EB-FEE49434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A30A-17DD-5614-35C3-35B5F196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3DAD3-14D3-381C-1A51-DB3E8F68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D246-518E-A67D-0720-486AF1F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15F-1259-913E-C0C7-DBC81AC1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E0D2-C8D7-EDE9-6CC8-20FC7734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66C06-81C9-EF8E-D160-448A16A7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4CD-4F64-95F3-8DB5-E0A8625B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091D-AF1F-E89E-D0BA-B9C1E5F3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1FA3-E8A1-1663-8331-C0AA749B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907ED-945E-203E-A3BE-D1C89106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7ED2-0759-0471-C22E-27CC2DE3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EC0F-3B9D-7513-DEAA-8500A000D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2D6C-D7DD-430A-A9FB-CFED9A379AF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75E5-1B60-BE78-5F9E-431FCBC13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835F-CD4E-69F2-33EA-437B55C70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0FB6-112F-4567-AF97-A7993A6E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710-4155-F7F9-ABB5-C178C1AB7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8985"/>
            <a:ext cx="9144000" cy="2387600"/>
          </a:xfrm>
        </p:spPr>
        <p:txBody>
          <a:bodyPr/>
          <a:lstStyle/>
          <a:p>
            <a:r>
              <a:rPr lang="en-US" dirty="0"/>
              <a:t>Create Orders Process Automation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8068-BB67-4FBA-F29C-C7BC620EC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86400"/>
            <a:ext cx="9144000" cy="1077118"/>
          </a:xfrm>
        </p:spPr>
        <p:txBody>
          <a:bodyPr/>
          <a:lstStyle/>
          <a:p>
            <a:r>
              <a:rPr lang="en-US" dirty="0"/>
              <a:t>By: Benjamin Phillippy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8CF53-346E-C132-8CBE-E5F7EFBC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43" y="548623"/>
            <a:ext cx="4306313" cy="33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3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FDE64-8BB9-EC61-3880-CA3D56C0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8" y="227144"/>
            <a:ext cx="10467604" cy="6403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8F64F-B74E-DD9D-3E6E-8D8A603F0F72}"/>
              </a:ext>
            </a:extLst>
          </p:cNvPr>
          <p:cNvSpPr txBox="1"/>
          <p:nvPr/>
        </p:nvSpPr>
        <p:spPr>
          <a:xfrm>
            <a:off x="1300" y="0"/>
            <a:ext cx="172179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342945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8ED46-AF43-C971-4E11-80D104FE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3" y="165719"/>
            <a:ext cx="11745514" cy="6526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43E25-28A8-CC64-C0FD-C8555FDFF464}"/>
              </a:ext>
            </a:extLst>
          </p:cNvPr>
          <p:cNvSpPr txBox="1"/>
          <p:nvPr/>
        </p:nvSpPr>
        <p:spPr>
          <a:xfrm>
            <a:off x="1300" y="0"/>
            <a:ext cx="172179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Read CSV</a:t>
            </a:r>
          </a:p>
        </p:txBody>
      </p:sp>
    </p:spTree>
    <p:extLst>
      <p:ext uri="{BB962C8B-B14F-4D97-AF65-F5344CB8AC3E}">
        <p14:creationId xmlns:p14="http://schemas.microsoft.com/office/powerpoint/2010/main" val="313725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46816C-5EC9-6EA8-77DC-73C2D713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08" y="126101"/>
            <a:ext cx="10488983" cy="6605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7348B-8A5C-1C37-C122-847E5FBC31DE}"/>
              </a:ext>
            </a:extLst>
          </p:cNvPr>
          <p:cNvSpPr txBox="1"/>
          <p:nvPr/>
        </p:nvSpPr>
        <p:spPr>
          <a:xfrm>
            <a:off x="1300" y="0"/>
            <a:ext cx="20804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Orders</a:t>
            </a:r>
          </a:p>
        </p:txBody>
      </p:sp>
    </p:spTree>
    <p:extLst>
      <p:ext uri="{BB962C8B-B14F-4D97-AF65-F5344CB8AC3E}">
        <p14:creationId xmlns:p14="http://schemas.microsoft.com/office/powerpoint/2010/main" val="30484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 Orders Process Automation Activity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Orders Process Automation Activity</dc:title>
  <dc:creator>Ben Phillippy</dc:creator>
  <cp:lastModifiedBy>Ben Phillippy</cp:lastModifiedBy>
  <cp:revision>1</cp:revision>
  <dcterms:created xsi:type="dcterms:W3CDTF">2023-12-06T01:47:48Z</dcterms:created>
  <dcterms:modified xsi:type="dcterms:W3CDTF">2023-12-06T01:49:35Z</dcterms:modified>
</cp:coreProperties>
</file>