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2" r:id="rId4"/>
    <p:sldId id="261" r:id="rId5"/>
    <p:sldId id="260" r:id="rId6"/>
    <p:sldId id="258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2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5878B-1BF7-4B0D-B7D8-EEE0853878F5}" v="2324" dt="2022-09-22T12:26:17.131"/>
    <p1510:client id="{FC574303-6425-48BF-B5D4-52DDF366F533}" v="626" dt="2022-09-22T11:13:17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61356-B652-4CA1-9FA3-3A0BEAD1E72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AB007F-3F81-4A1F-8773-6B93A6B6DED3}">
      <dgm:prSet/>
      <dgm:spPr/>
      <dgm:t>
        <a:bodyPr/>
        <a:lstStyle/>
        <a:p>
          <a:r>
            <a:rPr lang="ru-RU"/>
            <a:t>В нашем проекте, в части фронтенда были выполнена базовая структура интерфейса: 1. Авторизация, 2. Регистрация, 3. Личный кабинет и данные пользователя.</a:t>
          </a:r>
          <a:endParaRPr lang="en-US"/>
        </a:p>
      </dgm:t>
    </dgm:pt>
    <dgm:pt modelId="{44D8D7BB-66F9-4228-8734-7A7BB7A22B82}" type="parTrans" cxnId="{D8116B99-8245-4D5F-A16D-A841AA1D351B}">
      <dgm:prSet/>
      <dgm:spPr/>
      <dgm:t>
        <a:bodyPr/>
        <a:lstStyle/>
        <a:p>
          <a:endParaRPr lang="en-US"/>
        </a:p>
      </dgm:t>
    </dgm:pt>
    <dgm:pt modelId="{93B8F364-FABE-4228-98E4-8C6124F1A98D}" type="sibTrans" cxnId="{D8116B99-8245-4D5F-A16D-A841AA1D351B}">
      <dgm:prSet/>
      <dgm:spPr/>
      <dgm:t>
        <a:bodyPr/>
        <a:lstStyle/>
        <a:p>
          <a:endParaRPr lang="en-US"/>
        </a:p>
      </dgm:t>
    </dgm:pt>
    <dgm:pt modelId="{2DA228B8-A664-4F57-99C4-73F465C56114}">
      <dgm:prSet/>
      <dgm:spPr/>
      <dgm:t>
        <a:bodyPr/>
        <a:lstStyle/>
        <a:p>
          <a:r>
            <a:rPr lang="ru-RU"/>
            <a:t>Так же выполнены несколько функции для сайта.</a:t>
          </a:r>
          <a:endParaRPr lang="en-US"/>
        </a:p>
      </dgm:t>
    </dgm:pt>
    <dgm:pt modelId="{44F70022-E292-4A65-9950-FD00A7A5D7BE}" type="parTrans" cxnId="{813CDC3B-24B8-4FAA-8B2A-01A02EA22E79}">
      <dgm:prSet/>
      <dgm:spPr/>
      <dgm:t>
        <a:bodyPr/>
        <a:lstStyle/>
        <a:p>
          <a:endParaRPr lang="en-US"/>
        </a:p>
      </dgm:t>
    </dgm:pt>
    <dgm:pt modelId="{876DAD74-4230-401F-B257-32BBE007EFA0}" type="sibTrans" cxnId="{813CDC3B-24B8-4FAA-8B2A-01A02EA22E79}">
      <dgm:prSet/>
      <dgm:spPr/>
      <dgm:t>
        <a:bodyPr/>
        <a:lstStyle/>
        <a:p>
          <a:endParaRPr lang="en-US"/>
        </a:p>
      </dgm:t>
    </dgm:pt>
    <dgm:pt modelId="{D0B7A257-9943-4489-9B8A-A18F2B35A8D5}">
      <dgm:prSet/>
      <dgm:spPr/>
      <dgm:t>
        <a:bodyPr/>
        <a:lstStyle/>
        <a:p>
          <a:r>
            <a:rPr lang="ru-RU"/>
            <a:t>Остальной функционал в разработке на не определенный срок.</a:t>
          </a:r>
          <a:endParaRPr lang="en-US"/>
        </a:p>
      </dgm:t>
    </dgm:pt>
    <dgm:pt modelId="{C15DA820-FC18-4919-B59E-EA4D7E363EED}" type="parTrans" cxnId="{34F2F170-6342-4760-BC53-7FCA015F513A}">
      <dgm:prSet/>
      <dgm:spPr/>
      <dgm:t>
        <a:bodyPr/>
        <a:lstStyle/>
        <a:p>
          <a:endParaRPr lang="en-US"/>
        </a:p>
      </dgm:t>
    </dgm:pt>
    <dgm:pt modelId="{764D4676-0E15-4CB3-AECD-27BD10803C9D}" type="sibTrans" cxnId="{34F2F170-6342-4760-BC53-7FCA015F513A}">
      <dgm:prSet/>
      <dgm:spPr/>
      <dgm:t>
        <a:bodyPr/>
        <a:lstStyle/>
        <a:p>
          <a:endParaRPr lang="en-US"/>
        </a:p>
      </dgm:t>
    </dgm:pt>
    <dgm:pt modelId="{5E00BC44-673F-4749-BBD1-49CB656CE60E}" type="pres">
      <dgm:prSet presAssocID="{85761356-B652-4CA1-9FA3-3A0BEAD1E7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6D7FFC-D509-4153-B8D8-CAB07BB97631}" type="pres">
      <dgm:prSet presAssocID="{27AB007F-3F81-4A1F-8773-6B93A6B6DED3}" presName="hierRoot1" presStyleCnt="0"/>
      <dgm:spPr/>
    </dgm:pt>
    <dgm:pt modelId="{229C4B66-36D5-4877-8C93-6A6634B8B273}" type="pres">
      <dgm:prSet presAssocID="{27AB007F-3F81-4A1F-8773-6B93A6B6DED3}" presName="composite" presStyleCnt="0"/>
      <dgm:spPr/>
    </dgm:pt>
    <dgm:pt modelId="{3D9A3253-4B39-4196-A4F0-4C09F3DB77D8}" type="pres">
      <dgm:prSet presAssocID="{27AB007F-3F81-4A1F-8773-6B93A6B6DED3}" presName="background" presStyleLbl="node0" presStyleIdx="0" presStyleCnt="3"/>
      <dgm:spPr/>
    </dgm:pt>
    <dgm:pt modelId="{149393D0-C316-4994-8455-02CA8E3C367D}" type="pres">
      <dgm:prSet presAssocID="{27AB007F-3F81-4A1F-8773-6B93A6B6DED3}" presName="text" presStyleLbl="fgAcc0" presStyleIdx="0" presStyleCnt="3">
        <dgm:presLayoutVars>
          <dgm:chPref val="3"/>
        </dgm:presLayoutVars>
      </dgm:prSet>
      <dgm:spPr/>
    </dgm:pt>
    <dgm:pt modelId="{7377F281-3F78-49AD-A6CD-BABD581EA4CA}" type="pres">
      <dgm:prSet presAssocID="{27AB007F-3F81-4A1F-8773-6B93A6B6DED3}" presName="hierChild2" presStyleCnt="0"/>
      <dgm:spPr/>
    </dgm:pt>
    <dgm:pt modelId="{84255363-88AA-497F-8DB7-275B4FEBB783}" type="pres">
      <dgm:prSet presAssocID="{2DA228B8-A664-4F57-99C4-73F465C56114}" presName="hierRoot1" presStyleCnt="0"/>
      <dgm:spPr/>
    </dgm:pt>
    <dgm:pt modelId="{92C767B2-3BE2-48D7-9FA1-419906B73860}" type="pres">
      <dgm:prSet presAssocID="{2DA228B8-A664-4F57-99C4-73F465C56114}" presName="composite" presStyleCnt="0"/>
      <dgm:spPr/>
    </dgm:pt>
    <dgm:pt modelId="{B8012951-A764-4099-BC96-9E98F101DEC3}" type="pres">
      <dgm:prSet presAssocID="{2DA228B8-A664-4F57-99C4-73F465C56114}" presName="background" presStyleLbl="node0" presStyleIdx="1" presStyleCnt="3"/>
      <dgm:spPr/>
    </dgm:pt>
    <dgm:pt modelId="{F876F8BB-7275-4EF2-BE93-471AD5AA84E1}" type="pres">
      <dgm:prSet presAssocID="{2DA228B8-A664-4F57-99C4-73F465C56114}" presName="text" presStyleLbl="fgAcc0" presStyleIdx="1" presStyleCnt="3">
        <dgm:presLayoutVars>
          <dgm:chPref val="3"/>
        </dgm:presLayoutVars>
      </dgm:prSet>
      <dgm:spPr/>
    </dgm:pt>
    <dgm:pt modelId="{EA442C83-D13B-4691-9141-4283B103174F}" type="pres">
      <dgm:prSet presAssocID="{2DA228B8-A664-4F57-99C4-73F465C56114}" presName="hierChild2" presStyleCnt="0"/>
      <dgm:spPr/>
    </dgm:pt>
    <dgm:pt modelId="{1DCA523C-AEB5-4ECE-8624-E6CBD8AE710E}" type="pres">
      <dgm:prSet presAssocID="{D0B7A257-9943-4489-9B8A-A18F2B35A8D5}" presName="hierRoot1" presStyleCnt="0"/>
      <dgm:spPr/>
    </dgm:pt>
    <dgm:pt modelId="{2D001E1E-AB91-4195-8F28-81FD7F8ABFD0}" type="pres">
      <dgm:prSet presAssocID="{D0B7A257-9943-4489-9B8A-A18F2B35A8D5}" presName="composite" presStyleCnt="0"/>
      <dgm:spPr/>
    </dgm:pt>
    <dgm:pt modelId="{231D4902-BB87-45AF-BEBB-710C7278C768}" type="pres">
      <dgm:prSet presAssocID="{D0B7A257-9943-4489-9B8A-A18F2B35A8D5}" presName="background" presStyleLbl="node0" presStyleIdx="2" presStyleCnt="3"/>
      <dgm:spPr/>
    </dgm:pt>
    <dgm:pt modelId="{C521C824-4F45-4570-8156-CC39E548C57D}" type="pres">
      <dgm:prSet presAssocID="{D0B7A257-9943-4489-9B8A-A18F2B35A8D5}" presName="text" presStyleLbl="fgAcc0" presStyleIdx="2" presStyleCnt="3">
        <dgm:presLayoutVars>
          <dgm:chPref val="3"/>
        </dgm:presLayoutVars>
      </dgm:prSet>
      <dgm:spPr/>
    </dgm:pt>
    <dgm:pt modelId="{BEC1A17A-3C7E-45B4-B9FE-2985D901394D}" type="pres">
      <dgm:prSet presAssocID="{D0B7A257-9943-4489-9B8A-A18F2B35A8D5}" presName="hierChild2" presStyleCnt="0"/>
      <dgm:spPr/>
    </dgm:pt>
  </dgm:ptLst>
  <dgm:cxnLst>
    <dgm:cxn modelId="{813CDC3B-24B8-4FAA-8B2A-01A02EA22E79}" srcId="{85761356-B652-4CA1-9FA3-3A0BEAD1E725}" destId="{2DA228B8-A664-4F57-99C4-73F465C56114}" srcOrd="1" destOrd="0" parTransId="{44F70022-E292-4A65-9950-FD00A7A5D7BE}" sibTransId="{876DAD74-4230-401F-B257-32BBE007EFA0}"/>
    <dgm:cxn modelId="{34F2F170-6342-4760-BC53-7FCA015F513A}" srcId="{85761356-B652-4CA1-9FA3-3A0BEAD1E725}" destId="{D0B7A257-9943-4489-9B8A-A18F2B35A8D5}" srcOrd="2" destOrd="0" parTransId="{C15DA820-FC18-4919-B59E-EA4D7E363EED}" sibTransId="{764D4676-0E15-4CB3-AECD-27BD10803C9D}"/>
    <dgm:cxn modelId="{6E3D8155-7BC8-4270-A2AC-DD10C94BDE29}" type="presOf" srcId="{27AB007F-3F81-4A1F-8773-6B93A6B6DED3}" destId="{149393D0-C316-4994-8455-02CA8E3C367D}" srcOrd="0" destOrd="0" presId="urn:microsoft.com/office/officeart/2005/8/layout/hierarchy1"/>
    <dgm:cxn modelId="{CE876656-973C-4014-9DDD-256901665A20}" type="presOf" srcId="{D0B7A257-9943-4489-9B8A-A18F2B35A8D5}" destId="{C521C824-4F45-4570-8156-CC39E548C57D}" srcOrd="0" destOrd="0" presId="urn:microsoft.com/office/officeart/2005/8/layout/hierarchy1"/>
    <dgm:cxn modelId="{D8116B99-8245-4D5F-A16D-A841AA1D351B}" srcId="{85761356-B652-4CA1-9FA3-3A0BEAD1E725}" destId="{27AB007F-3F81-4A1F-8773-6B93A6B6DED3}" srcOrd="0" destOrd="0" parTransId="{44D8D7BB-66F9-4228-8734-7A7BB7A22B82}" sibTransId="{93B8F364-FABE-4228-98E4-8C6124F1A98D}"/>
    <dgm:cxn modelId="{07168FBD-400E-4B03-977C-CF50333871EA}" type="presOf" srcId="{85761356-B652-4CA1-9FA3-3A0BEAD1E725}" destId="{5E00BC44-673F-4749-BBD1-49CB656CE60E}" srcOrd="0" destOrd="0" presId="urn:microsoft.com/office/officeart/2005/8/layout/hierarchy1"/>
    <dgm:cxn modelId="{C4908DBE-1A29-469E-9B07-D837A6F1CFA3}" type="presOf" srcId="{2DA228B8-A664-4F57-99C4-73F465C56114}" destId="{F876F8BB-7275-4EF2-BE93-471AD5AA84E1}" srcOrd="0" destOrd="0" presId="urn:microsoft.com/office/officeart/2005/8/layout/hierarchy1"/>
    <dgm:cxn modelId="{D5D7D0DC-1FFA-4E8F-A186-704D7BBEBC9F}" type="presParOf" srcId="{5E00BC44-673F-4749-BBD1-49CB656CE60E}" destId="{8B6D7FFC-D509-4153-B8D8-CAB07BB97631}" srcOrd="0" destOrd="0" presId="urn:microsoft.com/office/officeart/2005/8/layout/hierarchy1"/>
    <dgm:cxn modelId="{A88E53F5-5454-4045-8159-FE143E4DBA3A}" type="presParOf" srcId="{8B6D7FFC-D509-4153-B8D8-CAB07BB97631}" destId="{229C4B66-36D5-4877-8C93-6A6634B8B273}" srcOrd="0" destOrd="0" presId="urn:microsoft.com/office/officeart/2005/8/layout/hierarchy1"/>
    <dgm:cxn modelId="{46D63D22-A104-47CC-8E65-46392FDD30E0}" type="presParOf" srcId="{229C4B66-36D5-4877-8C93-6A6634B8B273}" destId="{3D9A3253-4B39-4196-A4F0-4C09F3DB77D8}" srcOrd="0" destOrd="0" presId="urn:microsoft.com/office/officeart/2005/8/layout/hierarchy1"/>
    <dgm:cxn modelId="{1B2F66B6-F84F-497F-A3BB-A130ACD736E7}" type="presParOf" srcId="{229C4B66-36D5-4877-8C93-6A6634B8B273}" destId="{149393D0-C316-4994-8455-02CA8E3C367D}" srcOrd="1" destOrd="0" presId="urn:microsoft.com/office/officeart/2005/8/layout/hierarchy1"/>
    <dgm:cxn modelId="{527992FB-0308-4E70-949E-0301BAE8F54A}" type="presParOf" srcId="{8B6D7FFC-D509-4153-B8D8-CAB07BB97631}" destId="{7377F281-3F78-49AD-A6CD-BABD581EA4CA}" srcOrd="1" destOrd="0" presId="urn:microsoft.com/office/officeart/2005/8/layout/hierarchy1"/>
    <dgm:cxn modelId="{3784D2D1-7A32-4847-A0FE-1B6B07713E09}" type="presParOf" srcId="{5E00BC44-673F-4749-BBD1-49CB656CE60E}" destId="{84255363-88AA-497F-8DB7-275B4FEBB783}" srcOrd="1" destOrd="0" presId="urn:microsoft.com/office/officeart/2005/8/layout/hierarchy1"/>
    <dgm:cxn modelId="{7EFD8CD4-38F6-4262-BA1B-5B5DE85D925B}" type="presParOf" srcId="{84255363-88AA-497F-8DB7-275B4FEBB783}" destId="{92C767B2-3BE2-48D7-9FA1-419906B73860}" srcOrd="0" destOrd="0" presId="urn:microsoft.com/office/officeart/2005/8/layout/hierarchy1"/>
    <dgm:cxn modelId="{0A0168A9-7863-4F21-9628-D68BC9D58404}" type="presParOf" srcId="{92C767B2-3BE2-48D7-9FA1-419906B73860}" destId="{B8012951-A764-4099-BC96-9E98F101DEC3}" srcOrd="0" destOrd="0" presId="urn:microsoft.com/office/officeart/2005/8/layout/hierarchy1"/>
    <dgm:cxn modelId="{75C0A390-C5E6-4A39-81B6-2920F814B4DF}" type="presParOf" srcId="{92C767B2-3BE2-48D7-9FA1-419906B73860}" destId="{F876F8BB-7275-4EF2-BE93-471AD5AA84E1}" srcOrd="1" destOrd="0" presId="urn:microsoft.com/office/officeart/2005/8/layout/hierarchy1"/>
    <dgm:cxn modelId="{F32A008D-DCF6-445D-A9F1-4D0CA08D8EFF}" type="presParOf" srcId="{84255363-88AA-497F-8DB7-275B4FEBB783}" destId="{EA442C83-D13B-4691-9141-4283B103174F}" srcOrd="1" destOrd="0" presId="urn:microsoft.com/office/officeart/2005/8/layout/hierarchy1"/>
    <dgm:cxn modelId="{A847E028-7511-4044-8D20-500B9D011039}" type="presParOf" srcId="{5E00BC44-673F-4749-BBD1-49CB656CE60E}" destId="{1DCA523C-AEB5-4ECE-8624-E6CBD8AE710E}" srcOrd="2" destOrd="0" presId="urn:microsoft.com/office/officeart/2005/8/layout/hierarchy1"/>
    <dgm:cxn modelId="{9928BB12-4E06-4E84-B82E-174013997A93}" type="presParOf" srcId="{1DCA523C-AEB5-4ECE-8624-E6CBD8AE710E}" destId="{2D001E1E-AB91-4195-8F28-81FD7F8ABFD0}" srcOrd="0" destOrd="0" presId="urn:microsoft.com/office/officeart/2005/8/layout/hierarchy1"/>
    <dgm:cxn modelId="{64040729-99BD-4EDE-AD01-77DE967AF61F}" type="presParOf" srcId="{2D001E1E-AB91-4195-8F28-81FD7F8ABFD0}" destId="{231D4902-BB87-45AF-BEBB-710C7278C768}" srcOrd="0" destOrd="0" presId="urn:microsoft.com/office/officeart/2005/8/layout/hierarchy1"/>
    <dgm:cxn modelId="{D513CD5B-1109-43BE-9FF4-32A6C583D185}" type="presParOf" srcId="{2D001E1E-AB91-4195-8F28-81FD7F8ABFD0}" destId="{C521C824-4F45-4570-8156-CC39E548C57D}" srcOrd="1" destOrd="0" presId="urn:microsoft.com/office/officeart/2005/8/layout/hierarchy1"/>
    <dgm:cxn modelId="{0A635BF6-6E74-4A7E-BCBD-FE4A44056D1E}" type="presParOf" srcId="{1DCA523C-AEB5-4ECE-8624-E6CBD8AE710E}" destId="{BEC1A17A-3C7E-45B4-B9FE-2985D90139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A3253-4B39-4196-A4F0-4C09F3DB77D8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393D0-C316-4994-8455-02CA8E3C367D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В нашем проекте, в части фронтенда были выполнена базовая структура интерфейса: 1. Авторизация, 2. Регистрация, 3. Личный кабинет и данные пользователя.</a:t>
          </a:r>
          <a:endParaRPr lang="en-US" sz="1500" kern="1200"/>
        </a:p>
      </dsp:txBody>
      <dsp:txXfrm>
        <a:off x="383617" y="1447754"/>
        <a:ext cx="2847502" cy="1768010"/>
      </dsp:txXfrm>
    </dsp:sp>
    <dsp:sp modelId="{B8012951-A764-4099-BC96-9E98F101DEC3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6F8BB-7275-4EF2-BE93-471AD5AA84E1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Так же выполнены несколько функции для сайта.</a:t>
          </a:r>
          <a:endParaRPr lang="en-US" sz="1500" kern="1200"/>
        </a:p>
      </dsp:txBody>
      <dsp:txXfrm>
        <a:off x="3998355" y="1447754"/>
        <a:ext cx="2847502" cy="1768010"/>
      </dsp:txXfrm>
    </dsp:sp>
    <dsp:sp modelId="{231D4902-BB87-45AF-BEBB-710C7278C768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1C824-4F45-4570-8156-CC39E548C57D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Остальной функционал в разработке на не определенный срок.</a:t>
          </a:r>
          <a:endParaRPr lang="en-US" sz="1500" kern="120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2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8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5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59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2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86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34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2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20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6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6330F-FD3B-C312-B68B-0A204949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ru-RU" sz="5100">
                <a:solidFill>
                  <a:schemeClr val="bg1"/>
                </a:solidFill>
              </a:rPr>
              <a:t>Презентация по проекту</a:t>
            </a:r>
            <a:br>
              <a:rPr lang="ru-RU" sz="5100">
                <a:solidFill>
                  <a:schemeClr val="bg1"/>
                </a:solidFill>
              </a:rPr>
            </a:br>
            <a:r>
              <a:rPr lang="ru-RU" sz="5100">
                <a:solidFill>
                  <a:schemeClr val="bg1"/>
                </a:solidFill>
              </a:rPr>
              <a:t>блокчейн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6EC8B9-7800-969D-1C15-64BB0949D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Презентацию выполнили: </a:t>
            </a:r>
            <a:r>
              <a:rPr lang="ru-RU" sz="2000">
                <a:solidFill>
                  <a:schemeClr val="bg1"/>
                </a:solidFill>
              </a:rPr>
              <a:t>Смолькин</a:t>
            </a:r>
            <a:r>
              <a:rPr lang="ru-RU" sz="2000" dirty="0">
                <a:solidFill>
                  <a:schemeClr val="bg1"/>
                </a:solidFill>
              </a:rPr>
              <a:t> М и </a:t>
            </a:r>
            <a:r>
              <a:rPr lang="ru-RU" sz="2000">
                <a:solidFill>
                  <a:schemeClr val="bg1"/>
                </a:solidFill>
              </a:rPr>
              <a:t>Малащицкий</a:t>
            </a:r>
            <a:r>
              <a:rPr lang="ru-RU" sz="2000" dirty="0">
                <a:solidFill>
                  <a:schemeClr val="bg1"/>
                </a:solidFill>
              </a:rPr>
              <a:t> Егор</a:t>
            </a: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4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5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61532-7362-515B-1A4D-9760B0EA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1410488"/>
            <a:ext cx="10677760" cy="1403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 err="1">
                <a:solidFill>
                  <a:srgbClr val="000000"/>
                </a:solidFill>
                <a:latin typeface="Batang"/>
                <a:ea typeface="+mj-lt"/>
                <a:cs typeface="+mj-lt"/>
              </a:rPr>
              <a:t>Ssr</a:t>
            </a:r>
            <a:r>
              <a:rPr lang="en-US" sz="6600" cap="all" dirty="0">
                <a:solidFill>
                  <a:srgbClr val="000000"/>
                </a:solidFill>
                <a:latin typeface="Batang"/>
                <a:ea typeface="+mj-lt"/>
                <a:cs typeface="+mj-lt"/>
              </a:rPr>
              <a:t>  </a:t>
            </a:r>
            <a:r>
              <a:rPr lang="en-US" sz="2400" cap="all" dirty="0">
                <a:solidFill>
                  <a:srgbClr val="000000"/>
                </a:solidFill>
                <a:latin typeface="Univers"/>
                <a:ea typeface="Batang"/>
                <a:cs typeface="+mj-lt"/>
              </a:rPr>
              <a:t>for Blockchain  technology</a:t>
            </a:r>
            <a:endParaRPr lang="en-US" sz="6600" cap="all" dirty="0">
              <a:solidFill>
                <a:srgbClr val="000000"/>
              </a:solidFill>
              <a:latin typeface="Univers"/>
              <a:ea typeface="Batang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03AC-DE57-1CB8-85B9-FF0C5F813E0F}"/>
              </a:ext>
            </a:extLst>
          </p:cNvPr>
          <p:cNvSpPr txBox="1"/>
          <p:nvPr/>
        </p:nvSpPr>
        <p:spPr>
          <a:xfrm>
            <a:off x="1053095" y="3304925"/>
            <a:ext cx="100604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   Данный проект создавался нашей командой с целью внедрения современных технологий в инфраструктуру дорожного движения</a:t>
            </a:r>
          </a:p>
          <a:p>
            <a:r>
              <a:rPr lang="ru-RU" dirty="0"/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358000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60DC4-DE8C-64C9-6058-C34A13B7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873" y="-2635"/>
            <a:ext cx="9147940" cy="10606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cap="all" dirty="0" err="1">
                <a:solidFill>
                  <a:schemeClr val="bg1"/>
                </a:solidFill>
              </a:rPr>
              <a:t>Описание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2F3AB3-5436-3E04-B3F9-CBFD5B251FA2}"/>
              </a:ext>
            </a:extLst>
          </p:cNvPr>
          <p:cNvSpPr txBox="1"/>
          <p:nvPr/>
        </p:nvSpPr>
        <p:spPr>
          <a:xfrm>
            <a:off x="1067544" y="1305417"/>
            <a:ext cx="916416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   Данный проект носит весьма большой функционал, который позволяет автоматизировать многие задачи и сократить время на их выполнение до считанных секунд.</a:t>
            </a:r>
          </a:p>
          <a:p>
            <a:r>
              <a:rPr lang="ru-RU" dirty="0"/>
              <a:t>   Отличным примером является автоматизированные функции регистрации удостоверения или транспортного средства водителя</a:t>
            </a:r>
          </a:p>
          <a:p>
            <a:r>
              <a:rPr lang="ru-RU" dirty="0"/>
              <a:t>   Оформление и получение страховки становиться возможным всего за пару кликов.</a:t>
            </a:r>
          </a:p>
          <a:p>
            <a:r>
              <a:rPr lang="ru-RU" dirty="0"/>
              <a:t>   А выбранная нами технология позволяет добиться отказоустойчивости и автономности. </a:t>
            </a:r>
          </a:p>
        </p:txBody>
      </p:sp>
    </p:spTree>
    <p:extLst>
      <p:ext uri="{BB962C8B-B14F-4D97-AF65-F5344CB8AC3E}">
        <p14:creationId xmlns:p14="http://schemas.microsoft.com/office/powerpoint/2010/main" val="236601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60DC4-DE8C-64C9-6058-C34A13B7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70" y="-268876"/>
            <a:ext cx="9147940" cy="10606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cap="all" dirty="0">
                <a:solidFill>
                  <a:schemeClr val="bg1"/>
                </a:solidFill>
              </a:rPr>
              <a:t>SSR </a:t>
            </a:r>
            <a:r>
              <a:rPr lang="en-US" sz="2800" cap="all" dirty="0">
                <a:solidFill>
                  <a:schemeClr val="bg1"/>
                </a:solidFill>
              </a:rPr>
              <a:t>КАК ПРОДУКТ</a:t>
            </a:r>
            <a:endParaRPr lang="en-US" sz="3600" i="0" kern="1200" cap="all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2F3AB3-5436-3E04-B3F9-CBFD5B251FA2}"/>
              </a:ext>
            </a:extLst>
          </p:cNvPr>
          <p:cNvSpPr txBox="1"/>
          <p:nvPr/>
        </p:nvSpPr>
        <p:spPr>
          <a:xfrm>
            <a:off x="764580" y="1406405"/>
            <a:ext cx="918252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   Рассматривая SSR с точки зрения продукта, можно заметить неотъемлемую выгоду, как для служителей правопорядка так и для законопослушных граждан</a:t>
            </a:r>
          </a:p>
          <a:p>
            <a:endParaRPr lang="ru-RU" dirty="0"/>
          </a:p>
          <a:p>
            <a:r>
              <a:rPr lang="ru-RU" dirty="0"/>
              <a:t>   Как к примеру быстрое и легкодоступное получение страховки для пользователей, так и для сотрудника ДПС, получает возможность </a:t>
            </a:r>
            <a:r>
              <a:rPr lang="ru-RU" dirty="0">
                <a:ea typeface="+mn-lt"/>
                <a:cs typeface="+mn-lt"/>
              </a:rPr>
              <a:t>запустить процедуру страхового покрытия прямо на месте ДТП.</a:t>
            </a:r>
          </a:p>
          <a:p>
            <a:r>
              <a:rPr lang="ru-RU" dirty="0">
                <a:ea typeface="+mn-lt"/>
                <a:cs typeface="+mn-lt"/>
              </a:rPr>
              <a:t>   </a:t>
            </a:r>
          </a:p>
          <a:p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036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60DC4-DE8C-64C9-6058-C34A13B7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66" y="61630"/>
            <a:ext cx="9147940" cy="10606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cap="all" dirty="0">
                <a:solidFill>
                  <a:schemeClr val="bg1"/>
                </a:solidFill>
              </a:rPr>
              <a:t>О </a:t>
            </a:r>
            <a:r>
              <a:rPr lang="en-US" sz="3200" b="1" cap="all" dirty="0" err="1">
                <a:solidFill>
                  <a:schemeClr val="bg1"/>
                </a:solidFill>
              </a:rPr>
              <a:t>конкуренции</a:t>
            </a:r>
            <a:endParaRPr lang="en-US" sz="6000" b="1" i="0" kern="1200" cap="all" baseline="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B04D908-6015-609A-8F15-D9D289C4535A}"/>
              </a:ext>
            </a:extLst>
          </p:cNvPr>
          <p:cNvSpPr txBox="1"/>
          <p:nvPr/>
        </p:nvSpPr>
        <p:spPr>
          <a:xfrm>
            <a:off x="798722" y="1909590"/>
            <a:ext cx="1018142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   Наша команда является первой на мировом рынке, которая предоставляет возможности инфраструктуры на современных и технологичных решениях</a:t>
            </a:r>
          </a:p>
          <a:p>
            <a:endParaRPr lang="ru-RU" dirty="0"/>
          </a:p>
          <a:p>
            <a:r>
              <a:rPr lang="ru-RU" dirty="0"/>
              <a:t>   На фоне всего прочего отказ от привычной системы и переход на решение с помощью </a:t>
            </a:r>
            <a:r>
              <a:rPr lang="ru-RU" dirty="0" err="1"/>
              <a:t>блокчейн</a:t>
            </a:r>
            <a:r>
              <a:rPr lang="ru-RU" dirty="0"/>
              <a:t> технологий становится выгодным решением</a:t>
            </a:r>
          </a:p>
          <a:p>
            <a:br>
              <a:rPr lang="ru-RU" dirty="0"/>
            </a:br>
            <a:r>
              <a:rPr lang="ru-RU" dirty="0"/>
              <a:t>   Текущие возможности довольно часто не оправдывают тех ожиданий, которые от них требуют</a:t>
            </a:r>
          </a:p>
        </p:txBody>
      </p:sp>
    </p:spTree>
    <p:extLst>
      <p:ext uri="{BB962C8B-B14F-4D97-AF65-F5344CB8AC3E}">
        <p14:creationId xmlns:p14="http://schemas.microsoft.com/office/powerpoint/2010/main" val="203657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50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A3792-E1E1-D003-A197-DAFA86F1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ФРонтед</a:t>
            </a:r>
          </a:p>
        </p:txBody>
      </p:sp>
      <p:cxnSp>
        <p:nvCxnSpPr>
          <p:cNvPr id="87" name="Straight Connector 52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91" name="TextBox 3">
            <a:extLst>
              <a:ext uri="{FF2B5EF4-FFF2-40B4-BE49-F238E27FC236}">
                <a16:creationId xmlns:a16="http://schemas.microsoft.com/office/drawing/2014/main" id="{16428F06-20BA-E0D8-C6F7-C4992A0F8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4117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37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60DC4-DE8C-64C9-6058-C34A13B7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946" y="-287238"/>
            <a:ext cx="9147940" cy="10606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cap="all" dirty="0" err="1">
                <a:solidFill>
                  <a:schemeClr val="bg1"/>
                </a:solidFill>
              </a:rPr>
              <a:t>КОманда</a:t>
            </a:r>
            <a:endParaRPr lang="en-US" sz="3600" b="1" i="0" kern="1200" cap="all" baseline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2F3AB3-5436-3E04-B3F9-CBFD5B251FA2}"/>
              </a:ext>
            </a:extLst>
          </p:cNvPr>
          <p:cNvSpPr txBox="1"/>
          <p:nvPr/>
        </p:nvSpPr>
        <p:spPr>
          <a:xfrm>
            <a:off x="1610637" y="2716387"/>
            <a:ext cx="916416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Приняли участие в проекте:</a:t>
            </a:r>
          </a:p>
          <a:p>
            <a:r>
              <a:rPr lang="ru-RU" dirty="0"/>
              <a:t>   </a:t>
            </a:r>
            <a:r>
              <a:rPr lang="ru-RU" dirty="0" err="1"/>
              <a:t>Малащицкий</a:t>
            </a:r>
            <a:r>
              <a:rPr lang="ru-RU" dirty="0"/>
              <a:t> Георгий Сергеевич</a:t>
            </a:r>
          </a:p>
          <a:p>
            <a:r>
              <a:rPr lang="ru-RU" dirty="0"/>
              <a:t>   Специалист в сфере </a:t>
            </a:r>
            <a:r>
              <a:rPr lang="ru-RU" dirty="0" err="1"/>
              <a:t>блокчейн</a:t>
            </a:r>
            <a:r>
              <a:rPr lang="ru-RU" dirty="0"/>
              <a:t> технологий и </a:t>
            </a:r>
            <a:r>
              <a:rPr lang="ru-RU" dirty="0" err="1"/>
              <a:t>бэкэнд</a:t>
            </a:r>
            <a:r>
              <a:rPr lang="ru-RU" dirty="0"/>
              <a:t> разработки.</a:t>
            </a:r>
          </a:p>
          <a:p>
            <a:endParaRPr lang="ru-RU" dirty="0"/>
          </a:p>
          <a:p>
            <a:r>
              <a:rPr lang="ru-RU" dirty="0"/>
              <a:t>   </a:t>
            </a:r>
            <a:r>
              <a:rPr lang="ru-RU" dirty="0" err="1"/>
              <a:t>Смолькин</a:t>
            </a:r>
            <a:r>
              <a:rPr lang="ru-RU" dirty="0"/>
              <a:t> Матвей Андреевич</a:t>
            </a:r>
          </a:p>
          <a:p>
            <a:r>
              <a:rPr lang="ru-RU" dirty="0"/>
              <a:t>   Просто </a:t>
            </a:r>
            <a:r>
              <a:rPr lang="ru-RU" dirty="0" err="1"/>
              <a:t>чорт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99163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GradientVTI</vt:lpstr>
      <vt:lpstr>Презентация по проекту блокчейн</vt:lpstr>
      <vt:lpstr>Ssr  for Blockchain  technology</vt:lpstr>
      <vt:lpstr>Описание</vt:lpstr>
      <vt:lpstr>SSR КАК ПРОДУКТ</vt:lpstr>
      <vt:lpstr>О конкуренции</vt:lpstr>
      <vt:lpstr>ФРонтед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322</cp:revision>
  <dcterms:created xsi:type="dcterms:W3CDTF">2022-09-22T10:50:29Z</dcterms:created>
  <dcterms:modified xsi:type="dcterms:W3CDTF">2022-09-22T12:29:00Z</dcterms:modified>
</cp:coreProperties>
</file>