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A457-D707-4374-A16B-EF44BDF8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DE53A-DED2-4041-8DCB-C9A575D0A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5792-914D-4C19-978E-B6BC868A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A7EB-A97B-4556-97B5-7A692879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1802C-2E6F-4CB5-9FFA-80A0CB877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8499-C8D3-4BBC-8307-86B2E456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83123-BF44-42B5-8803-6846BF93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49A8-B17D-4F30-8E32-768D7DD2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0ED5-DDA7-4974-85EB-04FB5F38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451D-120E-45B1-852B-8E943226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36DC5-D649-493A-B165-8C35B432A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A4A72-325F-47F1-94AA-E043D3EAB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75D40-3998-422D-A9C1-457D9BD5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DFEE-4245-4A0B-A824-6BCD9137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603BC-EFD2-44C1-8E36-8E9D3208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5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DC80-BA62-4DAD-B391-C17BEED7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B12E-3B73-4158-90A5-C84F88161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98FE4-2E25-4D90-97BC-B9B3BE9C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72FB1-C033-4694-81DD-D09BA282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896E-A84F-4301-8E52-2DAD22C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9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FF41-564B-4102-81A2-6C61A82D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38939-AF52-4EF1-A724-3BF60527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3103-A397-47EA-BDD2-2FBA127F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88FD-0653-450A-BC0A-91ECAD69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1194-16CD-429F-8126-DFC5A1DF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FB90-BCF4-4A0A-B136-99A31A4C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4738-5E6A-4150-8AF2-C40DE9ABB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1116D-D5FE-4931-A7FB-65B32178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E007-2DEF-4232-92D8-6375C6C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71818-5256-4111-B4E1-0C8C7F6C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FA84-5B1E-4C47-BAF2-5106DB45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8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9F96-5498-45BC-87FC-7CFC99C7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C549-2147-4ED4-BF30-98F57408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2D1BE-F8C8-436A-890B-EC844DDC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0413C-2B6A-4137-BBDA-3BDA0C021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E29FD-312D-4233-90BF-7E6CB39D3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83BA0-A50B-494C-9778-8C83612B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9E40-149D-4728-825A-372B9A427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4127B-B100-4D8F-9BD9-08C1457B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898D-06B4-45E1-8A92-39DDE7B9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E0C7C-8993-4EA5-B854-6D124CFC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90B6F-8AC3-433E-A6D3-7B0DFCE8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D5AAE-E413-4E35-92CE-B5F6A2A3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82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57A86-A249-45FA-AD39-AA09CDB7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E6C5E-9B43-4C2E-AC8E-BB53A25C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8A00-B6FA-430F-9584-A187CF34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317A-4965-44B7-8CC2-8BE9241E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84D2-6DDE-48EA-95BC-F52D2AA2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F716E-AE6B-4EA4-97A6-E2C68A911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5C146-A13B-4BC6-B8D9-5A7A7E6C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211E2-2F25-405D-ABBA-7AC31B6E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64481-18D1-4B5C-91C4-CC6DE097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90EB-237B-4D6F-B0B1-BEB714F5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9DA29-7323-4340-80C9-581E2B417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733AA-9BCB-475A-855C-BC06FDA2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7C31-7D69-4C34-BB1F-DA72760B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565D2-24CD-4B6E-9412-F67FC98A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27480-38EE-448E-A8FB-2D1E2A44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1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C097E-783C-4472-9F33-08D6C29C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9014-DAC4-479F-90D2-46E6B8CF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078C-2DE1-4921-8503-0DF159AD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D729D-824E-4D05-A290-EC7EC2B8A97A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0AC3-18A2-42DA-9093-4AE316E74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602B-D05F-487E-8852-5B4D1C7A5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D442-B5A2-47E2-A8E7-82101B919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4F52-1339-41EA-9C32-3879B23FC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09BE-41BB-413F-BBA4-B96143213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3890-8229-4E03-B427-B3E790A8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GType</a:t>
            </a:r>
            <a:r>
              <a:rPr lang="en-US" dirty="0"/>
              <a:t> </a:t>
            </a:r>
            <a:r>
              <a:rPr lang="en-US" dirty="0" err="1"/>
              <a:t>QData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280B4D-3805-4274-9D58-129E75A35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747127"/>
              </p:ext>
            </p:extLst>
          </p:nvPr>
        </p:nvGraphicFramePr>
        <p:xfrm>
          <a:off x="838200" y="1825625"/>
          <a:ext cx="105156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79519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31695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613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8468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pyginterface_type_key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4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pygobject_custom_key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= a Guile-defined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pyg_type_register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pygobject_class_init_key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SList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PyGClassInitFunc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procs are executed on type registration. Set up beforehand with </a:t>
                      </a:r>
                      <a:r>
                        <a:rPr lang="en-US" dirty="0" err="1"/>
                        <a:t>pyg_register_class_init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pyg_type_register</a:t>
                      </a:r>
                      <a:br>
                        <a:rPr lang="en-US" dirty="0"/>
                      </a:br>
                      <a:r>
                        <a:rPr lang="en-US" dirty="0" err="1"/>
                        <a:t>pyg_register_class_init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pygobject_wrapper_key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6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pygboxed_type_key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pygenum_class_key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pygflags_class_key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4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pyginterface_class_key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8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pyg_type_marshall_key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1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pygobject_class_key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1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pygpointer_class_key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2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pyginterface_info_key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36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3890-8229-4E03-B427-B3E790A8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GObject</a:t>
            </a:r>
            <a:r>
              <a:rPr lang="en-US" dirty="0"/>
              <a:t> </a:t>
            </a:r>
            <a:r>
              <a:rPr lang="en-US" dirty="0" err="1"/>
              <a:t>QData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280B4D-3805-4274-9D58-129E75A35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128756"/>
              </p:ext>
            </p:extLst>
          </p:nvPr>
        </p:nvGraphicFramePr>
        <p:xfrm>
          <a:off x="838200" y="1825625"/>
          <a:ext cx="105156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579519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731695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6130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8468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pygobject_instance_data_key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746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pygobject_wrapper_key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8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6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42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38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4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189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1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1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28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447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97F8-280F-4827-8DB9-FD956B53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PObject</a:t>
            </a:r>
            <a:r>
              <a:rPr lang="en-US" dirty="0"/>
              <a:t> </a:t>
            </a:r>
            <a:r>
              <a:rPr lang="en-US" dirty="0" err="1"/>
              <a:t>AttrString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951B8A-BC73-4030-8303-9009C3DE7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1470"/>
              </p:ext>
            </p:extLst>
          </p:nvPr>
        </p:nvGraphicFramePr>
        <p:xfrm>
          <a:off x="838200" y="1825625"/>
          <a:ext cx="10515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737469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52877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2023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6270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8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gtype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SCM </a:t>
                      </a:r>
                      <a:r>
                        <a:rPr lang="en-US" dirty="0" err="1"/>
                        <a:t>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wraps the C </a:t>
                      </a:r>
                      <a:r>
                        <a:rPr lang="en-US" dirty="0" err="1"/>
                        <a:t>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pyg_type_register</a:t>
                      </a:r>
                      <a:endParaRPr lang="en-US" dirty="0"/>
                    </a:p>
                    <a:p>
                      <a:r>
                        <a:rPr lang="en-US" dirty="0" err="1"/>
                        <a:t>pyg_type_wrapper_new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2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__module__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2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__name__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0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enum_values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1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dict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67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flags__values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3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5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0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6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3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10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54C1-5092-407F-B87B-0D6EE39C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tp_dict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D76BB1-3A0F-4FF4-A465-587BFB2F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6625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436059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39536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6508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3997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49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__doc__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pyg_type_register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4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gsignals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1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gtype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70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__module__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0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gdoc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561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__</a:t>
                      </a:r>
                      <a:r>
                        <a:rPr lang="en-US" dirty="0" err="1"/>
                        <a:t>gproperties</a:t>
                      </a:r>
                      <a:r>
                        <a:rPr lang="en-US" dirty="0"/>
                        <a:t>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85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4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193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GType QData</vt:lpstr>
      <vt:lpstr>GObject QData</vt:lpstr>
      <vt:lpstr>PObject AttrString</vt:lpstr>
      <vt:lpstr>Class tp_dict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Spike Grande</dc:creator>
  <cp:lastModifiedBy>Spike Grande</cp:lastModifiedBy>
  <cp:revision>6</cp:revision>
  <dcterms:created xsi:type="dcterms:W3CDTF">2018-09-22T13:16:19Z</dcterms:created>
  <dcterms:modified xsi:type="dcterms:W3CDTF">2018-09-22T23:37:23Z</dcterms:modified>
</cp:coreProperties>
</file>