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386D-F273-0DDD-E394-C31A7A4C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515E0-CEB7-E049-C8B7-549183F5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4B171-7C66-D59D-FDBB-06A7A4C1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DBB22-DF71-AC75-A83F-5DCB816C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FD820-6806-096C-C748-AA96D669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5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F1539-97BC-356F-B6B2-2E4DF8FA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1A85D-A244-C960-1A3A-E1B79639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DFEEB-7C00-5D05-37B7-565DBBA0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5B6C3-9A49-C4FB-1333-2FF568F3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DC96-C108-0B5F-6FE5-E7A478BB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A0DB6A-A65B-CEB2-4EB6-EF8B6FC6B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BA81E-0A28-A00B-DFE1-9341689C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61BC8-FD14-2280-60AD-06B193FB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B05A7-C6EC-6D57-717B-81D6BB81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F40B3-41B0-2F3B-AC6C-FA595EFA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E8C5D-EEE6-D019-BDFD-87FB7B99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92567-86C5-E026-85E4-46AB2F5A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EE9A5-9FAB-A1C1-20A2-F4AE932C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89BE1-D687-48C2-5A0D-D0D289B5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A948A-E20E-1287-782B-A93AD7D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1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04C5F-A98E-B2D5-96C5-86625EA7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A5E29-72B1-D398-0032-9F160D56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C18BB-4FC2-F927-1E86-0FC40736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3F9C9-C6D5-AC15-778A-F45F674A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214FB-CF77-1BE8-0C94-D9EF2A56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8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4EA1F-6BD6-26ED-54A8-E23C559E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C1DEA-5671-C66C-7374-E1A47714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A9D80-B649-EFD0-129B-89B61B8C0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43CB4-BAFB-F3DB-F7B4-A099563E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FCEE3-1033-E512-E99F-4E097B86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6484C-3C69-2905-EE0A-129C82C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9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294DE-B756-4B97-0F48-A1D0C288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1A71B-E085-1F57-B5AA-3352A51C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D2365-4DDA-DEC2-8D68-4A80245A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38C97-CE49-AD40-1F0E-DCD34755F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CB71B7-FAC1-E437-3DBA-96C696661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A3684-98A9-4EAC-45D5-D4340D85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E4324A-7D87-6856-9DF3-3BA49752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D2BB7-131B-254F-9A24-CBD02CF1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BD874-1487-B417-D3F7-5E8BFA5F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6A288-0FC0-B6AC-09CA-0E1F4C2C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EA65CE-9E38-7DB9-3A72-266C662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1C33E-A523-1BA5-C9F5-B3922693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7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08D59-8DD5-BEE3-8C36-1FF76976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55DF5-B4C0-5182-1AE1-23C87B0C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3AFD3-A996-E575-28A3-532B3AC6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2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9B54C-5B9F-4084-87A4-490C3330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05024-1FE9-49A0-47BA-7AF9A4C4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8BDE5-CAFC-687F-9766-76CEA5006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EB76F-4CAE-2B23-FF54-C866ECE6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858CA-DD2A-3889-7819-9A0084C5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77808-CDA0-778D-210F-AB1026D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0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1C54-6F2A-6C72-98E4-A5399B31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499A5-39BA-2744-02A5-B8E2F6F8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9C35A-F31B-1964-4EBB-4A4B3393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B5F74-66FB-D9FA-0072-1C7062B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12AE6-F7A9-74D3-28BE-B01B7637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358D0-73B7-8EB1-731E-1D69146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B3BC5-4AC2-76CC-FE22-891B386F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57430-7DEF-0674-C697-08F6F760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29CBE-B8E7-A8F4-5B22-562F1907E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CCF0-0628-4E75-A8E6-19BB2BB04072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5BDE6-B1D2-725D-5849-DC2F088B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050E5-6F48-B893-0052-3A51DEF4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9F9E-0DE9-4DA7-9115-67A59B884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fficeweb365.101eduyun.com/?ssl=1&amp;furl=https%3A%2F%2Faliyunsybstatic.101eduyun.com%2Fhomework%2F2025%2F05%2F09%2F825b72a32d8240f7b3630e9a1ff02a54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0E9BF-A679-3F8D-A389-F9CD13E2F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C0096-E70E-E522-67F1-0C7C6B8B6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hlinkClick r:id="rId2"/>
            <a:extLst>
              <a:ext uri="{FF2B5EF4-FFF2-40B4-BE49-F238E27FC236}">
                <a16:creationId xmlns:a16="http://schemas.microsoft.com/office/drawing/2014/main" id="{7A1623D6-4E98-E062-38BD-A75B5128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Observer Noidea</dc:creator>
  <cp:lastModifiedBy>Observer Noidea</cp:lastModifiedBy>
  <cp:revision>1</cp:revision>
  <dcterms:created xsi:type="dcterms:W3CDTF">2025-06-09T13:12:58Z</dcterms:created>
  <dcterms:modified xsi:type="dcterms:W3CDTF">2025-06-09T13:14:06Z</dcterms:modified>
</cp:coreProperties>
</file>