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39DB9-F991-4E30-E145-DDEE7040C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4416E-D106-D40E-1C99-95EB7E05E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85742-E528-3F33-C363-72B4F3EE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D8F8E-83DC-72FD-FE39-5D13FE5B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D840A-506C-DEC4-F535-17909FF3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4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5FB56-FC38-DD49-2A7A-A1C8A666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D058DD-DADF-7CA7-5CA3-7356E0F8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D9F2A-66B4-01EF-CA7A-8A5DC74A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F5939-109E-1DBA-89B5-EAC7C224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49F04-1F43-2D50-9D6C-9F82F8FC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2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AC8334-5333-0F61-C19B-CDFC506F5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4DD9EF-8D8C-A436-D223-60877E377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DF116-755C-5ACE-D148-96A2853C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732A0-128B-FE03-251D-9BF5EB99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197B8-10AF-7537-725F-AF30B562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2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B579-346E-9F71-459B-B963792C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0EA00-5038-1A6D-6DDE-77EA7E23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FC425-3D38-0ECE-EAB0-446623EA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55D41-D38A-26FF-0B81-5805CE59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7F66F-E240-8CFE-F73A-A487C306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3CB0-12E6-5B47-109F-BD8C226E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5A9F0-A9E6-6AF7-9469-38DF67F6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7BC76-3AA5-5598-BFFD-FA5D05DA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298C1-CEC3-19E7-DCA8-FE94AC09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48D24-9463-D554-FAF4-3E664A3C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8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3D8A4-1FE7-65CA-C3BB-D1E7C9A0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427E9-0AF6-533D-C716-849DAF6C7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4DF0-BA15-B68B-CC0C-BB0FA928B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3809F-2F75-438B-B7E9-242F1F8D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DFADF-7726-1486-E895-17E254BC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69603-9C1B-D1B0-50CC-145D8A34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8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5B386-B326-F319-3DC1-8ECA1848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4B0152-4C51-D736-5E1A-BE59A7B6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86B7D0-C603-6867-3647-6D92FC876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828138-1D59-C46A-3255-E86AFD86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326230-1794-C2C3-9954-52896B7FA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70997F-2425-0D40-899B-9F1A7A7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BA0316-6D3B-F90B-6FB5-197D176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6EFBDB-DCC9-89F7-69D3-31A4D77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3E17-DCD2-C079-1870-D7BEED35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374F45-D164-09CA-5D7A-A8C795E2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FD372A-7DBE-EA72-86EB-8B7D063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BB3D09-5320-E4BA-65BC-6FB35517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2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48EC2-5328-3C9B-143E-8F3C2D8A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4D8449-259E-6C8A-320B-AE96ABA9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4BEDF7-E2BA-A600-355F-4E1F01BC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1CC1C-8429-CA70-D321-49F01240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FB46-EF4E-259B-6C9B-3E109AE2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017CA-B764-0D42-EF87-3983C802D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AF01C-49F5-569D-985E-82F74BAD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A9649-3A6D-C2FA-E70E-E1AF0EE9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6955A-978D-0C40-015A-FCCF6BD5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24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F427B-1B36-1B32-944C-3791567E1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6696E1-0A48-D9AE-B0A2-417A2F551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F9324-5FD1-1783-60B1-950843022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2A740-C5D9-E5E5-E5C7-B9BB46CC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7B5E4-971F-AB06-EBAC-9505FF3C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62550-3305-CC6C-F4AC-74A54C9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58A0F6-1677-F818-A347-D26CE46B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EEE5E-57CF-ADAC-356B-04EC4374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15C1A-D5B3-DFF8-063C-56D4DA62E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1CA7-9C00-4A44-93ED-7D5DDA95B8D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B66C9-56D5-CF91-EC9D-2AED545E6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7E866-39C8-641C-04AF-23192F126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66458-981A-4A94-9A16-FF3786D3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9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2596D-CF00-453F-4466-6CB30B14CB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5FA971-2409-FB6D-588C-AB0E11201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5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Observer Noidea</dc:creator>
  <cp:lastModifiedBy>Observer Noidea</cp:lastModifiedBy>
  <cp:revision>1</cp:revision>
  <dcterms:created xsi:type="dcterms:W3CDTF">2025-05-30T12:38:34Z</dcterms:created>
  <dcterms:modified xsi:type="dcterms:W3CDTF">2025-05-30T12:38:42Z</dcterms:modified>
</cp:coreProperties>
</file>