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51" r:id="rId1"/>
    <p:sldMasterId id="2147483656" r:id="rId2"/>
    <p:sldMasterId id="2147483654" r:id="rId3"/>
  </p:sldMasterIdLst>
  <p:notesMasterIdLst>
    <p:notesMasterId r:id="rId88"/>
  </p:notesMasterIdLst>
  <p:handoutMasterIdLst>
    <p:handoutMasterId r:id="rId89"/>
  </p:handoutMasterIdLst>
  <p:sldIdLst>
    <p:sldId id="374" r:id="rId4"/>
    <p:sldId id="256" r:id="rId5"/>
    <p:sldId id="942" r:id="rId6"/>
    <p:sldId id="925" r:id="rId7"/>
    <p:sldId id="943" r:id="rId8"/>
    <p:sldId id="843" r:id="rId9"/>
    <p:sldId id="926" r:id="rId10"/>
    <p:sldId id="944" r:id="rId11"/>
    <p:sldId id="845" r:id="rId12"/>
    <p:sldId id="945" r:id="rId13"/>
    <p:sldId id="847" r:id="rId14"/>
    <p:sldId id="848" r:id="rId15"/>
    <p:sldId id="849" r:id="rId16"/>
    <p:sldId id="850" r:id="rId17"/>
    <p:sldId id="851" r:id="rId18"/>
    <p:sldId id="852" r:id="rId19"/>
    <p:sldId id="853" r:id="rId20"/>
    <p:sldId id="854" r:id="rId21"/>
    <p:sldId id="855" r:id="rId22"/>
    <p:sldId id="856" r:id="rId23"/>
    <p:sldId id="857" r:id="rId24"/>
    <p:sldId id="858" r:id="rId25"/>
    <p:sldId id="946" r:id="rId26"/>
    <p:sldId id="947" r:id="rId27"/>
    <p:sldId id="927" r:id="rId28"/>
    <p:sldId id="861" r:id="rId29"/>
    <p:sldId id="862" r:id="rId30"/>
    <p:sldId id="948" r:id="rId31"/>
    <p:sldId id="949" r:id="rId32"/>
    <p:sldId id="928" r:id="rId33"/>
    <p:sldId id="865" r:id="rId34"/>
    <p:sldId id="950" r:id="rId35"/>
    <p:sldId id="929" r:id="rId36"/>
    <p:sldId id="951" r:id="rId37"/>
    <p:sldId id="940" r:id="rId38"/>
    <p:sldId id="952" r:id="rId39"/>
    <p:sldId id="953" r:id="rId40"/>
    <p:sldId id="870" r:id="rId41"/>
    <p:sldId id="954" r:id="rId42"/>
    <p:sldId id="872" r:id="rId43"/>
    <p:sldId id="955" r:id="rId44"/>
    <p:sldId id="932" r:id="rId45"/>
    <p:sldId id="882" r:id="rId46"/>
    <p:sldId id="883" r:id="rId47"/>
    <p:sldId id="884" r:id="rId48"/>
    <p:sldId id="885" r:id="rId49"/>
    <p:sldId id="886" r:id="rId50"/>
    <p:sldId id="956" r:id="rId51"/>
    <p:sldId id="957" r:id="rId52"/>
    <p:sldId id="958" r:id="rId53"/>
    <p:sldId id="959" r:id="rId54"/>
    <p:sldId id="960" r:id="rId55"/>
    <p:sldId id="961" r:id="rId56"/>
    <p:sldId id="962" r:id="rId57"/>
    <p:sldId id="963" r:id="rId58"/>
    <p:sldId id="895" r:id="rId59"/>
    <p:sldId id="934" r:id="rId60"/>
    <p:sldId id="898" r:id="rId61"/>
    <p:sldId id="899" r:id="rId62"/>
    <p:sldId id="900" r:id="rId63"/>
    <p:sldId id="901" r:id="rId64"/>
    <p:sldId id="902" r:id="rId65"/>
    <p:sldId id="935" r:id="rId66"/>
    <p:sldId id="903" r:id="rId67"/>
    <p:sldId id="964" r:id="rId68"/>
    <p:sldId id="965" r:id="rId69"/>
    <p:sldId id="966" r:id="rId70"/>
    <p:sldId id="967" r:id="rId71"/>
    <p:sldId id="968" r:id="rId72"/>
    <p:sldId id="969" r:id="rId73"/>
    <p:sldId id="904" r:id="rId74"/>
    <p:sldId id="936" r:id="rId75"/>
    <p:sldId id="905" r:id="rId76"/>
    <p:sldId id="906" r:id="rId77"/>
    <p:sldId id="907" r:id="rId78"/>
    <p:sldId id="908" r:id="rId79"/>
    <p:sldId id="909" r:id="rId80"/>
    <p:sldId id="910" r:id="rId81"/>
    <p:sldId id="911" r:id="rId82"/>
    <p:sldId id="912" r:id="rId83"/>
    <p:sldId id="913" r:id="rId84"/>
    <p:sldId id="971" r:id="rId85"/>
    <p:sldId id="970" r:id="rId86"/>
    <p:sldId id="679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  <p:cmAuthor id="2" name="jose luis oemig" initials="jlo" lastIdx="1" clrIdx="1">
    <p:extLst>
      <p:ext uri="{19B8F6BF-5375-455C-9EA6-DF929625EA0E}">
        <p15:presenceInfo xmlns:p15="http://schemas.microsoft.com/office/powerpoint/2012/main" userId="cf2b96b22f7f73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42B"/>
    <a:srgbClr val="6983AF"/>
    <a:srgbClr val="FCCA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030" autoAdjust="0"/>
    <p:restoredTop sz="94291" autoAdjust="0"/>
  </p:normalViewPr>
  <p:slideViewPr>
    <p:cSldViewPr snapToGrid="0" showGuides="1">
      <p:cViewPr varScale="1">
        <p:scale>
          <a:sx n="74" d="100"/>
          <a:sy n="74" d="100"/>
        </p:scale>
        <p:origin x="72" y="283"/>
      </p:cViewPr>
      <p:guideLst>
        <p:guide orient="horz" pos="2424"/>
        <p:guide pos="3840"/>
      </p:guideLst>
    </p:cSldViewPr>
  </p:slideViewPr>
  <p:outlineViewPr>
    <p:cViewPr>
      <p:scale>
        <a:sx n="33" d="100"/>
        <a:sy n="33" d="100"/>
      </p:scale>
      <p:origin x="0" y="-2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916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commentAuthors" Target="commentAuthors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notesMaster" Target="notesMasters/notesMaster1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D0113-2C69-4595-904D-A8E74DCE1406}" type="datetimeFigureOut">
              <a:rPr lang="es-ES" smtClean="0"/>
              <a:pPr/>
              <a:t>06/06/2023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57AB9-C1B3-4681-9F66-2B459AD8B25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04FDA-5BB2-4D3F-81FE-3FDC391BF129}" type="datetimeFigureOut">
              <a:rPr lang="es-AR" smtClean="0"/>
              <a:pPr/>
              <a:t>6/6/2023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DF8FE-6F8C-4FBF-AC80-B2A95D4AFF3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200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DF8FE-6F8C-4FBF-AC80-B2A95D4AFF3A}" type="slidenum">
              <a:rPr lang="es-AR" smtClean="0"/>
              <a:pPr/>
              <a:t>40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701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4BFC-C513-4760-A212-FC0F30478536}" type="datetime10">
              <a:rPr lang="es-AR" smtClean="0"/>
              <a:t>20:30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MX"/>
              <a:t>Algoritmos y Estructuras de Datos I</a:t>
            </a:r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57456004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85728"/>
            <a:ext cx="10972800" cy="500066"/>
          </a:xfrm>
        </p:spPr>
        <p:txBody>
          <a:bodyPr>
            <a:noAutofit/>
          </a:bodyPr>
          <a:lstStyle>
            <a:lvl1pPr>
              <a:defRPr lang="en-US" sz="3600" dirty="0"/>
            </a:lvl1pPr>
          </a:lstStyle>
          <a:p>
            <a:r>
              <a:rPr kumimoji="0" lang="es-ES" dirty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071546"/>
            <a:ext cx="10972800" cy="5110178"/>
          </a:xfrm>
        </p:spPr>
        <p:txBody>
          <a:bodyPr/>
          <a:lstStyle>
            <a:lvl1pPr marL="0" indent="0">
              <a:buNone/>
              <a:defRPr sz="2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1pPr>
            <a:lvl2pPr marL="360363" indent="-360363"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  <a:defRPr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2pPr>
            <a:lvl3pPr marL="714375" indent="-355600">
              <a:buClr>
                <a:srgbClr val="FFC000"/>
              </a:buClr>
              <a:buFont typeface="Constantia" pitchFamily="18" charset="0"/>
              <a:buChar char="—"/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3pPr>
            <a:lvl4pPr marL="1076325" indent="-361950"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4pPr>
            <a:lvl5pPr marL="1438275" indent="-361950"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5pPr>
          </a:lstStyle>
          <a:p>
            <a:pPr lvl="0" eaLnBrk="1" latinLnBrk="0" hangingPunct="1"/>
            <a:r>
              <a:rPr lang="es-ES" dirty="0"/>
              <a:t>Haga clic para modificar el estilo de texto del patrón</a:t>
            </a:r>
          </a:p>
          <a:p>
            <a:pPr lvl="1" eaLnBrk="1" latinLnBrk="0" hangingPunct="1"/>
            <a:r>
              <a:rPr lang="es-ES" dirty="0"/>
              <a:t>Segundo nivel</a:t>
            </a:r>
          </a:p>
          <a:p>
            <a:pPr lvl="2" eaLnBrk="1" latinLnBrk="0" hangingPunct="1"/>
            <a:r>
              <a:rPr lang="es-ES" dirty="0"/>
              <a:t>Tercer nivel</a:t>
            </a:r>
          </a:p>
          <a:p>
            <a:pPr lvl="3" eaLnBrk="1" latinLnBrk="0" hangingPunct="1"/>
            <a:r>
              <a:rPr lang="es-ES" dirty="0"/>
              <a:t>Cuarto nivel</a:t>
            </a:r>
          </a:p>
          <a:p>
            <a:pPr lvl="4" eaLnBrk="1" latinLnBrk="0" hangingPunct="1"/>
            <a:r>
              <a:rPr lang="es-ES" dirty="0"/>
              <a:t>Quinto nivel</a:t>
            </a:r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19219" y="6565359"/>
            <a:ext cx="7429552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/>
              <a:t>Algoritmos y Estructuras de Datos I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39272" y="6565359"/>
            <a:ext cx="120012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Página </a:t>
            </a:r>
            <a:endParaRPr lang="en-US" dirty="0"/>
          </a:p>
        </p:txBody>
      </p:sp>
      <p:cxnSp>
        <p:nvCxnSpPr>
          <p:cNvPr id="8" name="7 Conector recto"/>
          <p:cNvCxnSpPr/>
          <p:nvPr userDrawn="1"/>
        </p:nvCxnSpPr>
        <p:spPr>
          <a:xfrm>
            <a:off x="571462" y="857232"/>
            <a:ext cx="11049077" cy="0"/>
          </a:xfrm>
          <a:prstGeom prst="line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7C0223CD-1CF5-1C67-6E97-0DE29411B5B2}"/>
              </a:ext>
            </a:extLst>
          </p:cNvPr>
          <p:cNvSpPr txBox="1"/>
          <p:nvPr userDrawn="1"/>
        </p:nvSpPr>
        <p:spPr>
          <a:xfrm>
            <a:off x="9806082" y="6617116"/>
            <a:ext cx="8271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042AED99-7FB4-404E-8A97-64753DCE42EC}" type="slidenum">
              <a:rPr lang="en-US" sz="1100" smtClean="0">
                <a:solidFill>
                  <a:schemeClr val="tx1">
                    <a:lumMod val="75000"/>
                  </a:schemeClr>
                </a:solidFill>
              </a:rPr>
              <a:pPr/>
              <a:t>‹Nº›</a:t>
            </a:fld>
            <a:endParaRPr lang="es-AR" sz="11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273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50EDDC6-EAE8-47F8-99EA-830DDBDA0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A8B2CB-ECBC-45C7-B5F2-8FAF569891F2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980589-E603-4F36-BDDB-87099F2F4A8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A82518-4BE1-4964-8186-30C1EDFB20C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2DD2AD-F0D8-4638-AF3F-93DE47FCBC2D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B676EE-2A24-469D-851F-9123B94D32D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1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22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053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0511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8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0207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788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3" y="1523993"/>
            <a:ext cx="2769493" cy="45080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 And Send To Back</a:t>
            </a:r>
            <a:endParaRPr lang="ko-KR" alt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7FBA5D5-9D26-4145-9A6D-E1B8D15079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93DBB3-83A4-48ED-A030-276D3FA6129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04EBD44-378C-4ED7-A818-05C3DBEE9400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9D33B7-FAEA-4352-9EA8-17DA8710633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D3A1CC-1999-4F2B-9477-2B2D5FF6BE5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B3D1F40-4DCC-4CB8-A055-86BC7F104D0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292C63-2447-4D31-B7AA-770A911B0F6D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DA6094-5954-4FAD-AF32-184A1FAD81B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7C7114-8C9E-48DD-8146-64981AFC10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351F7EC-FADE-48DE-98C8-988120E44352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918B9AF-99B8-4E36-980C-9A098120F27B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5BBC227-AF4F-4A86-8578-E4ED64CD1957}"/>
              </a:ext>
            </a:extLst>
          </p:cNvPr>
          <p:cNvGrpSpPr/>
          <p:nvPr userDrawn="1"/>
        </p:nvGrpSpPr>
        <p:grpSpPr>
          <a:xfrm>
            <a:off x="8908663" y="1442569"/>
            <a:ext cx="2607090" cy="4865936"/>
            <a:chOff x="3501573" y="3178068"/>
            <a:chExt cx="1340594" cy="273784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75DA36E-DC6D-4420-8B91-D6BEC1BF25A4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C33EBDE-2F8C-4AD2-9A7D-001C344CA9D9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014FD0E-92B3-4762-8272-5D637A10AE3D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696C806-CE75-40EE-95C9-74ECEFA302A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3200AA0-359B-491A-BC96-83532301F9FD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607C34-9BB1-4319-8C5C-A85A2060C08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4272D2-6D45-44EC-BD11-8A4BE0307902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0FA399A-BC28-4D32-A78A-FC8261C5E8D7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326BD3C-38F7-43C5-B35E-1713A79B33FA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5678D1-55F9-46E9-AFA9-40C9D18F004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E5E5DBE-1E61-4D5D-A617-4CCA9F21FBDD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2924DE-DF35-4A81-AF44-7B792090892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75736" y="2152874"/>
            <a:ext cx="2168682" cy="350124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726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7547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5125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61B3885-1448-4392-B14C-921FDF071E80}"/>
              </a:ext>
            </a:extLst>
          </p:cNvPr>
          <p:cNvSpPr/>
          <p:nvPr userDrawn="1"/>
        </p:nvSpPr>
        <p:spPr>
          <a:xfrm>
            <a:off x="651165" y="618259"/>
            <a:ext cx="10889672" cy="4987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3272A90-4CB3-400C-BC02-EE05C73C62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2"/>
            <a:ext cx="7190531" cy="6857999"/>
          </a:xfrm>
          <a:custGeom>
            <a:avLst/>
            <a:gdLst>
              <a:gd name="connsiteX0" fmla="*/ 0 w 7190531"/>
              <a:gd name="connsiteY0" fmla="*/ 0 h 6857999"/>
              <a:gd name="connsiteX1" fmla="*/ 6164429 w 7190531"/>
              <a:gd name="connsiteY1" fmla="*/ 0 h 6857999"/>
              <a:gd name="connsiteX2" fmla="*/ 6476156 w 7190531"/>
              <a:gd name="connsiteY2" fmla="*/ 311727 h 6857999"/>
              <a:gd name="connsiteX3" fmla="*/ 6227252 w 7190531"/>
              <a:gd name="connsiteY3" fmla="*/ 617122 h 6857999"/>
              <a:gd name="connsiteX4" fmla="*/ 6164430 w 7190531"/>
              <a:gd name="connsiteY4" fmla="*/ 623455 h 6857999"/>
              <a:gd name="connsiteX5" fmla="*/ 6878804 w 7190531"/>
              <a:gd name="connsiteY5" fmla="*/ 623455 h 6857999"/>
              <a:gd name="connsiteX6" fmla="*/ 7190531 w 7190531"/>
              <a:gd name="connsiteY6" fmla="*/ 935182 h 6857999"/>
              <a:gd name="connsiteX7" fmla="*/ 6878804 w 7190531"/>
              <a:gd name="connsiteY7" fmla="*/ 1246909 h 6857999"/>
              <a:gd name="connsiteX8" fmla="*/ 6489146 w 7190531"/>
              <a:gd name="connsiteY8" fmla="*/ 1246909 h 6857999"/>
              <a:gd name="connsiteX9" fmla="*/ 6551968 w 7190531"/>
              <a:gd name="connsiteY9" fmla="*/ 1253242 h 6857999"/>
              <a:gd name="connsiteX10" fmla="*/ 6800872 w 7190531"/>
              <a:gd name="connsiteY10" fmla="*/ 1558637 h 6857999"/>
              <a:gd name="connsiteX11" fmla="*/ 6489145 w 7190531"/>
              <a:gd name="connsiteY11" fmla="*/ 1870364 h 6857999"/>
              <a:gd name="connsiteX12" fmla="*/ 5988154 w 7190531"/>
              <a:gd name="connsiteY12" fmla="*/ 1870364 h 6857999"/>
              <a:gd name="connsiteX13" fmla="*/ 6050977 w 7190531"/>
              <a:gd name="connsiteY13" fmla="*/ 1876697 h 6857999"/>
              <a:gd name="connsiteX14" fmla="*/ 6299881 w 7190531"/>
              <a:gd name="connsiteY14" fmla="*/ 2182091 h 6857999"/>
              <a:gd name="connsiteX15" fmla="*/ 5988153 w 7190531"/>
              <a:gd name="connsiteY15" fmla="*/ 2493818 h 6857999"/>
              <a:gd name="connsiteX16" fmla="*/ 6776748 w 7190531"/>
              <a:gd name="connsiteY16" fmla="*/ 2493818 h 6857999"/>
              <a:gd name="connsiteX17" fmla="*/ 7088475 w 7190531"/>
              <a:gd name="connsiteY17" fmla="*/ 2805545 h 6857999"/>
              <a:gd name="connsiteX18" fmla="*/ 6776748 w 7190531"/>
              <a:gd name="connsiteY18" fmla="*/ 3117272 h 6857999"/>
              <a:gd name="connsiteX19" fmla="*/ 4995449 w 7190531"/>
              <a:gd name="connsiteY19" fmla="*/ 3117272 h 6857999"/>
              <a:gd name="connsiteX20" fmla="*/ 5307176 w 7190531"/>
              <a:gd name="connsiteY20" fmla="*/ 3428999 h 6857999"/>
              <a:gd name="connsiteX21" fmla="*/ 4995449 w 7190531"/>
              <a:gd name="connsiteY21" fmla="*/ 3740726 h 6857999"/>
              <a:gd name="connsiteX22" fmla="*/ 5997428 w 7190531"/>
              <a:gd name="connsiteY22" fmla="*/ 3740726 h 6857999"/>
              <a:gd name="connsiteX23" fmla="*/ 6309155 w 7190531"/>
              <a:gd name="connsiteY23" fmla="*/ 4052454 h 6857999"/>
              <a:gd name="connsiteX24" fmla="*/ 5997428 w 7190531"/>
              <a:gd name="connsiteY24" fmla="*/ 4364181 h 6857999"/>
              <a:gd name="connsiteX25" fmla="*/ 6405641 w 7190531"/>
              <a:gd name="connsiteY25" fmla="*/ 4364181 h 6857999"/>
              <a:gd name="connsiteX26" fmla="*/ 6717369 w 7190531"/>
              <a:gd name="connsiteY26" fmla="*/ 4675908 h 6857999"/>
              <a:gd name="connsiteX27" fmla="*/ 6405641 w 7190531"/>
              <a:gd name="connsiteY27" fmla="*/ 4987636 h 6857999"/>
              <a:gd name="connsiteX28" fmla="*/ 5719098 w 7190531"/>
              <a:gd name="connsiteY28" fmla="*/ 4987636 h 6857999"/>
              <a:gd name="connsiteX29" fmla="*/ 6030826 w 7190531"/>
              <a:gd name="connsiteY29" fmla="*/ 5299363 h 6857999"/>
              <a:gd name="connsiteX30" fmla="*/ 5719098 w 7190531"/>
              <a:gd name="connsiteY30" fmla="*/ 5611090 h 6857999"/>
              <a:gd name="connsiteX31" fmla="*/ 4939779 w 7190531"/>
              <a:gd name="connsiteY31" fmla="*/ 5611090 h 6857999"/>
              <a:gd name="connsiteX32" fmla="*/ 5251506 w 7190531"/>
              <a:gd name="connsiteY32" fmla="*/ 5922817 h 6857999"/>
              <a:gd name="connsiteX33" fmla="*/ 4939779 w 7190531"/>
              <a:gd name="connsiteY33" fmla="*/ 6234545 h 6857999"/>
              <a:gd name="connsiteX34" fmla="*/ 5988147 w 7190531"/>
              <a:gd name="connsiteY34" fmla="*/ 6234545 h 6857999"/>
              <a:gd name="connsiteX35" fmla="*/ 6299874 w 7190531"/>
              <a:gd name="connsiteY35" fmla="*/ 6546272 h 6857999"/>
              <a:gd name="connsiteX36" fmla="*/ 5988147 w 7190531"/>
              <a:gd name="connsiteY36" fmla="*/ 6857999 h 6857999"/>
              <a:gd name="connsiteX37" fmla="*/ 0 w 7190531"/>
              <a:gd name="connsiteY3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190531" h="6857999">
                <a:moveTo>
                  <a:pt x="0" y="0"/>
                </a:moveTo>
                <a:lnTo>
                  <a:pt x="6164429" y="0"/>
                </a:lnTo>
                <a:cubicBezTo>
                  <a:pt x="6336591" y="0"/>
                  <a:pt x="6476156" y="139565"/>
                  <a:pt x="6476156" y="311727"/>
                </a:cubicBezTo>
                <a:cubicBezTo>
                  <a:pt x="6476156" y="462369"/>
                  <a:pt x="6369301" y="588054"/>
                  <a:pt x="6227252" y="617122"/>
                </a:cubicBezTo>
                <a:lnTo>
                  <a:pt x="6164430" y="623455"/>
                </a:lnTo>
                <a:lnTo>
                  <a:pt x="6878804" y="623455"/>
                </a:lnTo>
                <a:cubicBezTo>
                  <a:pt x="7050966" y="623455"/>
                  <a:pt x="7190531" y="763020"/>
                  <a:pt x="7190531" y="935182"/>
                </a:cubicBezTo>
                <a:cubicBezTo>
                  <a:pt x="7190531" y="1107344"/>
                  <a:pt x="7050966" y="1246909"/>
                  <a:pt x="6878804" y="1246909"/>
                </a:cubicBezTo>
                <a:lnTo>
                  <a:pt x="6489146" y="1246909"/>
                </a:lnTo>
                <a:lnTo>
                  <a:pt x="6551968" y="1253242"/>
                </a:lnTo>
                <a:cubicBezTo>
                  <a:pt x="6694017" y="1282309"/>
                  <a:pt x="6800872" y="1407995"/>
                  <a:pt x="6800872" y="1558637"/>
                </a:cubicBezTo>
                <a:cubicBezTo>
                  <a:pt x="6800872" y="1730799"/>
                  <a:pt x="6661307" y="1870364"/>
                  <a:pt x="6489145" y="1870364"/>
                </a:cubicBezTo>
                <a:lnTo>
                  <a:pt x="5988154" y="1870364"/>
                </a:lnTo>
                <a:lnTo>
                  <a:pt x="6050977" y="1876697"/>
                </a:lnTo>
                <a:cubicBezTo>
                  <a:pt x="6193026" y="1905764"/>
                  <a:pt x="6299881" y="2031449"/>
                  <a:pt x="6299881" y="2182091"/>
                </a:cubicBezTo>
                <a:cubicBezTo>
                  <a:pt x="6299881" y="2354253"/>
                  <a:pt x="6160315" y="2493818"/>
                  <a:pt x="5988153" y="2493818"/>
                </a:cubicBezTo>
                <a:lnTo>
                  <a:pt x="6776748" y="2493818"/>
                </a:lnTo>
                <a:cubicBezTo>
                  <a:pt x="6948910" y="2493818"/>
                  <a:pt x="7088475" y="2633383"/>
                  <a:pt x="7088475" y="2805545"/>
                </a:cubicBezTo>
                <a:cubicBezTo>
                  <a:pt x="7088475" y="2977707"/>
                  <a:pt x="6948910" y="3117272"/>
                  <a:pt x="6776748" y="3117272"/>
                </a:cubicBezTo>
                <a:lnTo>
                  <a:pt x="4995449" y="3117272"/>
                </a:lnTo>
                <a:cubicBezTo>
                  <a:pt x="5167611" y="3117272"/>
                  <a:pt x="5307176" y="3256837"/>
                  <a:pt x="5307176" y="3428999"/>
                </a:cubicBezTo>
                <a:cubicBezTo>
                  <a:pt x="5307176" y="3601161"/>
                  <a:pt x="5167611" y="3740726"/>
                  <a:pt x="4995449" y="3740726"/>
                </a:cubicBezTo>
                <a:lnTo>
                  <a:pt x="5997428" y="3740726"/>
                </a:lnTo>
                <a:cubicBezTo>
                  <a:pt x="6169590" y="3740726"/>
                  <a:pt x="6309155" y="3880292"/>
                  <a:pt x="6309155" y="4052454"/>
                </a:cubicBezTo>
                <a:cubicBezTo>
                  <a:pt x="6309155" y="4224616"/>
                  <a:pt x="6169590" y="4364181"/>
                  <a:pt x="5997428" y="4364181"/>
                </a:cubicBezTo>
                <a:lnTo>
                  <a:pt x="6405641" y="4364181"/>
                </a:lnTo>
                <a:cubicBezTo>
                  <a:pt x="6577803" y="4364181"/>
                  <a:pt x="6717369" y="4503746"/>
                  <a:pt x="6717369" y="4675908"/>
                </a:cubicBezTo>
                <a:cubicBezTo>
                  <a:pt x="6717369" y="4848070"/>
                  <a:pt x="6577803" y="4987636"/>
                  <a:pt x="6405641" y="4987636"/>
                </a:cubicBezTo>
                <a:lnTo>
                  <a:pt x="5719098" y="4987636"/>
                </a:lnTo>
                <a:cubicBezTo>
                  <a:pt x="5891260" y="4987636"/>
                  <a:pt x="6030826" y="5127201"/>
                  <a:pt x="6030826" y="5299363"/>
                </a:cubicBezTo>
                <a:cubicBezTo>
                  <a:pt x="6030826" y="5471525"/>
                  <a:pt x="5891260" y="5611090"/>
                  <a:pt x="5719098" y="5611090"/>
                </a:cubicBezTo>
                <a:lnTo>
                  <a:pt x="4939779" y="5611090"/>
                </a:lnTo>
                <a:cubicBezTo>
                  <a:pt x="5111941" y="5611090"/>
                  <a:pt x="5251506" y="5750655"/>
                  <a:pt x="5251506" y="5922817"/>
                </a:cubicBezTo>
                <a:cubicBezTo>
                  <a:pt x="5251506" y="6094979"/>
                  <a:pt x="5111941" y="6234545"/>
                  <a:pt x="4939779" y="6234545"/>
                </a:cubicBezTo>
                <a:lnTo>
                  <a:pt x="5988147" y="6234545"/>
                </a:lnTo>
                <a:cubicBezTo>
                  <a:pt x="6160309" y="6234545"/>
                  <a:pt x="6299874" y="6374110"/>
                  <a:pt x="6299874" y="6546272"/>
                </a:cubicBezTo>
                <a:cubicBezTo>
                  <a:pt x="6299874" y="6718434"/>
                  <a:pt x="6160309" y="6857999"/>
                  <a:pt x="5988147" y="6857999"/>
                </a:cubicBez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6461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A459DD-0620-4B5E-9529-D399AAC49E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277783"/>
            <a:ext cx="4204103" cy="4328169"/>
          </a:xfrm>
          <a:custGeom>
            <a:avLst/>
            <a:gdLst>
              <a:gd name="connsiteX0" fmla="*/ 0 w 3491880"/>
              <a:gd name="connsiteY0" fmla="*/ 0 h 4464496"/>
              <a:gd name="connsiteX1" fmla="*/ 3491880 w 3491880"/>
              <a:gd name="connsiteY1" fmla="*/ 0 h 4464496"/>
              <a:gd name="connsiteX2" fmla="*/ 3491880 w 3491880"/>
              <a:gd name="connsiteY2" fmla="*/ 4464496 h 4464496"/>
              <a:gd name="connsiteX3" fmla="*/ 0 w 3491880"/>
              <a:gd name="connsiteY3" fmla="*/ 4464496 h 4464496"/>
              <a:gd name="connsiteX4" fmla="*/ 0 w 3491880"/>
              <a:gd name="connsiteY4" fmla="*/ 0 h 4464496"/>
              <a:gd name="connsiteX0" fmla="*/ 0 w 3491880"/>
              <a:gd name="connsiteY0" fmla="*/ 0 h 4475382"/>
              <a:gd name="connsiteX1" fmla="*/ 3491880 w 3491880"/>
              <a:gd name="connsiteY1" fmla="*/ 0 h 4475382"/>
              <a:gd name="connsiteX2" fmla="*/ 2991137 w 3491880"/>
              <a:gd name="connsiteY2" fmla="*/ 4475382 h 4475382"/>
              <a:gd name="connsiteX3" fmla="*/ 0 w 3491880"/>
              <a:gd name="connsiteY3" fmla="*/ 4464496 h 4475382"/>
              <a:gd name="connsiteX4" fmla="*/ 0 w 3491880"/>
              <a:gd name="connsiteY4" fmla="*/ 0 h 4475382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5591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83447 h 4497537"/>
              <a:gd name="connsiteX4" fmla="*/ 0 w 3491880"/>
              <a:gd name="connsiteY4" fmla="*/ 0 h 4497537"/>
              <a:gd name="connsiteX0" fmla="*/ 0 w 3491880"/>
              <a:gd name="connsiteY0" fmla="*/ 0 h 4502398"/>
              <a:gd name="connsiteX1" fmla="*/ 3491880 w 3491880"/>
              <a:gd name="connsiteY1" fmla="*/ 0 h 4502398"/>
              <a:gd name="connsiteX2" fmla="*/ 2831647 w 3491880"/>
              <a:gd name="connsiteY2" fmla="*/ 4497537 h 4502398"/>
              <a:gd name="connsiteX3" fmla="*/ 0 w 3491880"/>
              <a:gd name="connsiteY3" fmla="*/ 4502398 h 4502398"/>
              <a:gd name="connsiteX4" fmla="*/ 0 w 3491880"/>
              <a:gd name="connsiteY4" fmla="*/ 0 h 4502398"/>
              <a:gd name="connsiteX0" fmla="*/ 0 w 3491880"/>
              <a:gd name="connsiteY0" fmla="*/ 0 h 4497660"/>
              <a:gd name="connsiteX1" fmla="*/ 3491880 w 3491880"/>
              <a:gd name="connsiteY1" fmla="*/ 0 h 4497660"/>
              <a:gd name="connsiteX2" fmla="*/ 2831647 w 3491880"/>
              <a:gd name="connsiteY2" fmla="*/ 4497537 h 4497660"/>
              <a:gd name="connsiteX3" fmla="*/ 0 w 3491880"/>
              <a:gd name="connsiteY3" fmla="*/ 4497660 h 4497660"/>
              <a:gd name="connsiteX4" fmla="*/ 0 w 3491880"/>
              <a:gd name="connsiteY4" fmla="*/ 0 h 4497660"/>
              <a:gd name="connsiteX0" fmla="*/ 0 w 3499768"/>
              <a:gd name="connsiteY0" fmla="*/ 0 h 4497660"/>
              <a:gd name="connsiteX1" fmla="*/ 3499768 w 3499768"/>
              <a:gd name="connsiteY1" fmla="*/ 4737 h 4497660"/>
              <a:gd name="connsiteX2" fmla="*/ 2831647 w 3499768"/>
              <a:gd name="connsiteY2" fmla="*/ 4497537 h 4497660"/>
              <a:gd name="connsiteX3" fmla="*/ 0 w 3499768"/>
              <a:gd name="connsiteY3" fmla="*/ 4497660 h 4497660"/>
              <a:gd name="connsiteX4" fmla="*/ 0 w 3499768"/>
              <a:gd name="connsiteY4" fmla="*/ 0 h 44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9768" h="4497660">
                <a:moveTo>
                  <a:pt x="0" y="0"/>
                </a:moveTo>
                <a:lnTo>
                  <a:pt x="3499768" y="4737"/>
                </a:lnTo>
                <a:lnTo>
                  <a:pt x="2831647" y="4497537"/>
                </a:lnTo>
                <a:lnTo>
                  <a:pt x="0" y="449766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AC10217D-4747-4190-9966-060D514B27E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02512" y="1272138"/>
            <a:ext cx="4194628" cy="4333601"/>
          </a:xfrm>
          <a:custGeom>
            <a:avLst/>
            <a:gdLst>
              <a:gd name="connsiteX0" fmla="*/ 0 w 2699657"/>
              <a:gd name="connsiteY0" fmla="*/ 0 h 4495664"/>
              <a:gd name="connsiteX1" fmla="*/ 2699657 w 2699657"/>
              <a:gd name="connsiteY1" fmla="*/ 0 h 4495664"/>
              <a:gd name="connsiteX2" fmla="*/ 2699657 w 2699657"/>
              <a:gd name="connsiteY2" fmla="*/ 4495664 h 4495664"/>
              <a:gd name="connsiteX3" fmla="*/ 0 w 2699657"/>
              <a:gd name="connsiteY3" fmla="*/ 4495664 h 4495664"/>
              <a:gd name="connsiteX4" fmla="*/ 0 w 2699657"/>
              <a:gd name="connsiteY4" fmla="*/ 0 h 4495664"/>
              <a:gd name="connsiteX0" fmla="*/ 446314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446314 w 3145971"/>
              <a:gd name="connsiteY4" fmla="*/ 0 h 4495664"/>
              <a:gd name="connsiteX0" fmla="*/ 488954 w 3145971"/>
              <a:gd name="connsiteY0" fmla="*/ 0 h 4500394"/>
              <a:gd name="connsiteX1" fmla="*/ 3145971 w 3145971"/>
              <a:gd name="connsiteY1" fmla="*/ 4730 h 4500394"/>
              <a:gd name="connsiteX2" fmla="*/ 3145971 w 3145971"/>
              <a:gd name="connsiteY2" fmla="*/ 4500394 h 4500394"/>
              <a:gd name="connsiteX3" fmla="*/ 0 w 3145971"/>
              <a:gd name="connsiteY3" fmla="*/ 4500394 h 4500394"/>
              <a:gd name="connsiteX4" fmla="*/ 488954 w 3145971"/>
              <a:gd name="connsiteY4" fmla="*/ 0 h 4500394"/>
              <a:gd name="connsiteX0" fmla="*/ 588449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8449 w 3145971"/>
              <a:gd name="connsiteY4" fmla="*/ 0 h 4505124"/>
              <a:gd name="connsiteX0" fmla="*/ 680837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680837 w 3145971"/>
              <a:gd name="connsiteY4" fmla="*/ 0 h 4505124"/>
              <a:gd name="connsiteX0" fmla="*/ 588449 w 3145971"/>
              <a:gd name="connsiteY0" fmla="*/ 4729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8449 w 3145971"/>
              <a:gd name="connsiteY4" fmla="*/ 4729 h 4495664"/>
              <a:gd name="connsiteX0" fmla="*/ 584896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4896 w 3145971"/>
              <a:gd name="connsiteY4" fmla="*/ 0 h 4505124"/>
              <a:gd name="connsiteX0" fmla="*/ 584896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4896 w 3145971"/>
              <a:gd name="connsiteY4" fmla="*/ 0 h 449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5971" h="4495664">
                <a:moveTo>
                  <a:pt x="584896" y="0"/>
                </a:moveTo>
                <a:lnTo>
                  <a:pt x="3145971" y="0"/>
                </a:lnTo>
                <a:lnTo>
                  <a:pt x="3145971" y="4495664"/>
                </a:lnTo>
                <a:lnTo>
                  <a:pt x="0" y="4495664"/>
                </a:lnTo>
                <a:lnTo>
                  <a:pt x="584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824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1999" y="1531249"/>
            <a:ext cx="32004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E4681DE-5BAF-4822-8702-F6863C3B7855}"/>
              </a:ext>
            </a:extLst>
          </p:cNvPr>
          <p:cNvSpPr/>
          <p:nvPr userDrawn="1"/>
        </p:nvSpPr>
        <p:spPr>
          <a:xfrm>
            <a:off x="4694736" y="1531249"/>
            <a:ext cx="32004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576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4825" y="1332216"/>
            <a:ext cx="11182350" cy="35731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 And Send To Back</a:t>
            </a:r>
            <a:endParaRPr lang="ko-KR" altLang="en-US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1753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53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27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Images &amp; Contents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D8169D9-66A7-4D0C-8F27-B4C48EFB2292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7DDC847-3482-4C0B-93A8-A7CFE885AEEA}"/>
                </a:ext>
              </a:extLst>
            </p:cNvPr>
            <p:cNvCxnSpPr>
              <a:cxnSpLocks/>
              <a:stCxn id="70" idx="7"/>
              <a:endCxn id="6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AA2E8B-8834-41A5-AEE3-BAFEA1225100}"/>
                </a:ext>
              </a:extLst>
            </p:cNvPr>
            <p:cNvCxnSpPr>
              <a:cxnSpLocks/>
              <a:stCxn id="68" idx="4"/>
              <a:endCxn id="8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09B947-4224-4EAB-B828-ED8991609A55}"/>
                </a:ext>
              </a:extLst>
            </p:cNvPr>
            <p:cNvCxnSpPr>
              <a:cxnSpLocks/>
              <a:stCxn id="73" idx="2"/>
              <a:endCxn id="8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D645CE3-EE0B-4734-B17A-090A17295F38}"/>
                </a:ext>
              </a:extLst>
            </p:cNvPr>
            <p:cNvCxnSpPr>
              <a:cxnSpLocks/>
              <a:stCxn id="87" idx="5"/>
              <a:endCxn id="7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1DA5A01-B5A6-4AC0-B3CD-0176BBAF7C34}"/>
                </a:ext>
              </a:extLst>
            </p:cNvPr>
            <p:cNvCxnSpPr>
              <a:cxnSpLocks/>
              <a:stCxn id="68" idx="5"/>
              <a:endCxn id="8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0B10771-044F-466C-BD19-669667F3EB84}"/>
                </a:ext>
              </a:extLst>
            </p:cNvPr>
            <p:cNvCxnSpPr>
              <a:cxnSpLocks/>
              <a:stCxn id="73" idx="0"/>
              <a:endCxn id="8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63BB138-9A90-404B-BEA0-6C360A02DF35}"/>
                </a:ext>
              </a:extLst>
            </p:cNvPr>
            <p:cNvCxnSpPr>
              <a:cxnSpLocks/>
              <a:stCxn id="87" idx="3"/>
              <a:endCxn id="8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D0705D-AABA-4EFB-9224-A283F0BC72B6}"/>
                </a:ext>
              </a:extLst>
            </p:cNvPr>
            <p:cNvCxnSpPr>
              <a:cxnSpLocks/>
              <a:stCxn id="193" idx="7"/>
              <a:endCxn id="7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11A25F-8BDA-4F0B-9124-24A9F94D3896}"/>
                </a:ext>
              </a:extLst>
            </p:cNvPr>
            <p:cNvCxnSpPr>
              <a:cxnSpLocks/>
              <a:stCxn id="73" idx="7"/>
              <a:endCxn id="7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C61FB2B-D8B0-4F15-9ACA-9F708408E857}"/>
                </a:ext>
              </a:extLst>
            </p:cNvPr>
            <p:cNvCxnSpPr>
              <a:cxnSpLocks/>
              <a:stCxn id="7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4565D16-1293-4AFB-B56C-DFB0B603D4C7}"/>
                </a:ext>
              </a:extLst>
            </p:cNvPr>
            <p:cNvCxnSpPr>
              <a:cxnSpLocks/>
              <a:stCxn id="87" idx="6"/>
              <a:endCxn id="8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8963326-73BD-4209-860B-1DF374ED692D}"/>
                </a:ext>
              </a:extLst>
            </p:cNvPr>
            <p:cNvCxnSpPr>
              <a:cxnSpLocks/>
              <a:stCxn id="72" idx="0"/>
              <a:endCxn id="8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1870609-F139-4A34-86DD-9BB1A0A41231}"/>
                </a:ext>
              </a:extLst>
            </p:cNvPr>
            <p:cNvCxnSpPr>
              <a:cxnSpLocks/>
              <a:stCxn id="86" idx="6"/>
              <a:endCxn id="7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4E98D5F-B620-4669-BCE4-762A8A2F650F}"/>
                </a:ext>
              </a:extLst>
            </p:cNvPr>
            <p:cNvCxnSpPr>
              <a:cxnSpLocks/>
              <a:stCxn id="74" idx="0"/>
              <a:endCxn id="7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B1D36AF-87F8-4185-A1D1-64CD18AC9B4E}"/>
                </a:ext>
              </a:extLst>
            </p:cNvPr>
            <p:cNvCxnSpPr>
              <a:cxnSpLocks/>
              <a:stCxn id="77" idx="1"/>
              <a:endCxn id="7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FCB4F02-AC9B-4AA8-9407-C36E2531A565}"/>
                </a:ext>
              </a:extLst>
            </p:cNvPr>
            <p:cNvCxnSpPr>
              <a:cxnSpLocks/>
              <a:stCxn id="77" idx="0"/>
              <a:endCxn id="7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C8C8B1-C0CE-405A-A258-40B113AB11A6}"/>
                </a:ext>
              </a:extLst>
            </p:cNvPr>
            <p:cNvCxnSpPr>
              <a:cxnSpLocks/>
              <a:stCxn id="76" idx="2"/>
              <a:endCxn id="7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925DAE-462E-4EE0-8C6F-47DBF03AA398}"/>
                </a:ext>
              </a:extLst>
            </p:cNvPr>
            <p:cNvCxnSpPr>
              <a:cxnSpLocks/>
              <a:stCxn id="76" idx="7"/>
              <a:endCxn id="21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0F91277-6E2C-4AC9-AF76-6C193409B866}"/>
                </a:ext>
              </a:extLst>
            </p:cNvPr>
            <p:cNvCxnSpPr>
              <a:cxnSpLocks/>
              <a:stCxn id="76" idx="6"/>
              <a:endCxn id="8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1809BE-6347-4447-8ACB-1D18AE0E68FD}"/>
                </a:ext>
              </a:extLst>
            </p:cNvPr>
            <p:cNvCxnSpPr>
              <a:cxnSpLocks/>
              <a:stCxn id="83" idx="7"/>
              <a:endCxn id="8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98CFB34-BEE0-45B4-811D-7CA9B265BCDF}"/>
                </a:ext>
              </a:extLst>
            </p:cNvPr>
            <p:cNvCxnSpPr>
              <a:cxnSpLocks/>
              <a:stCxn id="69" idx="0"/>
              <a:endCxn id="6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210DA9A-10F3-450F-B4B2-82E910EAFE59}"/>
                </a:ext>
              </a:extLst>
            </p:cNvPr>
            <p:cNvCxnSpPr>
              <a:cxnSpLocks/>
              <a:stCxn id="85" idx="2"/>
              <a:endCxn id="6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8E4063A-7D81-4CAD-9160-5546E59076D7}"/>
                </a:ext>
              </a:extLst>
            </p:cNvPr>
            <p:cNvCxnSpPr>
              <a:cxnSpLocks/>
              <a:stCxn id="72" idx="1"/>
              <a:endCxn id="6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4E56EFC-22C5-48F9-9A95-965CFBAC7EFF}"/>
                </a:ext>
              </a:extLst>
            </p:cNvPr>
            <p:cNvCxnSpPr>
              <a:cxnSpLocks/>
              <a:stCxn id="71" idx="7"/>
              <a:endCxn id="6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0E34A97-EABA-42DE-92E7-7DF61EEC96FF}"/>
                </a:ext>
              </a:extLst>
            </p:cNvPr>
            <p:cNvCxnSpPr>
              <a:cxnSpLocks/>
              <a:stCxn id="70" idx="6"/>
              <a:endCxn id="6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5B2CB9E-AFAD-41F7-8F1F-02D30919770F}"/>
                </a:ext>
              </a:extLst>
            </p:cNvPr>
            <p:cNvCxnSpPr>
              <a:cxnSpLocks/>
              <a:stCxn id="90" idx="7"/>
              <a:endCxn id="7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31023C5-E4DE-4A0D-8DD0-98FC5899696C}"/>
                </a:ext>
              </a:extLst>
            </p:cNvPr>
            <p:cNvCxnSpPr>
              <a:cxnSpLocks/>
              <a:stCxn id="90" idx="6"/>
              <a:endCxn id="7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17DD6CF-3A00-43FA-9882-480FEEF83100}"/>
                </a:ext>
              </a:extLst>
            </p:cNvPr>
            <p:cNvCxnSpPr>
              <a:cxnSpLocks/>
              <a:stCxn id="9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858FD2A-ECA5-4B67-A50C-491C8E7249DA}"/>
                </a:ext>
              </a:extLst>
            </p:cNvPr>
            <p:cNvCxnSpPr>
              <a:cxnSpLocks/>
              <a:stCxn id="7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9695608-3345-4F11-AAB2-8E4C0AC22071}"/>
                </a:ext>
              </a:extLst>
            </p:cNvPr>
            <p:cNvCxnSpPr>
              <a:cxnSpLocks/>
              <a:stCxn id="7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87EB2EF-C0BB-48F8-9D61-FEE6DDA8ED88}"/>
                </a:ext>
              </a:extLst>
            </p:cNvPr>
            <p:cNvCxnSpPr>
              <a:cxnSpLocks/>
              <a:stCxn id="7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CEF3DEE-12CB-4FE0-8928-BF9D4EC9F5E8}"/>
                </a:ext>
              </a:extLst>
            </p:cNvPr>
            <p:cNvCxnSpPr>
              <a:cxnSpLocks/>
              <a:stCxn id="71" idx="6"/>
              <a:endCxn id="7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C865F8A-AF83-410B-82D3-B7B5B03A9FEC}"/>
                </a:ext>
              </a:extLst>
            </p:cNvPr>
            <p:cNvCxnSpPr>
              <a:cxnSpLocks/>
              <a:stCxn id="72" idx="6"/>
              <a:endCxn id="7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2E1FEAB-8705-4F2B-BC27-85FDA44BC373}"/>
                </a:ext>
              </a:extLst>
            </p:cNvPr>
            <p:cNvCxnSpPr>
              <a:cxnSpLocks/>
              <a:stCxn id="74" idx="2"/>
              <a:endCxn id="7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E271154-7509-45C5-9BB3-B64AC9EBF53B}"/>
                </a:ext>
              </a:extLst>
            </p:cNvPr>
            <p:cNvCxnSpPr>
              <a:cxnSpLocks/>
              <a:stCxn id="95" idx="0"/>
              <a:endCxn id="7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C88AC78-5DE4-40E4-9F69-A446CDEF6356}"/>
                </a:ext>
              </a:extLst>
            </p:cNvPr>
            <p:cNvCxnSpPr>
              <a:cxnSpLocks/>
              <a:endCxn id="7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1D900E7-A502-4C8B-BCDF-6C6BFA1FFDAC}"/>
                </a:ext>
              </a:extLst>
            </p:cNvPr>
            <p:cNvCxnSpPr>
              <a:cxnSpLocks/>
              <a:stCxn id="95" idx="2"/>
              <a:endCxn id="7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15505B7-331B-4FC7-A24B-E673C2AA99FB}"/>
                </a:ext>
              </a:extLst>
            </p:cNvPr>
            <p:cNvCxnSpPr>
              <a:cxnSpLocks/>
              <a:stCxn id="77" idx="2"/>
              <a:endCxn id="7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BD3C938-C28B-42F1-8A91-A33536D4A73D}"/>
                </a:ext>
              </a:extLst>
            </p:cNvPr>
            <p:cNvCxnSpPr>
              <a:cxnSpLocks/>
              <a:stCxn id="7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7E7936E-CBAE-4B2C-A836-351BBE89D279}"/>
                </a:ext>
              </a:extLst>
            </p:cNvPr>
            <p:cNvCxnSpPr>
              <a:cxnSpLocks/>
              <a:stCxn id="7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214AAA1-583B-4DC4-B495-CF97AB3A41DB}"/>
                </a:ext>
              </a:extLst>
            </p:cNvPr>
            <p:cNvCxnSpPr>
              <a:cxnSpLocks/>
              <a:stCxn id="78" idx="2"/>
              <a:endCxn id="7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2D25D04-A5EE-4530-8676-92C90A7E3099}"/>
                </a:ext>
              </a:extLst>
            </p:cNvPr>
            <p:cNvCxnSpPr>
              <a:cxnSpLocks/>
              <a:stCxn id="83" idx="4"/>
              <a:endCxn id="7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9E5F88-B847-4004-B89C-2A8AF0EC5B3B}"/>
                </a:ext>
              </a:extLst>
            </p:cNvPr>
            <p:cNvCxnSpPr>
              <a:cxnSpLocks/>
              <a:stCxn id="82" idx="3"/>
              <a:endCxn id="7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C98F344-2A1A-469A-A946-558FAA7F3ABD}"/>
                </a:ext>
              </a:extLst>
            </p:cNvPr>
            <p:cNvCxnSpPr>
              <a:cxnSpLocks/>
              <a:stCxn id="82" idx="2"/>
              <a:endCxn id="8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B8C3A62-136C-4459-9F32-15381F98C450}"/>
                </a:ext>
              </a:extLst>
            </p:cNvPr>
            <p:cNvCxnSpPr>
              <a:cxnSpLocks/>
              <a:stCxn id="82" idx="1"/>
              <a:endCxn id="8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84ADA0B-A04E-4E59-9EA0-E8D089F646FE}"/>
                </a:ext>
              </a:extLst>
            </p:cNvPr>
            <p:cNvCxnSpPr>
              <a:cxnSpLocks/>
              <a:stCxn id="80" idx="1"/>
              <a:endCxn id="8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3ADD1DF-6940-4AAF-8526-E4AE034908E9}"/>
                </a:ext>
              </a:extLst>
            </p:cNvPr>
            <p:cNvCxnSpPr>
              <a:cxnSpLocks/>
              <a:stCxn id="80" idx="0"/>
              <a:endCxn id="8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FA5AF44-E22E-40B4-B9F0-6C140426BB28}"/>
                </a:ext>
              </a:extLst>
            </p:cNvPr>
            <p:cNvCxnSpPr>
              <a:cxnSpLocks/>
              <a:stCxn id="152" idx="7"/>
              <a:endCxn id="21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28CBEE2-C710-4DF5-A93A-33971F2D447B}"/>
                </a:ext>
              </a:extLst>
            </p:cNvPr>
            <p:cNvCxnSpPr>
              <a:cxnSpLocks/>
              <a:endCxn id="7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3466B0E-4D44-4C0C-9BCF-9E43AD9F13BA}"/>
                </a:ext>
              </a:extLst>
            </p:cNvPr>
            <p:cNvCxnSpPr>
              <a:cxnSpLocks/>
              <a:stCxn id="152" idx="0"/>
              <a:endCxn id="21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EA58425-9499-4B04-A2A0-DDD9379B78F0}"/>
                </a:ext>
              </a:extLst>
            </p:cNvPr>
            <p:cNvCxnSpPr>
              <a:cxnSpLocks/>
              <a:stCxn id="164" idx="0"/>
              <a:endCxn id="21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70B8148-8923-42FE-9F7F-EE6B8AAC50D9}"/>
                </a:ext>
              </a:extLst>
            </p:cNvPr>
            <p:cNvCxnSpPr>
              <a:cxnSpLocks/>
              <a:stCxn id="164" idx="1"/>
              <a:endCxn id="8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14A4BB-F2CC-4DDC-82B5-ACAF3AAC7D58}"/>
                </a:ext>
              </a:extLst>
            </p:cNvPr>
            <p:cNvCxnSpPr>
              <a:cxnSpLocks/>
              <a:stCxn id="81" idx="2"/>
              <a:endCxn id="8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B11B6C1-84F8-4726-B734-96963CE9C6E8}"/>
                </a:ext>
              </a:extLst>
            </p:cNvPr>
            <p:cNvCxnSpPr>
              <a:cxnSpLocks/>
              <a:stCxn id="80" idx="2"/>
              <a:endCxn id="8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F438110-2E46-4A36-85E2-BE889D4D6A8E}"/>
                </a:ext>
              </a:extLst>
            </p:cNvPr>
            <p:cNvCxnSpPr>
              <a:cxnSpLocks/>
              <a:stCxn id="79" idx="1"/>
              <a:endCxn id="8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0A3A1C7-E3DA-4401-A87E-09069C100E77}"/>
                </a:ext>
              </a:extLst>
            </p:cNvPr>
            <p:cNvCxnSpPr>
              <a:cxnSpLocks/>
              <a:stCxn id="79" idx="3"/>
              <a:endCxn id="9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B5E403E-8BB1-4710-A495-538FFA3FF487}"/>
                </a:ext>
              </a:extLst>
            </p:cNvPr>
            <p:cNvCxnSpPr>
              <a:cxnSpLocks/>
              <a:stCxn id="82" idx="4"/>
              <a:endCxn id="9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82A6E72-11CB-4784-922B-7746486F8A1B}"/>
                </a:ext>
              </a:extLst>
            </p:cNvPr>
            <p:cNvCxnSpPr>
              <a:cxnSpLocks/>
              <a:stCxn id="78" idx="5"/>
              <a:endCxn id="9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98B4D10-8184-459E-92FF-A934C001BA48}"/>
                </a:ext>
              </a:extLst>
            </p:cNvPr>
            <p:cNvCxnSpPr>
              <a:cxnSpLocks/>
              <a:stCxn id="79" idx="7"/>
              <a:endCxn id="8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8E3AC95-E661-4594-BDC2-A508F633B67A}"/>
                </a:ext>
              </a:extLst>
            </p:cNvPr>
            <p:cNvCxnSpPr>
              <a:cxnSpLocks/>
              <a:stCxn id="77" idx="7"/>
              <a:endCxn id="8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10B3221-10DB-4C46-A702-8E80BA6C7E5C}"/>
                </a:ext>
              </a:extLst>
            </p:cNvPr>
            <p:cNvCxnSpPr>
              <a:cxnSpLocks/>
              <a:endCxn id="7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DA9F05E-4D0A-42A7-A1DB-87F45A543B5C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B2F9756-8CD1-4D56-9930-CBEA13BA4796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0F467E7-451E-4FE5-84B1-FCAB7A68D4EF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0DF4EF5-B521-4F45-B851-6C0575F04E1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864367A-97BF-4872-866A-039F23B17D3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7FD30E6-E8E6-44E4-88E4-22A9FE37A985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58FD571-C840-4EBD-B812-30EB6F08788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C3CBBC0-CD63-4295-900C-2C33AD446C71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5BE416D-6B1B-4271-AC23-E3007798B2EC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8B0649C-7DF6-408C-9041-55E32D2A640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47C0C44-CB3B-4F6C-BD35-9F6A66D86E5A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8F225D3-534E-45E5-BBEC-66FF0FDF76C7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83211BB-D658-43C0-AE4F-63A1F7D05230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0745616-36FC-47DA-A505-1C7E297627FB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342F728-C50B-4CA5-B6BD-6FD3DD6837A9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56D21B6-8111-43CF-842F-B7DD6C7621A3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E0577A9-64A3-4EE7-A79E-298B7661393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6D4AA2E-742F-4A6E-9B9A-C0B6D950A88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BBD26DB-4638-45C3-A14B-84CC09E72C1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A1F63CD-8344-4764-883A-0DDA57919D5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EF00AB4-7326-44F2-AACB-A2251E2DBBC8}"/>
                </a:ext>
              </a:extLst>
            </p:cNvPr>
            <p:cNvCxnSpPr>
              <a:cxnSpLocks/>
              <a:stCxn id="87" idx="2"/>
              <a:endCxn id="6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FAB60E8-F7EA-48BA-A092-E229780030C6}"/>
                </a:ext>
              </a:extLst>
            </p:cNvPr>
            <p:cNvCxnSpPr>
              <a:cxnSpLocks/>
              <a:stCxn id="70" idx="4"/>
              <a:endCxn id="7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1D0C4DE-55C2-4A0A-81E9-87E3325A8AE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1FAC5D7-B011-470B-8AE8-1752B9AFC43D}"/>
                </a:ext>
              </a:extLst>
            </p:cNvPr>
            <p:cNvCxnSpPr>
              <a:cxnSpLocks/>
              <a:stCxn id="9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200332F-C340-4E08-ABA1-1FD100B63AA9}"/>
                </a:ext>
              </a:extLst>
            </p:cNvPr>
            <p:cNvCxnSpPr>
              <a:cxnSpLocks/>
              <a:stCxn id="9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CDF7196-C49E-433E-9C4B-6D81884330F4}"/>
                </a:ext>
              </a:extLst>
            </p:cNvPr>
            <p:cNvCxnSpPr>
              <a:cxnSpLocks/>
              <a:stCxn id="9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15B5DDA-F300-4633-81D2-F2A1E46F2492}"/>
                </a:ext>
              </a:extLst>
            </p:cNvPr>
            <p:cNvCxnSpPr>
              <a:cxnSpLocks/>
              <a:endCxn id="7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Chord 94">
              <a:extLst>
                <a:ext uri="{FF2B5EF4-FFF2-40B4-BE49-F238E27FC236}">
                  <a16:creationId xmlns:a16="http://schemas.microsoft.com/office/drawing/2014/main" id="{6C118763-90B9-4A11-9D2B-8C4B1E6444C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Chord 95">
              <a:extLst>
                <a:ext uri="{FF2B5EF4-FFF2-40B4-BE49-F238E27FC236}">
                  <a16:creationId xmlns:a16="http://schemas.microsoft.com/office/drawing/2014/main" id="{A2473F01-2F6C-4EFC-939F-113856D070B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B27AC31-48D4-4BBA-BA68-1D004E778C95}"/>
                </a:ext>
              </a:extLst>
            </p:cNvPr>
            <p:cNvCxnSpPr>
              <a:cxnSpLocks/>
              <a:stCxn id="95" idx="1"/>
              <a:endCxn id="7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22F544B-B76E-4AE0-9441-0B55FB521F76}"/>
                </a:ext>
              </a:extLst>
            </p:cNvPr>
            <p:cNvCxnSpPr>
              <a:cxnSpLocks/>
              <a:endCxn id="14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E70F32B-ACAF-41BC-BFEA-4CDB18162317}"/>
                </a:ext>
              </a:extLst>
            </p:cNvPr>
            <p:cNvCxnSpPr>
              <a:cxnSpLocks/>
              <a:endCxn id="16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38D579E-4777-4050-9C0C-C80125D913AB}"/>
                </a:ext>
              </a:extLst>
            </p:cNvPr>
            <p:cNvCxnSpPr>
              <a:cxnSpLocks/>
              <a:stCxn id="149" idx="0"/>
              <a:endCxn id="16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CA8B2F1-2DD7-4799-B244-B9E80796E69A}"/>
                </a:ext>
              </a:extLst>
            </p:cNvPr>
            <p:cNvCxnSpPr>
              <a:cxnSpLocks/>
              <a:stCxn id="215" idx="2"/>
              <a:endCxn id="15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AE93656-BFAD-4966-A948-CF8E3EA97E52}"/>
                </a:ext>
              </a:extLst>
            </p:cNvPr>
            <p:cNvCxnSpPr>
              <a:cxnSpLocks/>
              <a:stCxn id="149" idx="7"/>
              <a:endCxn id="15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6A9ADF4-2897-4ABC-8E94-B6C31D6D0A8C}"/>
                </a:ext>
              </a:extLst>
            </p:cNvPr>
            <p:cNvCxnSpPr>
              <a:cxnSpLocks/>
              <a:endCxn id="16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BC8694C-AAD0-46F9-9C77-CA8D6D95ADDD}"/>
                </a:ext>
              </a:extLst>
            </p:cNvPr>
            <p:cNvCxnSpPr>
              <a:cxnSpLocks/>
              <a:stCxn id="164" idx="6"/>
              <a:endCxn id="15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67D5824-3E9F-4F12-8920-F804C898E26C}"/>
                </a:ext>
              </a:extLst>
            </p:cNvPr>
            <p:cNvCxnSpPr>
              <a:cxnSpLocks/>
              <a:stCxn id="150" idx="0"/>
              <a:endCxn id="15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E788589-8898-470D-8DB1-408B211F827A}"/>
                </a:ext>
              </a:extLst>
            </p:cNvPr>
            <p:cNvCxnSpPr>
              <a:cxnSpLocks/>
              <a:stCxn id="153" idx="1"/>
              <a:endCxn id="15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00DD778-AEAD-4620-AAA2-C3073B434A1C}"/>
                </a:ext>
              </a:extLst>
            </p:cNvPr>
            <p:cNvCxnSpPr>
              <a:cxnSpLocks/>
              <a:stCxn id="153" idx="0"/>
              <a:endCxn id="15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C92A9CD-C471-47B4-BBF2-F63961EA929E}"/>
                </a:ext>
              </a:extLst>
            </p:cNvPr>
            <p:cNvCxnSpPr>
              <a:cxnSpLocks/>
              <a:stCxn id="152" idx="2"/>
              <a:endCxn id="15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95F3FAE-FB99-4E80-99D2-3CA6AE0E49B1}"/>
                </a:ext>
              </a:extLst>
            </p:cNvPr>
            <p:cNvCxnSpPr>
              <a:cxnSpLocks/>
              <a:stCxn id="152" idx="7"/>
              <a:endCxn id="16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C887AE8-A00A-4CAB-8AFF-E6306B476E17}"/>
                </a:ext>
              </a:extLst>
            </p:cNvPr>
            <p:cNvCxnSpPr>
              <a:cxnSpLocks/>
              <a:stCxn id="152" idx="6"/>
              <a:endCxn id="15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AAC4C25-A90B-4F4A-990D-5125EE8615AF}"/>
                </a:ext>
              </a:extLst>
            </p:cNvPr>
            <p:cNvCxnSpPr>
              <a:cxnSpLocks/>
              <a:stCxn id="159" idx="7"/>
              <a:endCxn id="16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8B25305-B55E-4D42-B14E-0BC3461ECFD5}"/>
                </a:ext>
              </a:extLst>
            </p:cNvPr>
            <p:cNvCxnSpPr>
              <a:cxnSpLocks/>
              <a:stCxn id="216" idx="1"/>
              <a:endCxn id="15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A8DF0C8-F4E4-4CA1-9DFC-DC49BA52438A}"/>
                </a:ext>
              </a:extLst>
            </p:cNvPr>
            <p:cNvCxnSpPr>
              <a:cxnSpLocks/>
              <a:endCxn id="14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3B10811-B36A-4AD0-B1C3-B9773312F58F}"/>
                </a:ext>
              </a:extLst>
            </p:cNvPr>
            <p:cNvCxnSpPr>
              <a:cxnSpLocks/>
              <a:stCxn id="150" idx="2"/>
              <a:endCxn id="14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EDB9C36-7D89-48ED-B3FC-18A061E4A7A3}"/>
                </a:ext>
              </a:extLst>
            </p:cNvPr>
            <p:cNvCxnSpPr>
              <a:cxnSpLocks/>
              <a:stCxn id="165" idx="0"/>
              <a:endCxn id="14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771B6F4-844A-41A0-A4D7-B2773A20E416}"/>
                </a:ext>
              </a:extLst>
            </p:cNvPr>
            <p:cNvCxnSpPr>
              <a:cxnSpLocks/>
              <a:endCxn id="14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7431C9F-50D5-4356-AF92-7F68EBE14540}"/>
                </a:ext>
              </a:extLst>
            </p:cNvPr>
            <p:cNvCxnSpPr>
              <a:cxnSpLocks/>
              <a:stCxn id="165" idx="2"/>
              <a:endCxn id="15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3CC32A4-39F8-40C5-AE21-ECAB0B51295B}"/>
                </a:ext>
              </a:extLst>
            </p:cNvPr>
            <p:cNvCxnSpPr>
              <a:cxnSpLocks/>
              <a:stCxn id="153" idx="2"/>
              <a:endCxn id="15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65EED85-E319-4AA4-9937-CEDF4ABEB7EF}"/>
                </a:ext>
              </a:extLst>
            </p:cNvPr>
            <p:cNvCxnSpPr>
              <a:cxnSpLocks/>
              <a:stCxn id="15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7A647AD-37B1-4F43-8319-55BF6348E3E3}"/>
                </a:ext>
              </a:extLst>
            </p:cNvPr>
            <p:cNvCxnSpPr>
              <a:cxnSpLocks/>
              <a:stCxn id="15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4BD915B-12CA-4147-87EA-26364D36E213}"/>
                </a:ext>
              </a:extLst>
            </p:cNvPr>
            <p:cNvCxnSpPr>
              <a:cxnSpLocks/>
              <a:stCxn id="154" idx="2"/>
              <a:endCxn id="15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C945BD5-D3EE-449F-BDD4-EE77083ACB9A}"/>
                </a:ext>
              </a:extLst>
            </p:cNvPr>
            <p:cNvCxnSpPr>
              <a:cxnSpLocks/>
              <a:stCxn id="159" idx="4"/>
              <a:endCxn id="15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E230071-FA3B-4901-870E-1CD290D62A0B}"/>
                </a:ext>
              </a:extLst>
            </p:cNvPr>
            <p:cNvCxnSpPr>
              <a:cxnSpLocks/>
              <a:stCxn id="158" idx="3"/>
              <a:endCxn id="15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D3CDA2C-BF37-4160-9E31-E032C9E4D313}"/>
                </a:ext>
              </a:extLst>
            </p:cNvPr>
            <p:cNvCxnSpPr>
              <a:cxnSpLocks/>
              <a:stCxn id="158" idx="2"/>
              <a:endCxn id="15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522238-E2C6-4475-A3EA-DDD2AA8101F6}"/>
                </a:ext>
              </a:extLst>
            </p:cNvPr>
            <p:cNvCxnSpPr>
              <a:cxnSpLocks/>
              <a:stCxn id="158" idx="1"/>
              <a:endCxn id="16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33C6D0C-FA96-4E98-A199-5916D8D702D3}"/>
                </a:ext>
              </a:extLst>
            </p:cNvPr>
            <p:cNvCxnSpPr>
              <a:cxnSpLocks/>
              <a:stCxn id="156" idx="1"/>
              <a:endCxn id="16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729AD61-2C90-4A40-9373-111E09D129FF}"/>
                </a:ext>
              </a:extLst>
            </p:cNvPr>
            <p:cNvCxnSpPr>
              <a:cxnSpLocks/>
              <a:stCxn id="156" idx="0"/>
              <a:endCxn id="15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CD5735F-C572-4051-AFD1-2FDB5C9E41CD}"/>
                </a:ext>
              </a:extLst>
            </p:cNvPr>
            <p:cNvCxnSpPr>
              <a:cxnSpLocks/>
              <a:stCxn id="162" idx="0"/>
              <a:endCxn id="16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FEF02E9-3660-47F0-8B9A-F0001D874234}"/>
                </a:ext>
              </a:extLst>
            </p:cNvPr>
            <p:cNvCxnSpPr>
              <a:cxnSpLocks/>
              <a:stCxn id="190" idx="7"/>
              <a:endCxn id="16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4F3F369-F64B-4F9C-85D1-D648D50CE0B4}"/>
                </a:ext>
              </a:extLst>
            </p:cNvPr>
            <p:cNvCxnSpPr>
              <a:cxnSpLocks/>
              <a:endCxn id="16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F94C582-AC89-4DE1-AA8B-F09965AB1C62}"/>
                </a:ext>
              </a:extLst>
            </p:cNvPr>
            <p:cNvCxnSpPr>
              <a:cxnSpLocks/>
              <a:stCxn id="189" idx="5"/>
              <a:endCxn id="16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523F999-D436-4633-ACDB-24472C3CC257}"/>
                </a:ext>
              </a:extLst>
            </p:cNvPr>
            <p:cNvCxnSpPr>
              <a:cxnSpLocks/>
              <a:endCxn id="16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3D64676-DB67-40B9-AEC9-9B75F16D631D}"/>
                </a:ext>
              </a:extLst>
            </p:cNvPr>
            <p:cNvCxnSpPr>
              <a:cxnSpLocks/>
              <a:stCxn id="16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F7355A7-F8E5-41B2-9B05-B62EF4732C59}"/>
                </a:ext>
              </a:extLst>
            </p:cNvPr>
            <p:cNvCxnSpPr>
              <a:cxnSpLocks/>
              <a:stCxn id="163" idx="3"/>
              <a:endCxn id="15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9823B59-3C0E-455B-8FF9-04B29851A6A0}"/>
                </a:ext>
              </a:extLst>
            </p:cNvPr>
            <p:cNvCxnSpPr>
              <a:cxnSpLocks/>
              <a:stCxn id="163" idx="1"/>
              <a:endCxn id="15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12ED6C6-4020-4BB9-A786-2506D8F27791}"/>
                </a:ext>
              </a:extLst>
            </p:cNvPr>
            <p:cNvCxnSpPr>
              <a:cxnSpLocks/>
              <a:stCxn id="162" idx="2"/>
              <a:endCxn id="15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FE7B4C3-08E4-4D39-9F8A-9F58159511B1}"/>
                </a:ext>
              </a:extLst>
            </p:cNvPr>
            <p:cNvCxnSpPr>
              <a:cxnSpLocks/>
              <a:stCxn id="161" idx="3"/>
              <a:endCxn id="15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5B5A73C-6A49-4311-81A1-40E05BC85011}"/>
                </a:ext>
              </a:extLst>
            </p:cNvPr>
            <p:cNvCxnSpPr>
              <a:cxnSpLocks/>
              <a:stCxn id="161" idx="2"/>
              <a:endCxn id="15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B3880C6-3B0F-467B-8B62-1CC43C10042B}"/>
                </a:ext>
              </a:extLst>
            </p:cNvPr>
            <p:cNvCxnSpPr>
              <a:cxnSpLocks/>
              <a:stCxn id="157" idx="1"/>
              <a:endCxn id="16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5C7548A-EB61-44C1-85E4-C4F4D4CEF154}"/>
                </a:ext>
              </a:extLst>
            </p:cNvPr>
            <p:cNvCxnSpPr>
              <a:cxnSpLocks/>
              <a:stCxn id="156" idx="2"/>
              <a:endCxn id="15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FD0F992-182A-4AA4-9AA3-1D667E3305FC}"/>
                </a:ext>
              </a:extLst>
            </p:cNvPr>
            <p:cNvCxnSpPr>
              <a:cxnSpLocks/>
              <a:stCxn id="155" idx="1"/>
              <a:endCxn id="15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35BDD1C-461D-44FD-B830-0C84D42E5C51}"/>
                </a:ext>
              </a:extLst>
            </p:cNvPr>
            <p:cNvCxnSpPr>
              <a:cxnSpLocks/>
              <a:stCxn id="155" idx="3"/>
              <a:endCxn id="16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7DF0928-E9BB-407B-9C07-682EAE36AB7D}"/>
                </a:ext>
              </a:extLst>
            </p:cNvPr>
            <p:cNvCxnSpPr>
              <a:cxnSpLocks/>
              <a:stCxn id="158" idx="4"/>
              <a:endCxn id="16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446533E-7A02-4BE9-BBBC-2CCADCDE0D1E}"/>
                </a:ext>
              </a:extLst>
            </p:cNvPr>
            <p:cNvCxnSpPr>
              <a:cxnSpLocks/>
              <a:stCxn id="154" idx="5"/>
              <a:endCxn id="16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ECDB391-731C-404B-85D4-C2628967D634}"/>
                </a:ext>
              </a:extLst>
            </p:cNvPr>
            <p:cNvCxnSpPr>
              <a:cxnSpLocks/>
              <a:stCxn id="155" idx="7"/>
              <a:endCxn id="15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6D2F6C9-FEC3-4ADF-AA24-325DDE138937}"/>
                </a:ext>
              </a:extLst>
            </p:cNvPr>
            <p:cNvCxnSpPr>
              <a:cxnSpLocks/>
              <a:stCxn id="153" idx="7"/>
              <a:endCxn id="15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6B12357E-FF6B-4E99-89D4-6B33CE456113}"/>
                </a:ext>
              </a:extLst>
            </p:cNvPr>
            <p:cNvCxnSpPr>
              <a:cxnSpLocks/>
              <a:endCxn id="15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BB8C5EF-8D5B-411B-931F-BAE9CF677D5C}"/>
                </a:ext>
              </a:extLst>
            </p:cNvPr>
            <p:cNvCxnSpPr>
              <a:cxnSpLocks/>
              <a:stCxn id="163" idx="7"/>
              <a:endCxn id="16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918CD5B5-7BA7-4AAA-B55C-52A783DED9C2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B1867FA9-EA25-46D4-955D-D750DF4202F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4EB8A289-7281-4C44-A8FA-CF490A67DE5F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E92BBD4-127C-4A55-B360-F0703EF3281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4E8DC9A0-C9AE-4F6B-B074-554E988FD73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50E12A7-92D2-4832-8C11-D2EF077CAA6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997A0C3D-DE6B-47AF-BF4D-355EE879A62D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CAF18318-0B39-401E-A80B-5022BF0A5F77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5E4ED360-1F4F-4BF4-B7E4-939726B81390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63E9B74E-BA0F-489D-87B1-DC19435EBCAC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45BAFD2B-A9A5-481D-88DA-82FDB857E53B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7FC3C5CD-DEBC-43B6-BCA5-62C5367D370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9633E220-DACF-41BA-887C-0F82F1ED870A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E42CE21-B5FF-4B0C-9889-7E06D3130A30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471B7682-0FDC-42EA-812E-4E3FDB25078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F4E72050-C69C-42F9-96C3-C2957922C80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Chord 164">
              <a:extLst>
                <a:ext uri="{FF2B5EF4-FFF2-40B4-BE49-F238E27FC236}">
                  <a16:creationId xmlns:a16="http://schemas.microsoft.com/office/drawing/2014/main" id="{7CA00376-0EE2-4B06-9D7B-B125A6E09AB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Chord 165">
              <a:extLst>
                <a:ext uri="{FF2B5EF4-FFF2-40B4-BE49-F238E27FC236}">
                  <a16:creationId xmlns:a16="http://schemas.microsoft.com/office/drawing/2014/main" id="{57F280ED-BB4E-4E25-A44A-6CD8135A8B9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A77E452-5747-46E5-ABF3-6AC157DCCC70}"/>
                </a:ext>
              </a:extLst>
            </p:cNvPr>
            <p:cNvCxnSpPr>
              <a:cxnSpLocks/>
              <a:stCxn id="165" idx="1"/>
              <a:endCxn id="15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0CDE5E1-34A1-481A-B2E2-387B2CBD1241}"/>
                </a:ext>
              </a:extLst>
            </p:cNvPr>
            <p:cNvCxnSpPr>
              <a:cxnSpLocks/>
              <a:stCxn id="187" idx="6"/>
              <a:endCxn id="16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BF83BC1-9A13-4D9A-8782-5A73E98B3ADD}"/>
                </a:ext>
              </a:extLst>
            </p:cNvPr>
            <p:cNvCxnSpPr>
              <a:cxnSpLocks/>
              <a:stCxn id="184" idx="4"/>
              <a:endCxn id="19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C8FFE22-7453-4801-944E-F13F978920C6}"/>
                </a:ext>
              </a:extLst>
            </p:cNvPr>
            <p:cNvCxnSpPr>
              <a:cxnSpLocks/>
              <a:stCxn id="190" idx="4"/>
              <a:endCxn id="18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1E3E1655-67D3-4AF8-8B80-CBDAC34258E9}"/>
                </a:ext>
              </a:extLst>
            </p:cNvPr>
            <p:cNvCxnSpPr>
              <a:cxnSpLocks/>
              <a:stCxn id="18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DC782EA-CD84-4EEA-9A37-9C9284079F0D}"/>
                </a:ext>
              </a:extLst>
            </p:cNvPr>
            <p:cNvCxnSpPr>
              <a:cxnSpLocks/>
              <a:stCxn id="188" idx="0"/>
              <a:endCxn id="18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3764B74-6C2F-4126-8046-5794168C5A1F}"/>
                </a:ext>
              </a:extLst>
            </p:cNvPr>
            <p:cNvCxnSpPr>
              <a:cxnSpLocks/>
              <a:stCxn id="198" idx="1"/>
              <a:endCxn id="18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D4EDF647-0DDC-4B1F-9D35-50264C207371}"/>
                </a:ext>
              </a:extLst>
            </p:cNvPr>
            <p:cNvCxnSpPr>
              <a:cxnSpLocks/>
              <a:stCxn id="189" idx="2"/>
              <a:endCxn id="19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C1C349FE-A8BE-41F1-8263-96E3CCB375CE}"/>
                </a:ext>
              </a:extLst>
            </p:cNvPr>
            <p:cNvCxnSpPr>
              <a:cxnSpLocks/>
              <a:stCxn id="18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FEC21BE-0572-4FDB-990B-9FBE780FFD20}"/>
                </a:ext>
              </a:extLst>
            </p:cNvPr>
            <p:cNvCxnSpPr>
              <a:cxnSpLocks/>
              <a:stCxn id="161" idx="1"/>
              <a:endCxn id="6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5D8913D-7314-4DF7-8A8F-6298A4FBEAA7}"/>
                </a:ext>
              </a:extLst>
            </p:cNvPr>
            <p:cNvCxnSpPr>
              <a:cxnSpLocks/>
              <a:stCxn id="186" idx="6"/>
              <a:endCxn id="18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82DBBFD-3D61-4A35-9A53-CDB7F1CF5F1A}"/>
                </a:ext>
              </a:extLst>
            </p:cNvPr>
            <p:cNvCxnSpPr>
              <a:cxnSpLocks/>
              <a:stCxn id="184" idx="7"/>
              <a:endCxn id="18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9B056A01-E964-4B68-8AD0-CBCD03C45EDF}"/>
                </a:ext>
              </a:extLst>
            </p:cNvPr>
            <p:cNvCxnSpPr>
              <a:cxnSpLocks/>
              <a:stCxn id="184" idx="5"/>
              <a:endCxn id="18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54F9885-287A-4DC7-9137-2CDE4D7CA098}"/>
                </a:ext>
              </a:extLst>
            </p:cNvPr>
            <p:cNvCxnSpPr>
              <a:cxnSpLocks/>
              <a:stCxn id="185" idx="3"/>
              <a:endCxn id="18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B26F277-DC45-4628-B233-EB399E4EB57A}"/>
                </a:ext>
              </a:extLst>
            </p:cNvPr>
            <p:cNvCxnSpPr>
              <a:cxnSpLocks/>
              <a:stCxn id="187" idx="4"/>
              <a:endCxn id="19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9C7A482-614F-4EE2-8116-F8EBFBAABF53}"/>
                </a:ext>
              </a:extLst>
            </p:cNvPr>
            <p:cNvCxnSpPr>
              <a:cxnSpLocks/>
              <a:stCxn id="163" idx="2"/>
              <a:endCxn id="18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CE28BA0-7308-40E5-98FF-FC21503A5B6A}"/>
                </a:ext>
              </a:extLst>
            </p:cNvPr>
            <p:cNvCxnSpPr>
              <a:cxnSpLocks/>
              <a:endCxn id="18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F684A9A5-FD03-43F7-821E-7CAED02F8CE0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4B1FF205-9F88-462C-8123-8D3230362A05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DD0BCC4B-B86D-416D-8CA4-2F28B8158BF7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35BA151-9715-4892-9B9F-44AD3355811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F69DD253-2962-479B-ABCC-E4A5E437198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526D8040-2E7B-4197-85D2-2B53408667B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D970FB96-3383-4573-B5CC-C540DD214A8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2D68DB8-1D21-4EF0-9E48-1574CCAA9B74}"/>
                </a:ext>
              </a:extLst>
            </p:cNvPr>
            <p:cNvCxnSpPr>
              <a:cxnSpLocks/>
              <a:stCxn id="19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BCDDE6E-EA52-40A5-BB3F-79FF9E5D281F}"/>
                </a:ext>
              </a:extLst>
            </p:cNvPr>
            <p:cNvCxnSpPr>
              <a:cxnSpLocks/>
              <a:stCxn id="186" idx="4"/>
              <a:endCxn id="18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CCA03371-1F8C-40B6-AA4E-F18321AC69C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76A6D09-DC0C-458E-9093-BB5321FB7005}"/>
                </a:ext>
              </a:extLst>
            </p:cNvPr>
            <p:cNvCxnSpPr>
              <a:cxnSpLocks/>
              <a:stCxn id="193" idx="3"/>
              <a:endCxn id="15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2CD88CD-0A38-4CC0-8654-B7A7F993F91F}"/>
                </a:ext>
              </a:extLst>
            </p:cNvPr>
            <p:cNvCxnSpPr>
              <a:cxnSpLocks/>
              <a:stCxn id="193" idx="2"/>
              <a:endCxn id="6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02F2C51-8333-441A-9C35-4657792FD377}"/>
                </a:ext>
              </a:extLst>
            </p:cNvPr>
            <p:cNvCxnSpPr>
              <a:cxnSpLocks/>
              <a:stCxn id="186" idx="7"/>
              <a:endCxn id="7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9E20C2C-3D8B-4180-A382-8A897EC4A50C}"/>
                </a:ext>
              </a:extLst>
            </p:cNvPr>
            <p:cNvCxnSpPr>
              <a:cxnSpLocks/>
              <a:endCxn id="18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Chord 197">
              <a:extLst>
                <a:ext uri="{FF2B5EF4-FFF2-40B4-BE49-F238E27FC236}">
                  <a16:creationId xmlns:a16="http://schemas.microsoft.com/office/drawing/2014/main" id="{BA8AAD6F-48DD-4B4A-8B07-8D14F0482F25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619848B-D2DD-45E2-9E98-6D843AAFC00F}"/>
                </a:ext>
              </a:extLst>
            </p:cNvPr>
            <p:cNvCxnSpPr>
              <a:cxnSpLocks/>
              <a:stCxn id="18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F4F32B7E-8633-40E7-BCCF-C102FDD59C1A}"/>
                </a:ext>
              </a:extLst>
            </p:cNvPr>
            <p:cNvCxnSpPr>
              <a:cxnSpLocks/>
              <a:stCxn id="185" idx="6"/>
              <a:endCxn id="6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652FB14-5DFE-48A7-A91A-ABBB3E05BE8B}"/>
                </a:ext>
              </a:extLst>
            </p:cNvPr>
            <p:cNvCxnSpPr>
              <a:cxnSpLocks/>
              <a:stCxn id="185" idx="5"/>
              <a:endCxn id="16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71F0BB60-FEE5-4AFD-96DD-718BD92A9334}"/>
                </a:ext>
              </a:extLst>
            </p:cNvPr>
            <p:cNvCxnSpPr>
              <a:cxnSpLocks/>
              <a:stCxn id="70" idx="0"/>
              <a:endCxn id="18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64AE5D89-BAF1-436F-8C2D-335C798AECC2}"/>
                </a:ext>
              </a:extLst>
            </p:cNvPr>
            <p:cNvCxnSpPr>
              <a:cxnSpLocks/>
              <a:stCxn id="190" idx="5"/>
              <a:endCxn id="16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465529D6-F12E-4CDA-A0D6-C3EDD27398E7}"/>
                </a:ext>
              </a:extLst>
            </p:cNvPr>
            <p:cNvCxnSpPr>
              <a:cxnSpLocks/>
              <a:stCxn id="157" idx="7"/>
              <a:endCxn id="6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4B7F7E3-3FE7-4599-A41F-54E61B46C73F}"/>
                </a:ext>
              </a:extLst>
            </p:cNvPr>
            <p:cNvCxnSpPr>
              <a:cxnSpLocks/>
              <a:stCxn id="86" idx="7"/>
              <a:endCxn id="19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6318CED-53D0-44E7-A885-CB55EB0AD117}"/>
                </a:ext>
              </a:extLst>
            </p:cNvPr>
            <p:cNvCxnSpPr>
              <a:cxnSpLocks/>
              <a:stCxn id="160" idx="7"/>
              <a:endCxn id="7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946FED9-2169-44E8-A754-AB62DA037F0A}"/>
                </a:ext>
              </a:extLst>
            </p:cNvPr>
            <p:cNvCxnSpPr>
              <a:cxnSpLocks/>
              <a:stCxn id="160" idx="6"/>
              <a:endCxn id="19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B37CBF4-9C3B-48B5-AA98-461BAB810D12}"/>
                </a:ext>
              </a:extLst>
            </p:cNvPr>
            <p:cNvCxnSpPr>
              <a:cxnSpLocks/>
              <a:stCxn id="76" idx="0"/>
              <a:endCxn id="16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7ACB1E0-C614-417B-889A-FE4A3B7587F6}"/>
                </a:ext>
              </a:extLst>
            </p:cNvPr>
            <p:cNvCxnSpPr>
              <a:cxnSpLocks/>
              <a:stCxn id="216" idx="0"/>
              <a:endCxn id="21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309A7A1-7982-4C1F-A2DF-41C106014407}"/>
                </a:ext>
              </a:extLst>
            </p:cNvPr>
            <p:cNvCxnSpPr>
              <a:cxnSpLocks/>
              <a:stCxn id="84" idx="0"/>
              <a:endCxn id="21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2B4C1051-A852-40BC-9B46-737F248DB59D}"/>
                </a:ext>
              </a:extLst>
            </p:cNvPr>
            <p:cNvCxnSpPr>
              <a:cxnSpLocks/>
              <a:stCxn id="83" idx="0"/>
              <a:endCxn id="21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C3356B23-C110-432A-B5BD-D8DAF0D562C5}"/>
                </a:ext>
              </a:extLst>
            </p:cNvPr>
            <p:cNvCxnSpPr>
              <a:cxnSpLocks/>
              <a:stCxn id="160" idx="1"/>
              <a:endCxn id="21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E4D5028F-BDBA-4D80-A3AE-9A52527CC849}"/>
                </a:ext>
              </a:extLst>
            </p:cNvPr>
            <p:cNvCxnSpPr>
              <a:cxnSpLocks/>
              <a:stCxn id="76" idx="0"/>
              <a:endCxn id="21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AB7C5C6B-4C3C-4375-968A-AC135645C31E}"/>
                </a:ext>
              </a:extLst>
            </p:cNvPr>
            <p:cNvCxnSpPr>
              <a:cxnSpLocks/>
              <a:stCxn id="217" idx="7"/>
              <a:endCxn id="21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EF204AF-7FC9-4D6C-A985-4FEA30A8B7D8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AD5E5801-7F9B-452B-8250-1C6C1CD5B2EE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3E8B1BA6-41C6-482C-AB43-908F91646B5C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903B2E3-0088-4A7E-A8DA-16B33C3CC211}"/>
                </a:ext>
              </a:extLst>
            </p:cNvPr>
            <p:cNvCxnSpPr>
              <a:cxnSpLocks/>
              <a:stCxn id="81" idx="0"/>
              <a:endCxn id="21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25F9924A-2C18-42D0-BE32-4582BDDC2523}"/>
                </a:ext>
              </a:extLst>
            </p:cNvPr>
            <p:cNvCxnSpPr>
              <a:cxnSpLocks/>
              <a:endCxn id="8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C670D5AB-725A-48A6-9103-3AD03CA8FC5D}"/>
              </a:ext>
            </a:extLst>
          </p:cNvPr>
          <p:cNvSpPr/>
          <p:nvPr userDrawn="1"/>
        </p:nvSpPr>
        <p:spPr>
          <a:xfrm flipH="1">
            <a:off x="7824192" y="0"/>
            <a:ext cx="43678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272301" y="540477"/>
            <a:ext cx="4200812" cy="57770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And Send To Back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66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417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85304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74573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dirty="0"/>
              <a:t>Haga clic para modificar el estilo de título del patrón</a:t>
            </a:r>
            <a:endParaRPr kumimoji="0" lang="en-US" dirty="0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34915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84" r:id="rId3"/>
    <p:sldLayoutId id="2147483685" r:id="rId4"/>
    <p:sldLayoutId id="2147483687" r:id="rId5"/>
    <p:sldLayoutId id="2147483688" r:id="rId6"/>
    <p:sldLayoutId id="2147483689" r:id="rId7"/>
    <p:sldLayoutId id="2147483690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65" r:id="rId11"/>
    <p:sldLayoutId id="2147483669" r:id="rId12"/>
    <p:sldLayoutId id="2147483677" r:id="rId13"/>
    <p:sldLayoutId id="2147483679" r:id="rId14"/>
    <p:sldLayoutId id="2147483678" r:id="rId15"/>
    <p:sldLayoutId id="2147483680" r:id="rId16"/>
    <p:sldLayoutId id="2147483682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hyperlink" Target="vscode://file/E:/Cloud/Catedras/ISFT151/ISFT%20N151%20Sistemas/Algoritmos%20y%20Estructuras%20de%20Datos%20I/AyEDI%20-%202022/Unidad%207%20Algoritmos%20de%20Ordenamianto/Labs" TargetMode="External"/><Relationship Id="rId4" Type="http://schemas.openxmlformats.org/officeDocument/2006/relationships/image" Target="../media/image16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hyperlink" Target="vscode://file/E:/Cloud/Catedras/ISFT151/ISFT%20N151%20Sistemas/Algoritmos%20y%20Estructuras%20de%20Datos%20I/AyEDI%20-%202022/Unidad%207%20Algoritmos%20de%20Ordenamianto/Lab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jpeg"/><Relationship Id="rId4" Type="http://schemas.openxmlformats.org/officeDocument/2006/relationships/image" Target="../media/image16.sv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" descr="Google Nexus 4 Wallpaper - WallpaperSafari | Red and black wallpaper, Dark  black wallpaper, Black desktop background">
            <a:extLst>
              <a:ext uri="{FF2B5EF4-FFF2-40B4-BE49-F238E27FC236}">
                <a16:creationId xmlns:a16="http://schemas.microsoft.com/office/drawing/2014/main" id="{076F7BE1-0E34-43B2-B859-0A16A115B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4 Marcador de pie de página">
            <a:extLst>
              <a:ext uri="{FF2B5EF4-FFF2-40B4-BE49-F238E27FC236}">
                <a16:creationId xmlns:a16="http://schemas.microsoft.com/office/drawing/2014/main" id="{D5BFF09B-2143-4BDD-BC4D-EA6350364326}"/>
              </a:ext>
            </a:extLst>
          </p:cNvPr>
          <p:cNvSpPr txBox="1">
            <a:spLocks/>
          </p:cNvSpPr>
          <p:nvPr/>
        </p:nvSpPr>
        <p:spPr>
          <a:xfrm>
            <a:off x="171338" y="6310312"/>
            <a:ext cx="5540145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Algoritmos y Estructuras de Datos I – Unidad 2 Tipos e Instrucciones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87203AE6-F5A6-4660-966A-9904F52EDE9C}"/>
              </a:ext>
            </a:extLst>
          </p:cNvPr>
          <p:cNvSpPr/>
          <p:nvPr/>
        </p:nvSpPr>
        <p:spPr>
          <a:xfrm>
            <a:off x="2077609" y="3270288"/>
            <a:ext cx="12854354" cy="1577573"/>
          </a:xfrm>
          <a:prstGeom prst="rect">
            <a:avLst/>
          </a:prstGeom>
          <a:gradFill flip="none" rotWithShape="1">
            <a:gsLst>
              <a:gs pos="42000">
                <a:schemeClr val="accent2">
                  <a:alpha val="70000"/>
                  <a:lumMod val="80000"/>
                  <a:lumOff val="20000"/>
                </a:schemeClr>
              </a:gs>
              <a:gs pos="0">
                <a:schemeClr val="accent2">
                  <a:alpha val="0"/>
                  <a:lumMod val="80000"/>
                  <a:lumOff val="20000"/>
                </a:schemeClr>
              </a:gs>
              <a:gs pos="100000">
                <a:schemeClr val="accent2">
                  <a:alpha val="70000"/>
                  <a:lumMod val="80000"/>
                  <a:lumOff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79509" y="3713189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cs typeface="Arial" pitchFamily="34" charset="0"/>
              </a:rPr>
              <a:t>BIENVENIDOS</a:t>
            </a:r>
            <a:endParaRPr lang="ko-KR" alt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115623" y="4334036"/>
            <a:ext cx="1219185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Isftn151 | AS | AYED I 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95E6C6-E728-4964-884A-D05AE1EA6B1A}"/>
              </a:ext>
            </a:extLst>
          </p:cNvPr>
          <p:cNvGrpSpPr/>
          <p:nvPr/>
        </p:nvGrpSpPr>
        <p:grpSpPr>
          <a:xfrm>
            <a:off x="8032445" y="4921613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4EA634-8988-45C1-85E2-AF0B27F4A83E}"/>
                </a:ext>
              </a:extLst>
            </p:cNvPr>
            <p:cNvSpPr/>
            <p:nvPr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4C736D-D4E2-4A6E-AA8F-A39527332EED}"/>
                </a:ext>
              </a:extLst>
            </p:cNvPr>
            <p:cNvSpPr/>
            <p:nvPr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568D6C-739E-4E50-A44F-D75A571CD193}"/>
                </a:ext>
              </a:extLst>
            </p:cNvPr>
            <p:cNvSpPr/>
            <p:nvPr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BA573B1-77EB-4AC0-8EBD-1465AB9FB4E4}"/>
                </a:ext>
              </a:extLst>
            </p:cNvPr>
            <p:cNvSpPr/>
            <p:nvPr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0FA3AE-1B39-46DB-BAFE-D2046864A49D}"/>
              </a:ext>
            </a:extLst>
          </p:cNvPr>
          <p:cNvGrpSpPr/>
          <p:nvPr/>
        </p:nvGrpSpPr>
        <p:grpSpPr>
          <a:xfrm>
            <a:off x="4458390" y="3056297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10EB0C-9DDA-4075-8757-A5A0E29DAF88}"/>
                </a:ext>
              </a:extLst>
            </p:cNvPr>
            <p:cNvSpPr/>
            <p:nvPr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331E6-CA97-412D-8FE9-C2A5CB52D369}"/>
                </a:ext>
              </a:extLst>
            </p:cNvPr>
            <p:cNvSpPr/>
            <p:nvPr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FAFF58-7C0C-4719-940D-9F5B7CFFC068}"/>
                </a:ext>
              </a:extLst>
            </p:cNvPr>
            <p:cNvSpPr/>
            <p:nvPr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D800E5-985C-4788-AF1F-0565AA8BB2D3}"/>
                </a:ext>
              </a:extLst>
            </p:cNvPr>
            <p:cNvSpPr/>
            <p:nvPr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10028179" y="4834632"/>
            <a:ext cx="2003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solidFill>
                  <a:schemeClr val="bg1">
                    <a:lumMod val="50000"/>
                  </a:schemeClr>
                </a:solidFill>
              </a:rPr>
              <a:t>Un Momento por favor.</a:t>
            </a:r>
          </a:p>
        </p:txBody>
      </p:sp>
      <p:grpSp>
        <p:nvGrpSpPr>
          <p:cNvPr id="17" name="Group 76">
            <a:extLst>
              <a:ext uri="{FF2B5EF4-FFF2-40B4-BE49-F238E27FC236}">
                <a16:creationId xmlns:a16="http://schemas.microsoft.com/office/drawing/2014/main" id="{626E2E02-64BD-4169-A614-FA66BF5B698B}"/>
              </a:ext>
            </a:extLst>
          </p:cNvPr>
          <p:cNvGrpSpPr/>
          <p:nvPr/>
        </p:nvGrpSpPr>
        <p:grpSpPr>
          <a:xfrm>
            <a:off x="10223012" y="2275256"/>
            <a:ext cx="1616096" cy="2506537"/>
            <a:chOff x="8606304" y="2313703"/>
            <a:chExt cx="3463288" cy="4339293"/>
          </a:xfrm>
        </p:grpSpPr>
        <p:grpSp>
          <p:nvGrpSpPr>
            <p:cNvPr id="18" name="Group 48">
              <a:extLst>
                <a:ext uri="{FF2B5EF4-FFF2-40B4-BE49-F238E27FC236}">
                  <a16:creationId xmlns:a16="http://schemas.microsoft.com/office/drawing/2014/main" id="{A74F33D9-6D3E-469C-B5E6-1EEF71C8A329}"/>
                </a:ext>
              </a:extLst>
            </p:cNvPr>
            <p:cNvGrpSpPr/>
            <p:nvPr/>
          </p:nvGrpSpPr>
          <p:grpSpPr>
            <a:xfrm>
              <a:off x="8606304" y="4750154"/>
              <a:ext cx="3463288" cy="1902842"/>
              <a:chOff x="-548507" y="477868"/>
              <a:chExt cx="11570449" cy="6357177"/>
            </a:xfrm>
          </p:grpSpPr>
          <p:sp>
            <p:nvSpPr>
              <p:cNvPr id="23" name="Freeform: Shape 49">
                <a:extLst>
                  <a:ext uri="{FF2B5EF4-FFF2-40B4-BE49-F238E27FC236}">
                    <a16:creationId xmlns:a16="http://schemas.microsoft.com/office/drawing/2014/main" id="{A15CA5B2-E5F6-490F-9592-3805EB08C7D6}"/>
                  </a:ext>
                </a:extLst>
              </p:cNvPr>
              <p:cNvSpPr/>
              <p:nvPr/>
            </p:nvSpPr>
            <p:spPr>
              <a:xfrm>
                <a:off x="-482765" y="6440599"/>
                <a:ext cx="11438966" cy="394446"/>
              </a:xfrm>
              <a:custGeom>
                <a:avLst/>
                <a:gdLst>
                  <a:gd name="connsiteX0" fmla="*/ 1605439 w 1657350"/>
                  <a:gd name="connsiteY0" fmla="*/ 54769 h 57150"/>
                  <a:gd name="connsiteX1" fmla="*/ 1652111 w 1657350"/>
                  <a:gd name="connsiteY1" fmla="*/ 22384 h 57150"/>
                  <a:gd name="connsiteX2" fmla="*/ 1652111 w 1657350"/>
                  <a:gd name="connsiteY2" fmla="*/ 22384 h 57150"/>
                  <a:gd name="connsiteX3" fmla="*/ 1636871 w 1657350"/>
                  <a:gd name="connsiteY3" fmla="*/ 7144 h 57150"/>
                  <a:gd name="connsiteX4" fmla="*/ 44291 w 1657350"/>
                  <a:gd name="connsiteY4" fmla="*/ 12859 h 57150"/>
                  <a:gd name="connsiteX5" fmla="*/ 23336 w 1657350"/>
                  <a:gd name="connsiteY5" fmla="*/ 12859 h 57150"/>
                  <a:gd name="connsiteX6" fmla="*/ 7144 w 1657350"/>
                  <a:gd name="connsiteY6" fmla="*/ 26194 h 57150"/>
                  <a:gd name="connsiteX7" fmla="*/ 7144 w 1657350"/>
                  <a:gd name="connsiteY7" fmla="*/ 26194 h 57150"/>
                  <a:gd name="connsiteX8" fmla="*/ 50959 w 1657350"/>
                  <a:gd name="connsiteY8" fmla="*/ 53816 h 57150"/>
                  <a:gd name="connsiteX9" fmla="*/ 51911 w 1657350"/>
                  <a:gd name="connsiteY9" fmla="*/ 54769 h 57150"/>
                  <a:gd name="connsiteX10" fmla="*/ 51911 w 1657350"/>
                  <a:gd name="connsiteY10" fmla="*/ 54769 h 57150"/>
                  <a:gd name="connsiteX11" fmla="*/ 56674 w 1657350"/>
                  <a:gd name="connsiteY11" fmla="*/ 5476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57350" h="57150">
                    <a:moveTo>
                      <a:pt x="1605439" y="54769"/>
                    </a:moveTo>
                    <a:cubicBezTo>
                      <a:pt x="1605439" y="54769"/>
                      <a:pt x="1638776" y="50959"/>
                      <a:pt x="1652111" y="22384"/>
                    </a:cubicBezTo>
                    <a:lnTo>
                      <a:pt x="1652111" y="22384"/>
                    </a:lnTo>
                    <a:cubicBezTo>
                      <a:pt x="1652111" y="13811"/>
                      <a:pt x="1645444" y="7144"/>
                      <a:pt x="1636871" y="7144"/>
                    </a:cubicBezTo>
                    <a:lnTo>
                      <a:pt x="44291" y="12859"/>
                    </a:lnTo>
                    <a:lnTo>
                      <a:pt x="23336" y="12859"/>
                    </a:lnTo>
                    <a:cubicBezTo>
                      <a:pt x="14764" y="12859"/>
                      <a:pt x="7144" y="18574"/>
                      <a:pt x="7144" y="26194"/>
                    </a:cubicBezTo>
                    <a:lnTo>
                      <a:pt x="7144" y="26194"/>
                    </a:lnTo>
                    <a:cubicBezTo>
                      <a:pt x="17621" y="45244"/>
                      <a:pt x="40481" y="51911"/>
                      <a:pt x="50959" y="53816"/>
                    </a:cubicBezTo>
                    <a:lnTo>
                      <a:pt x="51911" y="54769"/>
                    </a:lnTo>
                    <a:cubicBezTo>
                      <a:pt x="51911" y="54769"/>
                      <a:pt x="51911" y="54769"/>
                      <a:pt x="51911" y="54769"/>
                    </a:cubicBezTo>
                    <a:lnTo>
                      <a:pt x="56674" y="54769"/>
                    </a:lnTo>
                  </a:path>
                </a:pathLst>
              </a:custGeom>
              <a:solidFill>
                <a:srgbClr val="5F67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: Shape 50">
                <a:extLst>
                  <a:ext uri="{FF2B5EF4-FFF2-40B4-BE49-F238E27FC236}">
                    <a16:creationId xmlns:a16="http://schemas.microsoft.com/office/drawing/2014/main" id="{6CD52039-C517-40AA-9504-E70ACFFBDCC4}"/>
                  </a:ext>
                </a:extLst>
              </p:cNvPr>
              <p:cNvSpPr/>
              <p:nvPr/>
            </p:nvSpPr>
            <p:spPr>
              <a:xfrm>
                <a:off x="700575" y="477868"/>
                <a:ext cx="9072285" cy="5916709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: Shape 51">
                <a:extLst>
                  <a:ext uri="{FF2B5EF4-FFF2-40B4-BE49-F238E27FC236}">
                    <a16:creationId xmlns:a16="http://schemas.microsoft.com/office/drawing/2014/main" id="{5C2DD39E-DC5F-48B7-8AFD-B662A20F46B8}"/>
                  </a:ext>
                </a:extLst>
              </p:cNvPr>
              <p:cNvSpPr/>
              <p:nvPr/>
            </p:nvSpPr>
            <p:spPr>
              <a:xfrm>
                <a:off x="1088451" y="839448"/>
                <a:ext cx="8283390" cy="5062073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: Shape 52">
                <a:extLst>
                  <a:ext uri="{FF2B5EF4-FFF2-40B4-BE49-F238E27FC236}">
                    <a16:creationId xmlns:a16="http://schemas.microsoft.com/office/drawing/2014/main" id="{C474017B-EE7C-4F7E-9FEE-1876971131A7}"/>
                  </a:ext>
                </a:extLst>
              </p:cNvPr>
              <p:cNvSpPr/>
              <p:nvPr/>
            </p:nvSpPr>
            <p:spPr>
              <a:xfrm>
                <a:off x="-548507" y="6164484"/>
                <a:ext cx="11570449" cy="460187"/>
              </a:xfrm>
              <a:custGeom>
                <a:avLst/>
                <a:gdLst>
                  <a:gd name="connsiteX0" fmla="*/ 50006 w 1676400"/>
                  <a:gd name="connsiteY0" fmla="*/ 7144 h 66675"/>
                  <a:gd name="connsiteX1" fmla="*/ 1630204 w 1676400"/>
                  <a:gd name="connsiteY1" fmla="*/ 7144 h 66675"/>
                  <a:gd name="connsiteX2" fmla="*/ 1672114 w 1676400"/>
                  <a:gd name="connsiteY2" fmla="*/ 49054 h 66675"/>
                  <a:gd name="connsiteX3" fmla="*/ 1672114 w 1676400"/>
                  <a:gd name="connsiteY3" fmla="*/ 57626 h 66675"/>
                  <a:gd name="connsiteX4" fmla="*/ 1656874 w 1676400"/>
                  <a:gd name="connsiteY4" fmla="*/ 62389 h 66675"/>
                  <a:gd name="connsiteX5" fmla="*/ 1654016 w 1676400"/>
                  <a:gd name="connsiteY5" fmla="*/ 62389 h 66675"/>
                  <a:gd name="connsiteX6" fmla="*/ 29051 w 1676400"/>
                  <a:gd name="connsiteY6" fmla="*/ 62389 h 66675"/>
                  <a:gd name="connsiteX7" fmla="*/ 21431 w 1676400"/>
                  <a:gd name="connsiteY7" fmla="*/ 63341 h 66675"/>
                  <a:gd name="connsiteX8" fmla="*/ 7144 w 1676400"/>
                  <a:gd name="connsiteY8" fmla="*/ 55721 h 66675"/>
                  <a:gd name="connsiteX9" fmla="*/ 7144 w 1676400"/>
                  <a:gd name="connsiteY9" fmla="*/ 48101 h 66675"/>
                  <a:gd name="connsiteX10" fmla="*/ 50006 w 1676400"/>
                  <a:gd name="connsiteY10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76400" h="66675">
                    <a:moveTo>
                      <a:pt x="50006" y="7144"/>
                    </a:moveTo>
                    <a:lnTo>
                      <a:pt x="1630204" y="7144"/>
                    </a:lnTo>
                    <a:cubicBezTo>
                      <a:pt x="1653064" y="7144"/>
                      <a:pt x="1672114" y="26194"/>
                      <a:pt x="1672114" y="49054"/>
                    </a:cubicBezTo>
                    <a:lnTo>
                      <a:pt x="1672114" y="57626"/>
                    </a:lnTo>
                    <a:cubicBezTo>
                      <a:pt x="1672114" y="57626"/>
                      <a:pt x="1674019" y="64294"/>
                      <a:pt x="1656874" y="62389"/>
                    </a:cubicBezTo>
                    <a:cubicBezTo>
                      <a:pt x="1655921" y="62389"/>
                      <a:pt x="1654969" y="62389"/>
                      <a:pt x="1654016" y="62389"/>
                    </a:cubicBezTo>
                    <a:lnTo>
                      <a:pt x="29051" y="62389"/>
                    </a:lnTo>
                    <a:cubicBezTo>
                      <a:pt x="26194" y="62389"/>
                      <a:pt x="24289" y="62389"/>
                      <a:pt x="21431" y="63341"/>
                    </a:cubicBezTo>
                    <a:cubicBezTo>
                      <a:pt x="16669" y="64294"/>
                      <a:pt x="8096" y="64294"/>
                      <a:pt x="7144" y="55721"/>
                    </a:cubicBezTo>
                    <a:lnTo>
                      <a:pt x="7144" y="48101"/>
                    </a:lnTo>
                    <a:cubicBezTo>
                      <a:pt x="8096" y="25241"/>
                      <a:pt x="26194" y="7144"/>
                      <a:pt x="50006" y="7144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: Shape 53">
                <a:extLst>
                  <a:ext uri="{FF2B5EF4-FFF2-40B4-BE49-F238E27FC236}">
                    <a16:creationId xmlns:a16="http://schemas.microsoft.com/office/drawing/2014/main" id="{A7F49C14-8859-46FF-95F2-7B03B4EE87C4}"/>
                  </a:ext>
                </a:extLst>
              </p:cNvPr>
              <p:cNvSpPr/>
              <p:nvPr/>
            </p:nvSpPr>
            <p:spPr>
              <a:xfrm>
                <a:off x="4438629" y="6215033"/>
                <a:ext cx="1618413" cy="184076"/>
              </a:xfrm>
              <a:custGeom>
                <a:avLst/>
                <a:gdLst>
                  <a:gd name="connsiteX0" fmla="*/ 1478513 w 1618413"/>
                  <a:gd name="connsiteY0" fmla="*/ 177499 h 184076"/>
                  <a:gd name="connsiteX1" fmla="*/ 1485084 w 1618413"/>
                  <a:gd name="connsiteY1" fmla="*/ 177499 h 184076"/>
                  <a:gd name="connsiteX2" fmla="*/ 1502686 w 1618413"/>
                  <a:gd name="connsiteY2" fmla="*/ 178122 h 184076"/>
                  <a:gd name="connsiteX3" fmla="*/ 1499879 w 1618413"/>
                  <a:gd name="connsiteY3" fmla="*/ 178526 h 184076"/>
                  <a:gd name="connsiteX4" fmla="*/ 1478513 w 1618413"/>
                  <a:gd name="connsiteY4" fmla="*/ 177499 h 184076"/>
                  <a:gd name="connsiteX5" fmla="*/ 84799 w 1618413"/>
                  <a:gd name="connsiteY5" fmla="*/ 170928 h 184076"/>
                  <a:gd name="connsiteX6" fmla="*/ 117666 w 1618413"/>
                  <a:gd name="connsiteY6" fmla="*/ 177499 h 184076"/>
                  <a:gd name="connsiteX7" fmla="*/ 104518 w 1618413"/>
                  <a:gd name="connsiteY7" fmla="*/ 177499 h 184076"/>
                  <a:gd name="connsiteX8" fmla="*/ 84799 w 1618413"/>
                  <a:gd name="connsiteY8" fmla="*/ 170928 h 184076"/>
                  <a:gd name="connsiteX9" fmla="*/ 1603418 w 1618413"/>
                  <a:gd name="connsiteY9" fmla="*/ 0 h 184076"/>
                  <a:gd name="connsiteX10" fmla="*/ 1616567 w 1618413"/>
                  <a:gd name="connsiteY10" fmla="*/ 0 h 184076"/>
                  <a:gd name="connsiteX11" fmla="*/ 1511177 w 1618413"/>
                  <a:gd name="connsiteY11" fmla="*/ 178423 h 184076"/>
                  <a:gd name="connsiteX12" fmla="*/ 1502686 w 1618413"/>
                  <a:gd name="connsiteY12" fmla="*/ 178122 h 184076"/>
                  <a:gd name="connsiteX13" fmla="*/ 1521501 w 1618413"/>
                  <a:gd name="connsiteY13" fmla="*/ 175419 h 184076"/>
                  <a:gd name="connsiteX14" fmla="*/ 1603418 w 1618413"/>
                  <a:gd name="connsiteY14" fmla="*/ 6571 h 184076"/>
                  <a:gd name="connsiteX15" fmla="*/ 5911 w 1618413"/>
                  <a:gd name="connsiteY15" fmla="*/ 0 h 184076"/>
                  <a:gd name="connsiteX16" fmla="*/ 19060 w 1618413"/>
                  <a:gd name="connsiteY16" fmla="*/ 6571 h 184076"/>
                  <a:gd name="connsiteX17" fmla="*/ 91379 w 1618413"/>
                  <a:gd name="connsiteY17" fmla="*/ 184076 h 184076"/>
                  <a:gd name="connsiteX18" fmla="*/ 5911 w 1618413"/>
                  <a:gd name="connsiteY18" fmla="*/ 0 h 1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18413" h="184076">
                    <a:moveTo>
                      <a:pt x="1478513" y="177499"/>
                    </a:moveTo>
                    <a:lnTo>
                      <a:pt x="1485084" y="177499"/>
                    </a:lnTo>
                    <a:lnTo>
                      <a:pt x="1502686" y="178122"/>
                    </a:lnTo>
                    <a:lnTo>
                      <a:pt x="1499879" y="178526"/>
                    </a:lnTo>
                    <a:cubicBezTo>
                      <a:pt x="1487142" y="179142"/>
                      <a:pt x="1478513" y="177499"/>
                      <a:pt x="1478513" y="177499"/>
                    </a:cubicBezTo>
                    <a:close/>
                    <a:moveTo>
                      <a:pt x="84799" y="170928"/>
                    </a:moveTo>
                    <a:cubicBezTo>
                      <a:pt x="97947" y="177499"/>
                      <a:pt x="104518" y="177499"/>
                      <a:pt x="117666" y="177499"/>
                    </a:cubicBezTo>
                    <a:lnTo>
                      <a:pt x="104518" y="177499"/>
                    </a:lnTo>
                    <a:cubicBezTo>
                      <a:pt x="97947" y="177499"/>
                      <a:pt x="91370" y="177499"/>
                      <a:pt x="84799" y="170928"/>
                    </a:cubicBezTo>
                    <a:close/>
                    <a:moveTo>
                      <a:pt x="1603418" y="0"/>
                    </a:moveTo>
                    <a:lnTo>
                      <a:pt x="1616567" y="0"/>
                    </a:lnTo>
                    <a:cubicBezTo>
                      <a:pt x="1631361" y="152847"/>
                      <a:pt x="1553705" y="176266"/>
                      <a:pt x="1511177" y="178423"/>
                    </a:cubicBezTo>
                    <a:lnTo>
                      <a:pt x="1502686" y="178122"/>
                    </a:lnTo>
                    <a:lnTo>
                      <a:pt x="1521501" y="175419"/>
                    </a:lnTo>
                    <a:cubicBezTo>
                      <a:pt x="1560791" y="165788"/>
                      <a:pt x="1611636" y="129836"/>
                      <a:pt x="1603418" y="6571"/>
                    </a:cubicBezTo>
                    <a:close/>
                    <a:moveTo>
                      <a:pt x="5911" y="0"/>
                    </a:moveTo>
                    <a:lnTo>
                      <a:pt x="19060" y="6571"/>
                    </a:lnTo>
                    <a:cubicBezTo>
                      <a:pt x="19060" y="6571"/>
                      <a:pt x="-20385" y="144631"/>
                      <a:pt x="91379" y="184076"/>
                    </a:cubicBezTo>
                    <a:cubicBezTo>
                      <a:pt x="-33534" y="151202"/>
                      <a:pt x="5911" y="0"/>
                      <a:pt x="591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28" name="Group 54">
                <a:extLst>
                  <a:ext uri="{FF2B5EF4-FFF2-40B4-BE49-F238E27FC236}">
                    <a16:creationId xmlns:a16="http://schemas.microsoft.com/office/drawing/2014/main" id="{4C2286A0-6B82-406D-BA12-0C9334FA6CC7}"/>
                  </a:ext>
                </a:extLst>
              </p:cNvPr>
              <p:cNvGrpSpPr/>
              <p:nvPr/>
            </p:nvGrpSpPr>
            <p:grpSpPr>
              <a:xfrm>
                <a:off x="1606" y="6382978"/>
                <a:ext cx="413937" cy="115242"/>
                <a:chOff x="5955" y="6353672"/>
                <a:chExt cx="413937" cy="115242"/>
              </a:xfrm>
            </p:grpSpPr>
            <p:sp>
              <p:nvSpPr>
                <p:cNvPr id="33" name="Rectangle: Rounded Corners 59">
                  <a:extLst>
                    <a:ext uri="{FF2B5EF4-FFF2-40B4-BE49-F238E27FC236}">
                      <a16:creationId xmlns:a16="http://schemas.microsoft.com/office/drawing/2014/main" id="{355AA021-D052-4ED9-9011-618FF2595FDD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Rectangle: Rounded Corners 60">
                  <a:extLst>
                    <a:ext uri="{FF2B5EF4-FFF2-40B4-BE49-F238E27FC236}">
                      <a16:creationId xmlns:a16="http://schemas.microsoft.com/office/drawing/2014/main" id="{6F3925EF-604F-4ED3-997E-44B278BA2704}"/>
                    </a:ext>
                  </a:extLst>
                </p:cNvPr>
                <p:cNvSpPr/>
                <p:nvPr/>
              </p:nvSpPr>
              <p:spPr>
                <a:xfrm>
                  <a:off x="99417" y="6382279"/>
                  <a:ext cx="227012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9" name="Group 55">
                <a:extLst>
                  <a:ext uri="{FF2B5EF4-FFF2-40B4-BE49-F238E27FC236}">
                    <a16:creationId xmlns:a16="http://schemas.microsoft.com/office/drawing/2014/main" id="{511E5C30-2404-4585-9027-1C9237A195D8}"/>
                  </a:ext>
                </a:extLst>
              </p:cNvPr>
              <p:cNvGrpSpPr/>
              <p:nvPr/>
            </p:nvGrpSpPr>
            <p:grpSpPr>
              <a:xfrm>
                <a:off x="9855291" y="6381600"/>
                <a:ext cx="885989" cy="115242"/>
                <a:chOff x="5955" y="6353672"/>
                <a:chExt cx="413937" cy="115242"/>
              </a:xfrm>
            </p:grpSpPr>
            <p:sp>
              <p:nvSpPr>
                <p:cNvPr id="31" name="Rectangle: Rounded Corners 57">
                  <a:extLst>
                    <a:ext uri="{FF2B5EF4-FFF2-40B4-BE49-F238E27FC236}">
                      <a16:creationId xmlns:a16="http://schemas.microsoft.com/office/drawing/2014/main" id="{67191180-8392-457A-96CA-26B15B819953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Rectangle: Rounded Corners 58">
                  <a:extLst>
                    <a:ext uri="{FF2B5EF4-FFF2-40B4-BE49-F238E27FC236}">
                      <a16:creationId xmlns:a16="http://schemas.microsoft.com/office/drawing/2014/main" id="{F76300A7-A5D0-4916-88B5-AEA5C346B6A6}"/>
                    </a:ext>
                  </a:extLst>
                </p:cNvPr>
                <p:cNvSpPr/>
                <p:nvPr/>
              </p:nvSpPr>
              <p:spPr>
                <a:xfrm>
                  <a:off x="84761" y="6382279"/>
                  <a:ext cx="256326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0" name="Freeform: Shape 56">
                <a:extLst>
                  <a:ext uri="{FF2B5EF4-FFF2-40B4-BE49-F238E27FC236}">
                    <a16:creationId xmlns:a16="http://schemas.microsoft.com/office/drawing/2014/main" id="{777EF98B-82D2-4BFA-BBA7-6480C24B511F}"/>
                  </a:ext>
                </a:extLst>
              </p:cNvPr>
              <p:cNvSpPr/>
              <p:nvPr/>
            </p:nvSpPr>
            <p:spPr>
              <a:xfrm>
                <a:off x="3892805" y="496953"/>
                <a:ext cx="5479036" cy="5431217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9" name="자유형: 도형 56">
              <a:extLst>
                <a:ext uri="{FF2B5EF4-FFF2-40B4-BE49-F238E27FC236}">
                  <a16:creationId xmlns:a16="http://schemas.microsoft.com/office/drawing/2014/main" id="{B95B6A3E-7DC3-49C1-87F7-90F923611347}"/>
                </a:ext>
              </a:extLst>
            </p:cNvPr>
            <p:cNvSpPr/>
            <p:nvPr/>
          </p:nvSpPr>
          <p:spPr>
            <a:xfrm>
              <a:off x="9071606" y="3867756"/>
              <a:ext cx="2489219" cy="2531902"/>
            </a:xfrm>
            <a:custGeom>
              <a:avLst/>
              <a:gdLst>
                <a:gd name="connsiteX0" fmla="*/ 1105472 w 2315872"/>
                <a:gd name="connsiteY0" fmla="*/ 0 h 2531903"/>
                <a:gd name="connsiteX1" fmla="*/ 1303018 w 2315872"/>
                <a:gd name="connsiteY1" fmla="*/ 0 h 2531903"/>
                <a:gd name="connsiteX2" fmla="*/ 1461252 w 2315872"/>
                <a:gd name="connsiteY2" fmla="*/ 853676 h 2531903"/>
                <a:gd name="connsiteX3" fmla="*/ 1468099 w 2315872"/>
                <a:gd name="connsiteY3" fmla="*/ 875733 h 2531903"/>
                <a:gd name="connsiteX4" fmla="*/ 1481512 w 2315872"/>
                <a:gd name="connsiteY4" fmla="*/ 874451 h 2531903"/>
                <a:gd name="connsiteX5" fmla="*/ 1693009 w 2315872"/>
                <a:gd name="connsiteY5" fmla="*/ 951693 h 2531903"/>
                <a:gd name="connsiteX6" fmla="*/ 1778864 w 2315872"/>
                <a:gd name="connsiteY6" fmla="*/ 939250 h 2531903"/>
                <a:gd name="connsiteX7" fmla="*/ 1937868 w 2315872"/>
                <a:gd name="connsiteY7" fmla="*/ 980789 h 2531903"/>
                <a:gd name="connsiteX8" fmla="*/ 2073680 w 2315872"/>
                <a:gd name="connsiteY8" fmla="*/ 951181 h 2531903"/>
                <a:gd name="connsiteX9" fmla="*/ 2306734 w 2315872"/>
                <a:gd name="connsiteY9" fmla="*/ 1049617 h 2531903"/>
                <a:gd name="connsiteX10" fmla="*/ 2315872 w 2315872"/>
                <a:gd name="connsiteY10" fmla="*/ 2531903 h 2531903"/>
                <a:gd name="connsiteX11" fmla="*/ 0 w 2315872"/>
                <a:gd name="connsiteY11" fmla="*/ 2527276 h 2531903"/>
                <a:gd name="connsiteX12" fmla="*/ 0 w 2315872"/>
                <a:gd name="connsiteY12" fmla="*/ 1366197 h 2531903"/>
                <a:gd name="connsiteX13" fmla="*/ 9341 w 2315872"/>
                <a:gd name="connsiteY13" fmla="*/ 1367196 h 2531903"/>
                <a:gd name="connsiteX14" fmla="*/ 318333 w 2315872"/>
                <a:gd name="connsiteY14" fmla="*/ 1139063 h 2531903"/>
                <a:gd name="connsiteX15" fmla="*/ 343347 w 2315872"/>
                <a:gd name="connsiteY15" fmla="*/ 1141452 h 2531903"/>
                <a:gd name="connsiteX16" fmla="*/ 335416 w 2315872"/>
                <a:gd name="connsiteY16" fmla="*/ 1077386 h 2531903"/>
                <a:gd name="connsiteX17" fmla="*/ 655539 w 2315872"/>
                <a:gd name="connsiteY17" fmla="*/ 773978 h 2531903"/>
                <a:gd name="connsiteX18" fmla="*/ 750325 w 2315872"/>
                <a:gd name="connsiteY18" fmla="*/ 787508 h 2531903"/>
                <a:gd name="connsiteX19" fmla="*/ 829107 w 2315872"/>
                <a:gd name="connsiteY19" fmla="*/ 760300 h 2531903"/>
                <a:gd name="connsiteX20" fmla="*/ 954349 w 2315872"/>
                <a:gd name="connsiteY20" fmla="*/ 646554 h 2531903"/>
                <a:gd name="connsiteX21" fmla="*/ 988090 w 2315872"/>
                <a:gd name="connsiteY21" fmla="*/ 633279 h 253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15872" h="2531903">
                  <a:moveTo>
                    <a:pt x="1105472" y="0"/>
                  </a:moveTo>
                  <a:lnTo>
                    <a:pt x="1303018" y="0"/>
                  </a:lnTo>
                  <a:lnTo>
                    <a:pt x="1461252" y="853676"/>
                  </a:lnTo>
                  <a:lnTo>
                    <a:pt x="1468099" y="875733"/>
                  </a:lnTo>
                  <a:lnTo>
                    <a:pt x="1481512" y="874451"/>
                  </a:lnTo>
                  <a:cubicBezTo>
                    <a:pt x="1562957" y="874451"/>
                    <a:pt x="1637299" y="903278"/>
                    <a:pt x="1693009" y="951693"/>
                  </a:cubicBezTo>
                  <a:cubicBezTo>
                    <a:pt x="1720087" y="943127"/>
                    <a:pt x="1748998" y="939250"/>
                    <a:pt x="1778864" y="939250"/>
                  </a:cubicBezTo>
                  <a:cubicBezTo>
                    <a:pt x="1837001" y="939250"/>
                    <a:pt x="1891518" y="953939"/>
                    <a:pt x="1937868" y="980789"/>
                  </a:cubicBezTo>
                  <a:cubicBezTo>
                    <a:pt x="1978812" y="961490"/>
                    <a:pt x="2024976" y="951181"/>
                    <a:pt x="2073680" y="951181"/>
                  </a:cubicBezTo>
                  <a:cubicBezTo>
                    <a:pt x="2166341" y="951181"/>
                    <a:pt x="2249809" y="988495"/>
                    <a:pt x="2306734" y="1049617"/>
                  </a:cubicBezTo>
                  <a:lnTo>
                    <a:pt x="2315872" y="2531903"/>
                  </a:lnTo>
                  <a:lnTo>
                    <a:pt x="0" y="2527276"/>
                  </a:lnTo>
                  <a:lnTo>
                    <a:pt x="0" y="1366197"/>
                  </a:lnTo>
                  <a:lnTo>
                    <a:pt x="9341" y="1367196"/>
                  </a:lnTo>
                  <a:cubicBezTo>
                    <a:pt x="43658" y="1235892"/>
                    <a:pt x="169064" y="1139063"/>
                    <a:pt x="318333" y="1139063"/>
                  </a:cubicBezTo>
                  <a:cubicBezTo>
                    <a:pt x="326787" y="1139063"/>
                    <a:pt x="335166" y="1139373"/>
                    <a:pt x="343347" y="1141452"/>
                  </a:cubicBezTo>
                  <a:cubicBezTo>
                    <a:pt x="337896" y="1120918"/>
                    <a:pt x="335416" y="1099426"/>
                    <a:pt x="335416" y="1077386"/>
                  </a:cubicBezTo>
                  <a:cubicBezTo>
                    <a:pt x="335416" y="909819"/>
                    <a:pt x="478741" y="773978"/>
                    <a:pt x="655539" y="773978"/>
                  </a:cubicBezTo>
                  <a:cubicBezTo>
                    <a:pt x="688541" y="773978"/>
                    <a:pt x="720376" y="778711"/>
                    <a:pt x="750325" y="787508"/>
                  </a:cubicBezTo>
                  <a:lnTo>
                    <a:pt x="829107" y="760300"/>
                  </a:lnTo>
                  <a:cubicBezTo>
                    <a:pt x="861027" y="713053"/>
                    <a:pt x="904014" y="673898"/>
                    <a:pt x="954349" y="646554"/>
                  </a:cubicBezTo>
                  <a:lnTo>
                    <a:pt x="988090" y="63327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0" name="자유형: 도형 55">
              <a:extLst>
                <a:ext uri="{FF2B5EF4-FFF2-40B4-BE49-F238E27FC236}">
                  <a16:creationId xmlns:a16="http://schemas.microsoft.com/office/drawing/2014/main" id="{5E9FDD35-93A6-4A71-8D82-5E5A2B839F26}"/>
                </a:ext>
              </a:extLst>
            </p:cNvPr>
            <p:cNvSpPr/>
            <p:nvPr/>
          </p:nvSpPr>
          <p:spPr>
            <a:xfrm>
              <a:off x="9108759" y="3824942"/>
              <a:ext cx="2479398" cy="2545135"/>
            </a:xfrm>
            <a:custGeom>
              <a:avLst/>
              <a:gdLst>
                <a:gd name="connsiteX0" fmla="*/ 1150510 w 2306734"/>
                <a:gd name="connsiteY0" fmla="*/ 0 h 2545135"/>
                <a:gd name="connsiteX1" fmla="*/ 1257994 w 2306734"/>
                <a:gd name="connsiteY1" fmla="*/ 0 h 2545135"/>
                <a:gd name="connsiteX2" fmla="*/ 1369590 w 2306734"/>
                <a:gd name="connsiteY2" fmla="*/ 1306465 h 2545135"/>
                <a:gd name="connsiteX3" fmla="*/ 1407581 w 2306734"/>
                <a:gd name="connsiteY3" fmla="*/ 1350335 h 2545135"/>
                <a:gd name="connsiteX4" fmla="*/ 1624338 w 2306734"/>
                <a:gd name="connsiteY4" fmla="*/ 1503312 h 2545135"/>
                <a:gd name="connsiteX5" fmla="*/ 1733275 w 2306734"/>
                <a:gd name="connsiteY5" fmla="*/ 1482313 h 2545135"/>
                <a:gd name="connsiteX6" fmla="*/ 1820687 w 2306734"/>
                <a:gd name="connsiteY6" fmla="*/ 1496631 h 2545135"/>
                <a:gd name="connsiteX7" fmla="*/ 2109550 w 2306734"/>
                <a:gd name="connsiteY7" fmla="*/ 1281367 h 2545135"/>
                <a:gd name="connsiteX8" fmla="*/ 2306734 w 2306734"/>
                <a:gd name="connsiteY8" fmla="*/ 1357093 h 2545135"/>
                <a:gd name="connsiteX9" fmla="*/ 2306734 w 2306734"/>
                <a:gd name="connsiteY9" fmla="*/ 2545135 h 2545135"/>
                <a:gd name="connsiteX10" fmla="*/ 0 w 2306734"/>
                <a:gd name="connsiteY10" fmla="*/ 2545135 h 2545135"/>
                <a:gd name="connsiteX11" fmla="*/ 0 w 2306734"/>
                <a:gd name="connsiteY11" fmla="*/ 1864764 h 2545135"/>
                <a:gd name="connsiteX12" fmla="*/ 210730 w 2306734"/>
                <a:gd name="connsiteY12" fmla="*/ 1778935 h 2545135"/>
                <a:gd name="connsiteX13" fmla="*/ 346789 w 2306734"/>
                <a:gd name="connsiteY13" fmla="*/ 1812526 h 2545135"/>
                <a:gd name="connsiteX14" fmla="*/ 539025 w 2306734"/>
                <a:gd name="connsiteY14" fmla="*/ 1602716 h 2545135"/>
                <a:gd name="connsiteX15" fmla="*/ 836862 w 2306734"/>
                <a:gd name="connsiteY15" fmla="*/ 1354583 h 2545135"/>
                <a:gd name="connsiteX16" fmla="*/ 861940 w 2306734"/>
                <a:gd name="connsiteY16" fmla="*/ 1358186 h 2545135"/>
                <a:gd name="connsiteX17" fmla="*/ 866201 w 2306734"/>
                <a:gd name="connsiteY17" fmla="*/ 1350335 h 2545135"/>
                <a:gd name="connsiteX18" fmla="*/ 981290 w 2306734"/>
                <a:gd name="connsiteY18" fmla="*/ 1245810 h 2545135"/>
                <a:gd name="connsiteX19" fmla="*/ 1046280 w 2306734"/>
                <a:gd name="connsiteY19" fmla="*/ 1220240 h 254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06734" h="2545135">
                  <a:moveTo>
                    <a:pt x="1150510" y="0"/>
                  </a:moveTo>
                  <a:lnTo>
                    <a:pt x="1257994" y="0"/>
                  </a:lnTo>
                  <a:lnTo>
                    <a:pt x="1369590" y="1306465"/>
                  </a:lnTo>
                  <a:lnTo>
                    <a:pt x="1407581" y="1350335"/>
                  </a:lnTo>
                  <a:cubicBezTo>
                    <a:pt x="1543841" y="1383039"/>
                    <a:pt x="1561230" y="1415744"/>
                    <a:pt x="1624338" y="1503312"/>
                  </a:cubicBezTo>
                  <a:cubicBezTo>
                    <a:pt x="1657942" y="1489486"/>
                    <a:pt x="1694771" y="1482313"/>
                    <a:pt x="1733275" y="1482313"/>
                  </a:cubicBezTo>
                  <a:cubicBezTo>
                    <a:pt x="1763818" y="1482313"/>
                    <a:pt x="1793307" y="1486827"/>
                    <a:pt x="1820687" y="1496631"/>
                  </a:cubicBezTo>
                  <a:cubicBezTo>
                    <a:pt x="1857174" y="1371843"/>
                    <a:pt x="1972797" y="1281367"/>
                    <a:pt x="2109550" y="1281367"/>
                  </a:cubicBezTo>
                  <a:cubicBezTo>
                    <a:pt x="2185561" y="1281367"/>
                    <a:pt x="2255041" y="1309319"/>
                    <a:pt x="2306734" y="1357093"/>
                  </a:cubicBezTo>
                  <a:lnTo>
                    <a:pt x="2306734" y="2545135"/>
                  </a:lnTo>
                  <a:lnTo>
                    <a:pt x="0" y="2545135"/>
                  </a:lnTo>
                  <a:lnTo>
                    <a:pt x="0" y="1864764"/>
                  </a:lnTo>
                  <a:cubicBezTo>
                    <a:pt x="54196" y="1811523"/>
                    <a:pt x="128658" y="1778935"/>
                    <a:pt x="210730" y="1778935"/>
                  </a:cubicBezTo>
                  <a:cubicBezTo>
                    <a:pt x="259882" y="1778935"/>
                    <a:pt x="306307" y="1790624"/>
                    <a:pt x="346789" y="1812526"/>
                  </a:cubicBezTo>
                  <a:cubicBezTo>
                    <a:pt x="369874" y="1713549"/>
                    <a:pt x="443556" y="1634731"/>
                    <a:pt x="539025" y="1602716"/>
                  </a:cubicBezTo>
                  <a:cubicBezTo>
                    <a:pt x="564520" y="1461492"/>
                    <a:pt x="688206" y="1354583"/>
                    <a:pt x="836862" y="1354583"/>
                  </a:cubicBezTo>
                  <a:lnTo>
                    <a:pt x="861940" y="1358186"/>
                  </a:lnTo>
                  <a:lnTo>
                    <a:pt x="866201" y="1350335"/>
                  </a:lnTo>
                  <a:cubicBezTo>
                    <a:pt x="895533" y="1306918"/>
                    <a:pt x="935036" y="1270937"/>
                    <a:pt x="981290" y="1245810"/>
                  </a:cubicBezTo>
                  <a:lnTo>
                    <a:pt x="1046280" y="122024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1" name="Oval 17">
              <a:extLst>
                <a:ext uri="{FF2B5EF4-FFF2-40B4-BE49-F238E27FC236}">
                  <a16:creationId xmlns:a16="http://schemas.microsoft.com/office/drawing/2014/main" id="{E7FBF37F-DB47-4730-A1A5-3A3AAAD33BE2}"/>
                </a:ext>
              </a:extLst>
            </p:cNvPr>
            <p:cNvSpPr/>
            <p:nvPr/>
          </p:nvSpPr>
          <p:spPr>
            <a:xfrm>
              <a:off x="9854521" y="2313703"/>
              <a:ext cx="1080103" cy="1777970"/>
            </a:xfrm>
            <a:custGeom>
              <a:avLst/>
              <a:gdLst>
                <a:gd name="connsiteX0" fmla="*/ 1355591 w 2487611"/>
                <a:gd name="connsiteY0" fmla="*/ 3081285 h 4007282"/>
                <a:gd name="connsiteX1" fmla="*/ 1668701 w 2487611"/>
                <a:gd name="connsiteY1" fmla="*/ 3381869 h 4007282"/>
                <a:gd name="connsiteX2" fmla="*/ 1698103 w 2487611"/>
                <a:gd name="connsiteY2" fmla="*/ 3725512 h 4007282"/>
                <a:gd name="connsiteX3" fmla="*/ 1503571 w 2487611"/>
                <a:gd name="connsiteY3" fmla="*/ 3508020 h 4007282"/>
                <a:gd name="connsiteX4" fmla="*/ 1461585 w 2487611"/>
                <a:gd name="connsiteY4" fmla="*/ 3721761 h 4007282"/>
                <a:gd name="connsiteX5" fmla="*/ 1244671 w 2487611"/>
                <a:gd name="connsiteY5" fmla="*/ 4007282 h 4007282"/>
                <a:gd name="connsiteX6" fmla="*/ 1079392 w 2487611"/>
                <a:gd name="connsiteY6" fmla="*/ 3701523 h 4007282"/>
                <a:gd name="connsiteX7" fmla="*/ 987763 w 2487611"/>
                <a:gd name="connsiteY7" fmla="*/ 3569325 h 4007282"/>
                <a:gd name="connsiteX8" fmla="*/ 854400 w 2487611"/>
                <a:gd name="connsiteY8" fmla="*/ 3636047 h 4007282"/>
                <a:gd name="connsiteX9" fmla="*/ 869102 w 2487611"/>
                <a:gd name="connsiteY9" fmla="*/ 3312632 h 4007282"/>
                <a:gd name="connsiteX10" fmla="*/ 1052587 w 2487611"/>
                <a:gd name="connsiteY10" fmla="*/ 3115087 h 4007282"/>
                <a:gd name="connsiteX11" fmla="*/ 1019981 w 2487611"/>
                <a:gd name="connsiteY11" fmla="*/ 3159110 h 4007282"/>
                <a:gd name="connsiteX12" fmla="*/ 1012121 w 2487611"/>
                <a:gd name="connsiteY12" fmla="*/ 3332027 h 4007282"/>
                <a:gd name="connsiteX13" fmla="*/ 1083424 w 2487611"/>
                <a:gd name="connsiteY13" fmla="*/ 3296354 h 4007282"/>
                <a:gd name="connsiteX14" fmla="*/ 1132416 w 2487611"/>
                <a:gd name="connsiteY14" fmla="*/ 3367034 h 4007282"/>
                <a:gd name="connsiteX15" fmla="*/ 1220783 w 2487611"/>
                <a:gd name="connsiteY15" fmla="*/ 3530511 h 4007282"/>
                <a:gd name="connsiteX16" fmla="*/ 1336759 w 2487611"/>
                <a:gd name="connsiteY16" fmla="*/ 3377854 h 4007282"/>
                <a:gd name="connsiteX17" fmla="*/ 1359207 w 2487611"/>
                <a:gd name="connsiteY17" fmla="*/ 3263575 h 4007282"/>
                <a:gd name="connsiteX18" fmla="*/ 1463216 w 2487611"/>
                <a:gd name="connsiteY18" fmla="*/ 3379859 h 4007282"/>
                <a:gd name="connsiteX19" fmla="*/ 1447496 w 2487611"/>
                <a:gd name="connsiteY19" fmla="*/ 3196127 h 4007282"/>
                <a:gd name="connsiteX20" fmla="*/ 1355591 w 2487611"/>
                <a:gd name="connsiteY20" fmla="*/ 3081285 h 4007282"/>
                <a:gd name="connsiteX21" fmla="*/ 803026 w 2487611"/>
                <a:gd name="connsiteY21" fmla="*/ 2773720 h 4007282"/>
                <a:gd name="connsiteX22" fmla="*/ 1689473 w 2487611"/>
                <a:gd name="connsiteY22" fmla="*/ 2773720 h 4007282"/>
                <a:gd name="connsiteX23" fmla="*/ 1482985 w 2487611"/>
                <a:gd name="connsiteY23" fmla="*/ 3053768 h 4007282"/>
                <a:gd name="connsiteX24" fmla="*/ 1009514 w 2487611"/>
                <a:gd name="connsiteY24" fmla="*/ 3053768 h 4007282"/>
                <a:gd name="connsiteX25" fmla="*/ 803026 w 2487611"/>
                <a:gd name="connsiteY25" fmla="*/ 2773720 h 4007282"/>
                <a:gd name="connsiteX26" fmla="*/ 1246249 w 2487611"/>
                <a:gd name="connsiteY26" fmla="*/ 1473655 h 4007282"/>
                <a:gd name="connsiteX27" fmla="*/ 1346518 w 2487611"/>
                <a:gd name="connsiteY27" fmla="*/ 1573924 h 4007282"/>
                <a:gd name="connsiteX28" fmla="*/ 1246249 w 2487611"/>
                <a:gd name="connsiteY28" fmla="*/ 1674193 h 4007282"/>
                <a:gd name="connsiteX29" fmla="*/ 1145980 w 2487611"/>
                <a:gd name="connsiteY29" fmla="*/ 1573924 h 4007282"/>
                <a:gd name="connsiteX30" fmla="*/ 1246249 w 2487611"/>
                <a:gd name="connsiteY30" fmla="*/ 1473655 h 4007282"/>
                <a:gd name="connsiteX31" fmla="*/ 1246249 w 2487611"/>
                <a:gd name="connsiteY31" fmla="*/ 1404149 h 4007282"/>
                <a:gd name="connsiteX32" fmla="*/ 1076474 w 2487611"/>
                <a:gd name="connsiteY32" fmla="*/ 1573924 h 4007282"/>
                <a:gd name="connsiteX33" fmla="*/ 1246249 w 2487611"/>
                <a:gd name="connsiteY33" fmla="*/ 1743699 h 4007282"/>
                <a:gd name="connsiteX34" fmla="*/ 1416024 w 2487611"/>
                <a:gd name="connsiteY34" fmla="*/ 1573924 h 4007282"/>
                <a:gd name="connsiteX35" fmla="*/ 1246249 w 2487611"/>
                <a:gd name="connsiteY35" fmla="*/ 1404149 h 4007282"/>
                <a:gd name="connsiteX36" fmla="*/ 1246249 w 2487611"/>
                <a:gd name="connsiteY36" fmla="*/ 650779 h 4007282"/>
                <a:gd name="connsiteX37" fmla="*/ 1446787 w 2487611"/>
                <a:gd name="connsiteY37" fmla="*/ 851317 h 4007282"/>
                <a:gd name="connsiteX38" fmla="*/ 1246249 w 2487611"/>
                <a:gd name="connsiteY38" fmla="*/ 1051855 h 4007282"/>
                <a:gd name="connsiteX39" fmla="*/ 1045711 w 2487611"/>
                <a:gd name="connsiteY39" fmla="*/ 851317 h 4007282"/>
                <a:gd name="connsiteX40" fmla="*/ 1246249 w 2487611"/>
                <a:gd name="connsiteY40" fmla="*/ 650779 h 4007282"/>
                <a:gd name="connsiteX41" fmla="*/ 1246249 w 2487611"/>
                <a:gd name="connsiteY41" fmla="*/ 511767 h 4007282"/>
                <a:gd name="connsiteX42" fmla="*/ 906699 w 2487611"/>
                <a:gd name="connsiteY42" fmla="*/ 851317 h 4007282"/>
                <a:gd name="connsiteX43" fmla="*/ 1246249 w 2487611"/>
                <a:gd name="connsiteY43" fmla="*/ 1190867 h 4007282"/>
                <a:gd name="connsiteX44" fmla="*/ 1585799 w 2487611"/>
                <a:gd name="connsiteY44" fmla="*/ 851317 h 4007282"/>
                <a:gd name="connsiteX45" fmla="*/ 1246249 w 2487611"/>
                <a:gd name="connsiteY45" fmla="*/ 511767 h 4007282"/>
                <a:gd name="connsiteX46" fmla="*/ 1236486 w 2487611"/>
                <a:gd name="connsiteY46" fmla="*/ 0 h 4007282"/>
                <a:gd name="connsiteX47" fmla="*/ 1243449 w 2487611"/>
                <a:gd name="connsiteY47" fmla="*/ 468 h 4007282"/>
                <a:gd name="connsiteX48" fmla="*/ 1250411 w 2487611"/>
                <a:gd name="connsiteY48" fmla="*/ 0 h 4007282"/>
                <a:gd name="connsiteX49" fmla="*/ 1891856 w 2487611"/>
                <a:gd name="connsiteY49" fmla="*/ 602756 h 4007282"/>
                <a:gd name="connsiteX50" fmla="*/ 2096831 w 2487611"/>
                <a:gd name="connsiteY50" fmla="*/ 1442023 h 4007282"/>
                <a:gd name="connsiteX51" fmla="*/ 2003408 w 2487611"/>
                <a:gd name="connsiteY51" fmla="*/ 1943608 h 4007282"/>
                <a:gd name="connsiteX52" fmla="*/ 2224895 w 2487611"/>
                <a:gd name="connsiteY52" fmla="*/ 2078968 h 4007282"/>
                <a:gd name="connsiteX53" fmla="*/ 2487611 w 2487611"/>
                <a:gd name="connsiteY53" fmla="*/ 2809123 h 4007282"/>
                <a:gd name="connsiteX54" fmla="*/ 1777602 w 2487611"/>
                <a:gd name="connsiteY54" fmla="*/ 2545137 h 4007282"/>
                <a:gd name="connsiteX55" fmla="*/ 1697050 w 2487611"/>
                <a:gd name="connsiteY55" fmla="*/ 2693117 h 4007282"/>
                <a:gd name="connsiteX56" fmla="*/ 789847 w 2487611"/>
                <a:gd name="connsiteY56" fmla="*/ 2693117 h 4007282"/>
                <a:gd name="connsiteX57" fmla="*/ 709405 w 2487611"/>
                <a:gd name="connsiteY57" fmla="*/ 2545362 h 4007282"/>
                <a:gd name="connsiteX58" fmla="*/ 0 w 2487611"/>
                <a:gd name="connsiteY58" fmla="*/ 2809123 h 4007282"/>
                <a:gd name="connsiteX59" fmla="*/ 262716 w 2487611"/>
                <a:gd name="connsiteY59" fmla="*/ 2078968 h 4007282"/>
                <a:gd name="connsiteX60" fmla="*/ 483603 w 2487611"/>
                <a:gd name="connsiteY60" fmla="*/ 1943974 h 4007282"/>
                <a:gd name="connsiteX61" fmla="*/ 390066 w 2487611"/>
                <a:gd name="connsiteY61" fmla="*/ 1442023 h 4007282"/>
                <a:gd name="connsiteX62" fmla="*/ 595041 w 2487611"/>
                <a:gd name="connsiteY62" fmla="*/ 602756 h 4007282"/>
                <a:gd name="connsiteX63" fmla="*/ 1236486 w 2487611"/>
                <a:gd name="connsiteY63" fmla="*/ 0 h 4007282"/>
                <a:gd name="connsiteX0" fmla="*/ 1355591 w 2487611"/>
                <a:gd name="connsiteY0" fmla="*/ 3081285 h 4007282"/>
                <a:gd name="connsiteX1" fmla="*/ 1668701 w 2487611"/>
                <a:gd name="connsiteY1" fmla="*/ 3381869 h 4007282"/>
                <a:gd name="connsiteX2" fmla="*/ 1698103 w 2487611"/>
                <a:gd name="connsiteY2" fmla="*/ 3725512 h 4007282"/>
                <a:gd name="connsiteX3" fmla="*/ 1503571 w 2487611"/>
                <a:gd name="connsiteY3" fmla="*/ 3508020 h 4007282"/>
                <a:gd name="connsiteX4" fmla="*/ 1461585 w 2487611"/>
                <a:gd name="connsiteY4" fmla="*/ 3721761 h 4007282"/>
                <a:gd name="connsiteX5" fmla="*/ 1244671 w 2487611"/>
                <a:gd name="connsiteY5" fmla="*/ 4007282 h 4007282"/>
                <a:gd name="connsiteX6" fmla="*/ 1079392 w 2487611"/>
                <a:gd name="connsiteY6" fmla="*/ 3701523 h 4007282"/>
                <a:gd name="connsiteX7" fmla="*/ 987763 w 2487611"/>
                <a:gd name="connsiteY7" fmla="*/ 3569325 h 4007282"/>
                <a:gd name="connsiteX8" fmla="*/ 854400 w 2487611"/>
                <a:gd name="connsiteY8" fmla="*/ 3636047 h 4007282"/>
                <a:gd name="connsiteX9" fmla="*/ 869102 w 2487611"/>
                <a:gd name="connsiteY9" fmla="*/ 3312632 h 4007282"/>
                <a:gd name="connsiteX10" fmla="*/ 1052587 w 2487611"/>
                <a:gd name="connsiteY10" fmla="*/ 3115087 h 4007282"/>
                <a:gd name="connsiteX11" fmla="*/ 1019981 w 2487611"/>
                <a:gd name="connsiteY11" fmla="*/ 3159110 h 4007282"/>
                <a:gd name="connsiteX12" fmla="*/ 1012121 w 2487611"/>
                <a:gd name="connsiteY12" fmla="*/ 3332027 h 4007282"/>
                <a:gd name="connsiteX13" fmla="*/ 1083424 w 2487611"/>
                <a:gd name="connsiteY13" fmla="*/ 3296354 h 4007282"/>
                <a:gd name="connsiteX14" fmla="*/ 1132416 w 2487611"/>
                <a:gd name="connsiteY14" fmla="*/ 3367034 h 4007282"/>
                <a:gd name="connsiteX15" fmla="*/ 1220783 w 2487611"/>
                <a:gd name="connsiteY15" fmla="*/ 3530511 h 4007282"/>
                <a:gd name="connsiteX16" fmla="*/ 1336759 w 2487611"/>
                <a:gd name="connsiteY16" fmla="*/ 3377854 h 4007282"/>
                <a:gd name="connsiteX17" fmla="*/ 1359207 w 2487611"/>
                <a:gd name="connsiteY17" fmla="*/ 3263575 h 4007282"/>
                <a:gd name="connsiteX18" fmla="*/ 1463216 w 2487611"/>
                <a:gd name="connsiteY18" fmla="*/ 3379859 h 4007282"/>
                <a:gd name="connsiteX19" fmla="*/ 1447496 w 2487611"/>
                <a:gd name="connsiteY19" fmla="*/ 3196127 h 4007282"/>
                <a:gd name="connsiteX20" fmla="*/ 1355591 w 2487611"/>
                <a:gd name="connsiteY20" fmla="*/ 3081285 h 4007282"/>
                <a:gd name="connsiteX21" fmla="*/ 803026 w 2487611"/>
                <a:gd name="connsiteY21" fmla="*/ 2773720 h 4007282"/>
                <a:gd name="connsiteX22" fmla="*/ 1689473 w 2487611"/>
                <a:gd name="connsiteY22" fmla="*/ 2773720 h 4007282"/>
                <a:gd name="connsiteX23" fmla="*/ 1482985 w 2487611"/>
                <a:gd name="connsiteY23" fmla="*/ 3053768 h 4007282"/>
                <a:gd name="connsiteX24" fmla="*/ 1009514 w 2487611"/>
                <a:gd name="connsiteY24" fmla="*/ 3053768 h 4007282"/>
                <a:gd name="connsiteX25" fmla="*/ 803026 w 2487611"/>
                <a:gd name="connsiteY25" fmla="*/ 2773720 h 4007282"/>
                <a:gd name="connsiteX26" fmla="*/ 1246249 w 2487611"/>
                <a:gd name="connsiteY26" fmla="*/ 1473655 h 4007282"/>
                <a:gd name="connsiteX27" fmla="*/ 1346518 w 2487611"/>
                <a:gd name="connsiteY27" fmla="*/ 1573924 h 4007282"/>
                <a:gd name="connsiteX28" fmla="*/ 1246249 w 2487611"/>
                <a:gd name="connsiteY28" fmla="*/ 1674193 h 4007282"/>
                <a:gd name="connsiteX29" fmla="*/ 1145980 w 2487611"/>
                <a:gd name="connsiteY29" fmla="*/ 1573924 h 4007282"/>
                <a:gd name="connsiteX30" fmla="*/ 1246249 w 2487611"/>
                <a:gd name="connsiteY30" fmla="*/ 1473655 h 4007282"/>
                <a:gd name="connsiteX31" fmla="*/ 1246249 w 2487611"/>
                <a:gd name="connsiteY31" fmla="*/ 1404149 h 4007282"/>
                <a:gd name="connsiteX32" fmla="*/ 1076474 w 2487611"/>
                <a:gd name="connsiteY32" fmla="*/ 1573924 h 4007282"/>
                <a:gd name="connsiteX33" fmla="*/ 1246249 w 2487611"/>
                <a:gd name="connsiteY33" fmla="*/ 1743699 h 4007282"/>
                <a:gd name="connsiteX34" fmla="*/ 1416024 w 2487611"/>
                <a:gd name="connsiteY34" fmla="*/ 1573924 h 4007282"/>
                <a:gd name="connsiteX35" fmla="*/ 1246249 w 2487611"/>
                <a:gd name="connsiteY35" fmla="*/ 1404149 h 4007282"/>
                <a:gd name="connsiteX36" fmla="*/ 1246249 w 2487611"/>
                <a:gd name="connsiteY36" fmla="*/ 650779 h 4007282"/>
                <a:gd name="connsiteX37" fmla="*/ 1446787 w 2487611"/>
                <a:gd name="connsiteY37" fmla="*/ 851317 h 4007282"/>
                <a:gd name="connsiteX38" fmla="*/ 1246249 w 2487611"/>
                <a:gd name="connsiteY38" fmla="*/ 1051855 h 4007282"/>
                <a:gd name="connsiteX39" fmla="*/ 1045711 w 2487611"/>
                <a:gd name="connsiteY39" fmla="*/ 851317 h 4007282"/>
                <a:gd name="connsiteX40" fmla="*/ 1246249 w 2487611"/>
                <a:gd name="connsiteY40" fmla="*/ 650779 h 4007282"/>
                <a:gd name="connsiteX41" fmla="*/ 1246249 w 2487611"/>
                <a:gd name="connsiteY41" fmla="*/ 511767 h 4007282"/>
                <a:gd name="connsiteX42" fmla="*/ 906699 w 2487611"/>
                <a:gd name="connsiteY42" fmla="*/ 851317 h 4007282"/>
                <a:gd name="connsiteX43" fmla="*/ 1246249 w 2487611"/>
                <a:gd name="connsiteY43" fmla="*/ 1190867 h 4007282"/>
                <a:gd name="connsiteX44" fmla="*/ 1585799 w 2487611"/>
                <a:gd name="connsiteY44" fmla="*/ 851317 h 4007282"/>
                <a:gd name="connsiteX45" fmla="*/ 1246249 w 2487611"/>
                <a:gd name="connsiteY45" fmla="*/ 511767 h 4007282"/>
                <a:gd name="connsiteX46" fmla="*/ 1236486 w 2487611"/>
                <a:gd name="connsiteY46" fmla="*/ 0 h 4007282"/>
                <a:gd name="connsiteX47" fmla="*/ 1243449 w 2487611"/>
                <a:gd name="connsiteY47" fmla="*/ 468 h 4007282"/>
                <a:gd name="connsiteX48" fmla="*/ 1250411 w 2487611"/>
                <a:gd name="connsiteY48" fmla="*/ 0 h 4007282"/>
                <a:gd name="connsiteX49" fmla="*/ 1891856 w 2487611"/>
                <a:gd name="connsiteY49" fmla="*/ 602756 h 4007282"/>
                <a:gd name="connsiteX50" fmla="*/ 2096831 w 2487611"/>
                <a:gd name="connsiteY50" fmla="*/ 1442023 h 4007282"/>
                <a:gd name="connsiteX51" fmla="*/ 2003408 w 2487611"/>
                <a:gd name="connsiteY51" fmla="*/ 1943608 h 4007282"/>
                <a:gd name="connsiteX52" fmla="*/ 2224895 w 2487611"/>
                <a:gd name="connsiteY52" fmla="*/ 2078968 h 4007282"/>
                <a:gd name="connsiteX53" fmla="*/ 2487611 w 2487611"/>
                <a:gd name="connsiteY53" fmla="*/ 2809123 h 4007282"/>
                <a:gd name="connsiteX54" fmla="*/ 1777602 w 2487611"/>
                <a:gd name="connsiteY54" fmla="*/ 2545137 h 4007282"/>
                <a:gd name="connsiteX55" fmla="*/ 1697050 w 2487611"/>
                <a:gd name="connsiteY55" fmla="*/ 2693117 h 4007282"/>
                <a:gd name="connsiteX56" fmla="*/ 789847 w 2487611"/>
                <a:gd name="connsiteY56" fmla="*/ 2693117 h 4007282"/>
                <a:gd name="connsiteX57" fmla="*/ 709405 w 2487611"/>
                <a:gd name="connsiteY57" fmla="*/ 2545362 h 4007282"/>
                <a:gd name="connsiteX58" fmla="*/ 0 w 2487611"/>
                <a:gd name="connsiteY58" fmla="*/ 2809123 h 4007282"/>
                <a:gd name="connsiteX59" fmla="*/ 262716 w 2487611"/>
                <a:gd name="connsiteY59" fmla="*/ 2078968 h 4007282"/>
                <a:gd name="connsiteX60" fmla="*/ 483603 w 2487611"/>
                <a:gd name="connsiteY60" fmla="*/ 1943974 h 4007282"/>
                <a:gd name="connsiteX61" fmla="*/ 390066 w 2487611"/>
                <a:gd name="connsiteY61" fmla="*/ 1442023 h 4007282"/>
                <a:gd name="connsiteX62" fmla="*/ 595041 w 2487611"/>
                <a:gd name="connsiteY62" fmla="*/ 602756 h 4007282"/>
                <a:gd name="connsiteX63" fmla="*/ 1236486 w 2487611"/>
                <a:gd name="connsiteY63" fmla="*/ 0 h 4007282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0411 w 2487611"/>
                <a:gd name="connsiteY48" fmla="*/ 101253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8169 w 2487611"/>
                <a:gd name="connsiteY48" fmla="*/ 3411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8169 w 2487611"/>
                <a:gd name="connsiteY48" fmla="*/ 3411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8169 w 2487611"/>
                <a:gd name="connsiteY48" fmla="*/ 3411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8169 w 2487611"/>
                <a:gd name="connsiteY48" fmla="*/ 3411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91732 h 4117729"/>
                <a:gd name="connsiteX1" fmla="*/ 1668701 w 2487611"/>
                <a:gd name="connsiteY1" fmla="*/ 3492316 h 4117729"/>
                <a:gd name="connsiteX2" fmla="*/ 1698103 w 2487611"/>
                <a:gd name="connsiteY2" fmla="*/ 3835959 h 4117729"/>
                <a:gd name="connsiteX3" fmla="*/ 1503571 w 2487611"/>
                <a:gd name="connsiteY3" fmla="*/ 3618467 h 4117729"/>
                <a:gd name="connsiteX4" fmla="*/ 1461585 w 2487611"/>
                <a:gd name="connsiteY4" fmla="*/ 3832208 h 4117729"/>
                <a:gd name="connsiteX5" fmla="*/ 1244671 w 2487611"/>
                <a:gd name="connsiteY5" fmla="*/ 4117729 h 4117729"/>
                <a:gd name="connsiteX6" fmla="*/ 1079392 w 2487611"/>
                <a:gd name="connsiteY6" fmla="*/ 3811970 h 4117729"/>
                <a:gd name="connsiteX7" fmla="*/ 987763 w 2487611"/>
                <a:gd name="connsiteY7" fmla="*/ 3679772 h 4117729"/>
                <a:gd name="connsiteX8" fmla="*/ 854400 w 2487611"/>
                <a:gd name="connsiteY8" fmla="*/ 3746494 h 4117729"/>
                <a:gd name="connsiteX9" fmla="*/ 869102 w 2487611"/>
                <a:gd name="connsiteY9" fmla="*/ 3423079 h 4117729"/>
                <a:gd name="connsiteX10" fmla="*/ 1052587 w 2487611"/>
                <a:gd name="connsiteY10" fmla="*/ 3225534 h 4117729"/>
                <a:gd name="connsiteX11" fmla="*/ 1019981 w 2487611"/>
                <a:gd name="connsiteY11" fmla="*/ 3269557 h 4117729"/>
                <a:gd name="connsiteX12" fmla="*/ 1012121 w 2487611"/>
                <a:gd name="connsiteY12" fmla="*/ 3442474 h 4117729"/>
                <a:gd name="connsiteX13" fmla="*/ 1083424 w 2487611"/>
                <a:gd name="connsiteY13" fmla="*/ 3406801 h 4117729"/>
                <a:gd name="connsiteX14" fmla="*/ 1132416 w 2487611"/>
                <a:gd name="connsiteY14" fmla="*/ 3477481 h 4117729"/>
                <a:gd name="connsiteX15" fmla="*/ 1220783 w 2487611"/>
                <a:gd name="connsiteY15" fmla="*/ 3640958 h 4117729"/>
                <a:gd name="connsiteX16" fmla="*/ 1336759 w 2487611"/>
                <a:gd name="connsiteY16" fmla="*/ 3488301 h 4117729"/>
                <a:gd name="connsiteX17" fmla="*/ 1359207 w 2487611"/>
                <a:gd name="connsiteY17" fmla="*/ 3374022 h 4117729"/>
                <a:gd name="connsiteX18" fmla="*/ 1463216 w 2487611"/>
                <a:gd name="connsiteY18" fmla="*/ 3490306 h 4117729"/>
                <a:gd name="connsiteX19" fmla="*/ 1447496 w 2487611"/>
                <a:gd name="connsiteY19" fmla="*/ 3306574 h 4117729"/>
                <a:gd name="connsiteX20" fmla="*/ 1355591 w 2487611"/>
                <a:gd name="connsiteY20" fmla="*/ 3191732 h 4117729"/>
                <a:gd name="connsiteX21" fmla="*/ 803026 w 2487611"/>
                <a:gd name="connsiteY21" fmla="*/ 2884167 h 4117729"/>
                <a:gd name="connsiteX22" fmla="*/ 1689473 w 2487611"/>
                <a:gd name="connsiteY22" fmla="*/ 2884167 h 4117729"/>
                <a:gd name="connsiteX23" fmla="*/ 1482985 w 2487611"/>
                <a:gd name="connsiteY23" fmla="*/ 3164215 h 4117729"/>
                <a:gd name="connsiteX24" fmla="*/ 1009514 w 2487611"/>
                <a:gd name="connsiteY24" fmla="*/ 3164215 h 4117729"/>
                <a:gd name="connsiteX25" fmla="*/ 803026 w 2487611"/>
                <a:gd name="connsiteY25" fmla="*/ 2884167 h 4117729"/>
                <a:gd name="connsiteX26" fmla="*/ 1246249 w 2487611"/>
                <a:gd name="connsiteY26" fmla="*/ 1584102 h 4117729"/>
                <a:gd name="connsiteX27" fmla="*/ 1346518 w 2487611"/>
                <a:gd name="connsiteY27" fmla="*/ 1684371 h 4117729"/>
                <a:gd name="connsiteX28" fmla="*/ 1246249 w 2487611"/>
                <a:gd name="connsiteY28" fmla="*/ 1784640 h 4117729"/>
                <a:gd name="connsiteX29" fmla="*/ 1145980 w 2487611"/>
                <a:gd name="connsiteY29" fmla="*/ 1684371 h 4117729"/>
                <a:gd name="connsiteX30" fmla="*/ 1246249 w 2487611"/>
                <a:gd name="connsiteY30" fmla="*/ 1584102 h 4117729"/>
                <a:gd name="connsiteX31" fmla="*/ 1246249 w 2487611"/>
                <a:gd name="connsiteY31" fmla="*/ 1514596 h 4117729"/>
                <a:gd name="connsiteX32" fmla="*/ 1076474 w 2487611"/>
                <a:gd name="connsiteY32" fmla="*/ 1684371 h 4117729"/>
                <a:gd name="connsiteX33" fmla="*/ 1246249 w 2487611"/>
                <a:gd name="connsiteY33" fmla="*/ 1854146 h 4117729"/>
                <a:gd name="connsiteX34" fmla="*/ 1416024 w 2487611"/>
                <a:gd name="connsiteY34" fmla="*/ 1684371 h 4117729"/>
                <a:gd name="connsiteX35" fmla="*/ 1246249 w 2487611"/>
                <a:gd name="connsiteY35" fmla="*/ 1514596 h 4117729"/>
                <a:gd name="connsiteX36" fmla="*/ 1246249 w 2487611"/>
                <a:gd name="connsiteY36" fmla="*/ 761226 h 4117729"/>
                <a:gd name="connsiteX37" fmla="*/ 1446787 w 2487611"/>
                <a:gd name="connsiteY37" fmla="*/ 961764 h 4117729"/>
                <a:gd name="connsiteX38" fmla="*/ 1246249 w 2487611"/>
                <a:gd name="connsiteY38" fmla="*/ 1162302 h 4117729"/>
                <a:gd name="connsiteX39" fmla="*/ 1045711 w 2487611"/>
                <a:gd name="connsiteY39" fmla="*/ 961764 h 4117729"/>
                <a:gd name="connsiteX40" fmla="*/ 1246249 w 2487611"/>
                <a:gd name="connsiteY40" fmla="*/ 761226 h 4117729"/>
                <a:gd name="connsiteX41" fmla="*/ 1246249 w 2487611"/>
                <a:gd name="connsiteY41" fmla="*/ 622214 h 4117729"/>
                <a:gd name="connsiteX42" fmla="*/ 906699 w 2487611"/>
                <a:gd name="connsiteY42" fmla="*/ 961764 h 4117729"/>
                <a:gd name="connsiteX43" fmla="*/ 1246249 w 2487611"/>
                <a:gd name="connsiteY43" fmla="*/ 1301314 h 4117729"/>
                <a:gd name="connsiteX44" fmla="*/ 1585799 w 2487611"/>
                <a:gd name="connsiteY44" fmla="*/ 961764 h 4117729"/>
                <a:gd name="connsiteX45" fmla="*/ 1246249 w 2487611"/>
                <a:gd name="connsiteY45" fmla="*/ 622214 h 4117729"/>
                <a:gd name="connsiteX46" fmla="*/ 1237076 w 2487611"/>
                <a:gd name="connsiteY46" fmla="*/ 0 h 4117729"/>
                <a:gd name="connsiteX47" fmla="*/ 1243449 w 2487611"/>
                <a:gd name="connsiteY47" fmla="*/ 110915 h 4117729"/>
                <a:gd name="connsiteX48" fmla="*/ 1258169 w 2487611"/>
                <a:gd name="connsiteY48" fmla="*/ 12605 h 4117729"/>
                <a:gd name="connsiteX49" fmla="*/ 1891856 w 2487611"/>
                <a:gd name="connsiteY49" fmla="*/ 713203 h 4117729"/>
                <a:gd name="connsiteX50" fmla="*/ 2096831 w 2487611"/>
                <a:gd name="connsiteY50" fmla="*/ 1552470 h 4117729"/>
                <a:gd name="connsiteX51" fmla="*/ 2003408 w 2487611"/>
                <a:gd name="connsiteY51" fmla="*/ 2054055 h 4117729"/>
                <a:gd name="connsiteX52" fmla="*/ 2224895 w 2487611"/>
                <a:gd name="connsiteY52" fmla="*/ 2189415 h 4117729"/>
                <a:gd name="connsiteX53" fmla="*/ 2487611 w 2487611"/>
                <a:gd name="connsiteY53" fmla="*/ 2919570 h 4117729"/>
                <a:gd name="connsiteX54" fmla="*/ 1777602 w 2487611"/>
                <a:gd name="connsiteY54" fmla="*/ 2655584 h 4117729"/>
                <a:gd name="connsiteX55" fmla="*/ 1697050 w 2487611"/>
                <a:gd name="connsiteY55" fmla="*/ 2803564 h 4117729"/>
                <a:gd name="connsiteX56" fmla="*/ 789847 w 2487611"/>
                <a:gd name="connsiteY56" fmla="*/ 2803564 h 4117729"/>
                <a:gd name="connsiteX57" fmla="*/ 709405 w 2487611"/>
                <a:gd name="connsiteY57" fmla="*/ 2655809 h 4117729"/>
                <a:gd name="connsiteX58" fmla="*/ 0 w 2487611"/>
                <a:gd name="connsiteY58" fmla="*/ 2919570 h 4117729"/>
                <a:gd name="connsiteX59" fmla="*/ 262716 w 2487611"/>
                <a:gd name="connsiteY59" fmla="*/ 2189415 h 4117729"/>
                <a:gd name="connsiteX60" fmla="*/ 483603 w 2487611"/>
                <a:gd name="connsiteY60" fmla="*/ 2054421 h 4117729"/>
                <a:gd name="connsiteX61" fmla="*/ 390066 w 2487611"/>
                <a:gd name="connsiteY61" fmla="*/ 1552470 h 4117729"/>
                <a:gd name="connsiteX62" fmla="*/ 595041 w 2487611"/>
                <a:gd name="connsiteY62" fmla="*/ 713203 h 4117729"/>
                <a:gd name="connsiteX63" fmla="*/ 1237076 w 2487611"/>
                <a:gd name="connsiteY63" fmla="*/ 0 h 4117729"/>
                <a:gd name="connsiteX0" fmla="*/ 1355591 w 2487611"/>
                <a:gd name="connsiteY0" fmla="*/ 3197172 h 4123169"/>
                <a:gd name="connsiteX1" fmla="*/ 1668701 w 2487611"/>
                <a:gd name="connsiteY1" fmla="*/ 3497756 h 4123169"/>
                <a:gd name="connsiteX2" fmla="*/ 1698103 w 2487611"/>
                <a:gd name="connsiteY2" fmla="*/ 3841399 h 4123169"/>
                <a:gd name="connsiteX3" fmla="*/ 1503571 w 2487611"/>
                <a:gd name="connsiteY3" fmla="*/ 3623907 h 4123169"/>
                <a:gd name="connsiteX4" fmla="*/ 1461585 w 2487611"/>
                <a:gd name="connsiteY4" fmla="*/ 3837648 h 4123169"/>
                <a:gd name="connsiteX5" fmla="*/ 1244671 w 2487611"/>
                <a:gd name="connsiteY5" fmla="*/ 4123169 h 4123169"/>
                <a:gd name="connsiteX6" fmla="*/ 1079392 w 2487611"/>
                <a:gd name="connsiteY6" fmla="*/ 3817410 h 4123169"/>
                <a:gd name="connsiteX7" fmla="*/ 987763 w 2487611"/>
                <a:gd name="connsiteY7" fmla="*/ 3685212 h 4123169"/>
                <a:gd name="connsiteX8" fmla="*/ 854400 w 2487611"/>
                <a:gd name="connsiteY8" fmla="*/ 3751934 h 4123169"/>
                <a:gd name="connsiteX9" fmla="*/ 869102 w 2487611"/>
                <a:gd name="connsiteY9" fmla="*/ 3428519 h 4123169"/>
                <a:gd name="connsiteX10" fmla="*/ 1052587 w 2487611"/>
                <a:gd name="connsiteY10" fmla="*/ 3230974 h 4123169"/>
                <a:gd name="connsiteX11" fmla="*/ 1019981 w 2487611"/>
                <a:gd name="connsiteY11" fmla="*/ 3274997 h 4123169"/>
                <a:gd name="connsiteX12" fmla="*/ 1012121 w 2487611"/>
                <a:gd name="connsiteY12" fmla="*/ 3447914 h 4123169"/>
                <a:gd name="connsiteX13" fmla="*/ 1083424 w 2487611"/>
                <a:gd name="connsiteY13" fmla="*/ 3412241 h 4123169"/>
                <a:gd name="connsiteX14" fmla="*/ 1132416 w 2487611"/>
                <a:gd name="connsiteY14" fmla="*/ 3482921 h 4123169"/>
                <a:gd name="connsiteX15" fmla="*/ 1220783 w 2487611"/>
                <a:gd name="connsiteY15" fmla="*/ 3646398 h 4123169"/>
                <a:gd name="connsiteX16" fmla="*/ 1336759 w 2487611"/>
                <a:gd name="connsiteY16" fmla="*/ 3493741 h 4123169"/>
                <a:gd name="connsiteX17" fmla="*/ 1359207 w 2487611"/>
                <a:gd name="connsiteY17" fmla="*/ 3379462 h 4123169"/>
                <a:gd name="connsiteX18" fmla="*/ 1463216 w 2487611"/>
                <a:gd name="connsiteY18" fmla="*/ 3495746 h 4123169"/>
                <a:gd name="connsiteX19" fmla="*/ 1447496 w 2487611"/>
                <a:gd name="connsiteY19" fmla="*/ 3312014 h 4123169"/>
                <a:gd name="connsiteX20" fmla="*/ 1355591 w 2487611"/>
                <a:gd name="connsiteY20" fmla="*/ 3197172 h 4123169"/>
                <a:gd name="connsiteX21" fmla="*/ 803026 w 2487611"/>
                <a:gd name="connsiteY21" fmla="*/ 2889607 h 4123169"/>
                <a:gd name="connsiteX22" fmla="*/ 1689473 w 2487611"/>
                <a:gd name="connsiteY22" fmla="*/ 2889607 h 4123169"/>
                <a:gd name="connsiteX23" fmla="*/ 1482985 w 2487611"/>
                <a:gd name="connsiteY23" fmla="*/ 3169655 h 4123169"/>
                <a:gd name="connsiteX24" fmla="*/ 1009514 w 2487611"/>
                <a:gd name="connsiteY24" fmla="*/ 3169655 h 4123169"/>
                <a:gd name="connsiteX25" fmla="*/ 803026 w 2487611"/>
                <a:gd name="connsiteY25" fmla="*/ 2889607 h 4123169"/>
                <a:gd name="connsiteX26" fmla="*/ 1246249 w 2487611"/>
                <a:gd name="connsiteY26" fmla="*/ 1589542 h 4123169"/>
                <a:gd name="connsiteX27" fmla="*/ 1346518 w 2487611"/>
                <a:gd name="connsiteY27" fmla="*/ 1689811 h 4123169"/>
                <a:gd name="connsiteX28" fmla="*/ 1246249 w 2487611"/>
                <a:gd name="connsiteY28" fmla="*/ 1790080 h 4123169"/>
                <a:gd name="connsiteX29" fmla="*/ 1145980 w 2487611"/>
                <a:gd name="connsiteY29" fmla="*/ 1689811 h 4123169"/>
                <a:gd name="connsiteX30" fmla="*/ 1246249 w 2487611"/>
                <a:gd name="connsiteY30" fmla="*/ 1589542 h 4123169"/>
                <a:gd name="connsiteX31" fmla="*/ 1246249 w 2487611"/>
                <a:gd name="connsiteY31" fmla="*/ 1520036 h 4123169"/>
                <a:gd name="connsiteX32" fmla="*/ 1076474 w 2487611"/>
                <a:gd name="connsiteY32" fmla="*/ 1689811 h 4123169"/>
                <a:gd name="connsiteX33" fmla="*/ 1246249 w 2487611"/>
                <a:gd name="connsiteY33" fmla="*/ 1859586 h 4123169"/>
                <a:gd name="connsiteX34" fmla="*/ 1416024 w 2487611"/>
                <a:gd name="connsiteY34" fmla="*/ 1689811 h 4123169"/>
                <a:gd name="connsiteX35" fmla="*/ 1246249 w 2487611"/>
                <a:gd name="connsiteY35" fmla="*/ 1520036 h 4123169"/>
                <a:gd name="connsiteX36" fmla="*/ 1246249 w 2487611"/>
                <a:gd name="connsiteY36" fmla="*/ 766666 h 4123169"/>
                <a:gd name="connsiteX37" fmla="*/ 1446787 w 2487611"/>
                <a:gd name="connsiteY37" fmla="*/ 967204 h 4123169"/>
                <a:gd name="connsiteX38" fmla="*/ 1246249 w 2487611"/>
                <a:gd name="connsiteY38" fmla="*/ 1167742 h 4123169"/>
                <a:gd name="connsiteX39" fmla="*/ 1045711 w 2487611"/>
                <a:gd name="connsiteY39" fmla="*/ 967204 h 4123169"/>
                <a:gd name="connsiteX40" fmla="*/ 1246249 w 2487611"/>
                <a:gd name="connsiteY40" fmla="*/ 766666 h 4123169"/>
                <a:gd name="connsiteX41" fmla="*/ 1246249 w 2487611"/>
                <a:gd name="connsiteY41" fmla="*/ 627654 h 4123169"/>
                <a:gd name="connsiteX42" fmla="*/ 906699 w 2487611"/>
                <a:gd name="connsiteY42" fmla="*/ 967204 h 4123169"/>
                <a:gd name="connsiteX43" fmla="*/ 1246249 w 2487611"/>
                <a:gd name="connsiteY43" fmla="*/ 1306754 h 4123169"/>
                <a:gd name="connsiteX44" fmla="*/ 1585799 w 2487611"/>
                <a:gd name="connsiteY44" fmla="*/ 967204 h 4123169"/>
                <a:gd name="connsiteX45" fmla="*/ 1246249 w 2487611"/>
                <a:gd name="connsiteY45" fmla="*/ 627654 h 4123169"/>
                <a:gd name="connsiteX46" fmla="*/ 1237076 w 2487611"/>
                <a:gd name="connsiteY46" fmla="*/ 5440 h 4123169"/>
                <a:gd name="connsiteX47" fmla="*/ 1243449 w 2487611"/>
                <a:gd name="connsiteY47" fmla="*/ 116355 h 4123169"/>
                <a:gd name="connsiteX48" fmla="*/ 1231224 w 2487611"/>
                <a:gd name="connsiteY48" fmla="*/ 0 h 4123169"/>
                <a:gd name="connsiteX49" fmla="*/ 1891856 w 2487611"/>
                <a:gd name="connsiteY49" fmla="*/ 718643 h 4123169"/>
                <a:gd name="connsiteX50" fmla="*/ 2096831 w 2487611"/>
                <a:gd name="connsiteY50" fmla="*/ 1557910 h 4123169"/>
                <a:gd name="connsiteX51" fmla="*/ 2003408 w 2487611"/>
                <a:gd name="connsiteY51" fmla="*/ 2059495 h 4123169"/>
                <a:gd name="connsiteX52" fmla="*/ 2224895 w 2487611"/>
                <a:gd name="connsiteY52" fmla="*/ 2194855 h 4123169"/>
                <a:gd name="connsiteX53" fmla="*/ 2487611 w 2487611"/>
                <a:gd name="connsiteY53" fmla="*/ 2925010 h 4123169"/>
                <a:gd name="connsiteX54" fmla="*/ 1777602 w 2487611"/>
                <a:gd name="connsiteY54" fmla="*/ 2661024 h 4123169"/>
                <a:gd name="connsiteX55" fmla="*/ 1697050 w 2487611"/>
                <a:gd name="connsiteY55" fmla="*/ 2809004 h 4123169"/>
                <a:gd name="connsiteX56" fmla="*/ 789847 w 2487611"/>
                <a:gd name="connsiteY56" fmla="*/ 2809004 h 4123169"/>
                <a:gd name="connsiteX57" fmla="*/ 709405 w 2487611"/>
                <a:gd name="connsiteY57" fmla="*/ 2661249 h 4123169"/>
                <a:gd name="connsiteX58" fmla="*/ 0 w 2487611"/>
                <a:gd name="connsiteY58" fmla="*/ 2925010 h 4123169"/>
                <a:gd name="connsiteX59" fmla="*/ 262716 w 2487611"/>
                <a:gd name="connsiteY59" fmla="*/ 2194855 h 4123169"/>
                <a:gd name="connsiteX60" fmla="*/ 483603 w 2487611"/>
                <a:gd name="connsiteY60" fmla="*/ 2059861 h 4123169"/>
                <a:gd name="connsiteX61" fmla="*/ 390066 w 2487611"/>
                <a:gd name="connsiteY61" fmla="*/ 1557910 h 4123169"/>
                <a:gd name="connsiteX62" fmla="*/ 595041 w 2487611"/>
                <a:gd name="connsiteY62" fmla="*/ 718643 h 4123169"/>
                <a:gd name="connsiteX63" fmla="*/ 1237076 w 2487611"/>
                <a:gd name="connsiteY63" fmla="*/ 5440 h 4123169"/>
                <a:gd name="connsiteX0" fmla="*/ 1355591 w 2487611"/>
                <a:gd name="connsiteY0" fmla="*/ 3197172 h 4123169"/>
                <a:gd name="connsiteX1" fmla="*/ 1668701 w 2487611"/>
                <a:gd name="connsiteY1" fmla="*/ 3497756 h 4123169"/>
                <a:gd name="connsiteX2" fmla="*/ 1698103 w 2487611"/>
                <a:gd name="connsiteY2" fmla="*/ 3841399 h 4123169"/>
                <a:gd name="connsiteX3" fmla="*/ 1503571 w 2487611"/>
                <a:gd name="connsiteY3" fmla="*/ 3623907 h 4123169"/>
                <a:gd name="connsiteX4" fmla="*/ 1461585 w 2487611"/>
                <a:gd name="connsiteY4" fmla="*/ 3837648 h 4123169"/>
                <a:gd name="connsiteX5" fmla="*/ 1244671 w 2487611"/>
                <a:gd name="connsiteY5" fmla="*/ 4123169 h 4123169"/>
                <a:gd name="connsiteX6" fmla="*/ 1079392 w 2487611"/>
                <a:gd name="connsiteY6" fmla="*/ 3817410 h 4123169"/>
                <a:gd name="connsiteX7" fmla="*/ 987763 w 2487611"/>
                <a:gd name="connsiteY7" fmla="*/ 3685212 h 4123169"/>
                <a:gd name="connsiteX8" fmla="*/ 854400 w 2487611"/>
                <a:gd name="connsiteY8" fmla="*/ 3751934 h 4123169"/>
                <a:gd name="connsiteX9" fmla="*/ 869102 w 2487611"/>
                <a:gd name="connsiteY9" fmla="*/ 3428519 h 4123169"/>
                <a:gd name="connsiteX10" fmla="*/ 1052587 w 2487611"/>
                <a:gd name="connsiteY10" fmla="*/ 3230974 h 4123169"/>
                <a:gd name="connsiteX11" fmla="*/ 1019981 w 2487611"/>
                <a:gd name="connsiteY11" fmla="*/ 3274997 h 4123169"/>
                <a:gd name="connsiteX12" fmla="*/ 1012121 w 2487611"/>
                <a:gd name="connsiteY12" fmla="*/ 3447914 h 4123169"/>
                <a:gd name="connsiteX13" fmla="*/ 1083424 w 2487611"/>
                <a:gd name="connsiteY13" fmla="*/ 3412241 h 4123169"/>
                <a:gd name="connsiteX14" fmla="*/ 1132416 w 2487611"/>
                <a:gd name="connsiteY14" fmla="*/ 3482921 h 4123169"/>
                <a:gd name="connsiteX15" fmla="*/ 1220783 w 2487611"/>
                <a:gd name="connsiteY15" fmla="*/ 3646398 h 4123169"/>
                <a:gd name="connsiteX16" fmla="*/ 1336759 w 2487611"/>
                <a:gd name="connsiteY16" fmla="*/ 3493741 h 4123169"/>
                <a:gd name="connsiteX17" fmla="*/ 1359207 w 2487611"/>
                <a:gd name="connsiteY17" fmla="*/ 3379462 h 4123169"/>
                <a:gd name="connsiteX18" fmla="*/ 1463216 w 2487611"/>
                <a:gd name="connsiteY18" fmla="*/ 3495746 h 4123169"/>
                <a:gd name="connsiteX19" fmla="*/ 1447496 w 2487611"/>
                <a:gd name="connsiteY19" fmla="*/ 3312014 h 4123169"/>
                <a:gd name="connsiteX20" fmla="*/ 1355591 w 2487611"/>
                <a:gd name="connsiteY20" fmla="*/ 3197172 h 4123169"/>
                <a:gd name="connsiteX21" fmla="*/ 803026 w 2487611"/>
                <a:gd name="connsiteY21" fmla="*/ 2889607 h 4123169"/>
                <a:gd name="connsiteX22" fmla="*/ 1689473 w 2487611"/>
                <a:gd name="connsiteY22" fmla="*/ 2889607 h 4123169"/>
                <a:gd name="connsiteX23" fmla="*/ 1482985 w 2487611"/>
                <a:gd name="connsiteY23" fmla="*/ 3169655 h 4123169"/>
                <a:gd name="connsiteX24" fmla="*/ 1009514 w 2487611"/>
                <a:gd name="connsiteY24" fmla="*/ 3169655 h 4123169"/>
                <a:gd name="connsiteX25" fmla="*/ 803026 w 2487611"/>
                <a:gd name="connsiteY25" fmla="*/ 2889607 h 4123169"/>
                <a:gd name="connsiteX26" fmla="*/ 1246249 w 2487611"/>
                <a:gd name="connsiteY26" fmla="*/ 1589542 h 4123169"/>
                <a:gd name="connsiteX27" fmla="*/ 1346518 w 2487611"/>
                <a:gd name="connsiteY27" fmla="*/ 1689811 h 4123169"/>
                <a:gd name="connsiteX28" fmla="*/ 1246249 w 2487611"/>
                <a:gd name="connsiteY28" fmla="*/ 1790080 h 4123169"/>
                <a:gd name="connsiteX29" fmla="*/ 1145980 w 2487611"/>
                <a:gd name="connsiteY29" fmla="*/ 1689811 h 4123169"/>
                <a:gd name="connsiteX30" fmla="*/ 1246249 w 2487611"/>
                <a:gd name="connsiteY30" fmla="*/ 1589542 h 4123169"/>
                <a:gd name="connsiteX31" fmla="*/ 1246249 w 2487611"/>
                <a:gd name="connsiteY31" fmla="*/ 1520036 h 4123169"/>
                <a:gd name="connsiteX32" fmla="*/ 1076474 w 2487611"/>
                <a:gd name="connsiteY32" fmla="*/ 1689811 h 4123169"/>
                <a:gd name="connsiteX33" fmla="*/ 1246249 w 2487611"/>
                <a:gd name="connsiteY33" fmla="*/ 1859586 h 4123169"/>
                <a:gd name="connsiteX34" fmla="*/ 1416024 w 2487611"/>
                <a:gd name="connsiteY34" fmla="*/ 1689811 h 4123169"/>
                <a:gd name="connsiteX35" fmla="*/ 1246249 w 2487611"/>
                <a:gd name="connsiteY35" fmla="*/ 1520036 h 4123169"/>
                <a:gd name="connsiteX36" fmla="*/ 1246249 w 2487611"/>
                <a:gd name="connsiteY36" fmla="*/ 766666 h 4123169"/>
                <a:gd name="connsiteX37" fmla="*/ 1446787 w 2487611"/>
                <a:gd name="connsiteY37" fmla="*/ 967204 h 4123169"/>
                <a:gd name="connsiteX38" fmla="*/ 1246249 w 2487611"/>
                <a:gd name="connsiteY38" fmla="*/ 1167742 h 4123169"/>
                <a:gd name="connsiteX39" fmla="*/ 1045711 w 2487611"/>
                <a:gd name="connsiteY39" fmla="*/ 967204 h 4123169"/>
                <a:gd name="connsiteX40" fmla="*/ 1246249 w 2487611"/>
                <a:gd name="connsiteY40" fmla="*/ 766666 h 4123169"/>
                <a:gd name="connsiteX41" fmla="*/ 1246249 w 2487611"/>
                <a:gd name="connsiteY41" fmla="*/ 627654 h 4123169"/>
                <a:gd name="connsiteX42" fmla="*/ 906699 w 2487611"/>
                <a:gd name="connsiteY42" fmla="*/ 967204 h 4123169"/>
                <a:gd name="connsiteX43" fmla="*/ 1246249 w 2487611"/>
                <a:gd name="connsiteY43" fmla="*/ 1306754 h 4123169"/>
                <a:gd name="connsiteX44" fmla="*/ 1585799 w 2487611"/>
                <a:gd name="connsiteY44" fmla="*/ 967204 h 4123169"/>
                <a:gd name="connsiteX45" fmla="*/ 1246249 w 2487611"/>
                <a:gd name="connsiteY45" fmla="*/ 627654 h 4123169"/>
                <a:gd name="connsiteX46" fmla="*/ 1238115 w 2487611"/>
                <a:gd name="connsiteY46" fmla="*/ 24870 h 4123169"/>
                <a:gd name="connsiteX47" fmla="*/ 1243449 w 2487611"/>
                <a:gd name="connsiteY47" fmla="*/ 116355 h 4123169"/>
                <a:gd name="connsiteX48" fmla="*/ 1231224 w 2487611"/>
                <a:gd name="connsiteY48" fmla="*/ 0 h 4123169"/>
                <a:gd name="connsiteX49" fmla="*/ 1891856 w 2487611"/>
                <a:gd name="connsiteY49" fmla="*/ 718643 h 4123169"/>
                <a:gd name="connsiteX50" fmla="*/ 2096831 w 2487611"/>
                <a:gd name="connsiteY50" fmla="*/ 1557910 h 4123169"/>
                <a:gd name="connsiteX51" fmla="*/ 2003408 w 2487611"/>
                <a:gd name="connsiteY51" fmla="*/ 2059495 h 4123169"/>
                <a:gd name="connsiteX52" fmla="*/ 2224895 w 2487611"/>
                <a:gd name="connsiteY52" fmla="*/ 2194855 h 4123169"/>
                <a:gd name="connsiteX53" fmla="*/ 2487611 w 2487611"/>
                <a:gd name="connsiteY53" fmla="*/ 2925010 h 4123169"/>
                <a:gd name="connsiteX54" fmla="*/ 1777602 w 2487611"/>
                <a:gd name="connsiteY54" fmla="*/ 2661024 h 4123169"/>
                <a:gd name="connsiteX55" fmla="*/ 1697050 w 2487611"/>
                <a:gd name="connsiteY55" fmla="*/ 2809004 h 4123169"/>
                <a:gd name="connsiteX56" fmla="*/ 789847 w 2487611"/>
                <a:gd name="connsiteY56" fmla="*/ 2809004 h 4123169"/>
                <a:gd name="connsiteX57" fmla="*/ 709405 w 2487611"/>
                <a:gd name="connsiteY57" fmla="*/ 2661249 h 4123169"/>
                <a:gd name="connsiteX58" fmla="*/ 0 w 2487611"/>
                <a:gd name="connsiteY58" fmla="*/ 2925010 h 4123169"/>
                <a:gd name="connsiteX59" fmla="*/ 262716 w 2487611"/>
                <a:gd name="connsiteY59" fmla="*/ 2194855 h 4123169"/>
                <a:gd name="connsiteX60" fmla="*/ 483603 w 2487611"/>
                <a:gd name="connsiteY60" fmla="*/ 2059861 h 4123169"/>
                <a:gd name="connsiteX61" fmla="*/ 390066 w 2487611"/>
                <a:gd name="connsiteY61" fmla="*/ 1557910 h 4123169"/>
                <a:gd name="connsiteX62" fmla="*/ 595041 w 2487611"/>
                <a:gd name="connsiteY62" fmla="*/ 718643 h 4123169"/>
                <a:gd name="connsiteX63" fmla="*/ 1238115 w 2487611"/>
                <a:gd name="connsiteY63" fmla="*/ 24870 h 4123169"/>
                <a:gd name="connsiteX0" fmla="*/ 1355591 w 2487611"/>
                <a:gd name="connsiteY0" fmla="*/ 3172302 h 4098299"/>
                <a:gd name="connsiteX1" fmla="*/ 1668701 w 2487611"/>
                <a:gd name="connsiteY1" fmla="*/ 3472886 h 4098299"/>
                <a:gd name="connsiteX2" fmla="*/ 1698103 w 2487611"/>
                <a:gd name="connsiteY2" fmla="*/ 3816529 h 4098299"/>
                <a:gd name="connsiteX3" fmla="*/ 1503571 w 2487611"/>
                <a:gd name="connsiteY3" fmla="*/ 3599037 h 4098299"/>
                <a:gd name="connsiteX4" fmla="*/ 1461585 w 2487611"/>
                <a:gd name="connsiteY4" fmla="*/ 3812778 h 4098299"/>
                <a:gd name="connsiteX5" fmla="*/ 1244671 w 2487611"/>
                <a:gd name="connsiteY5" fmla="*/ 4098299 h 4098299"/>
                <a:gd name="connsiteX6" fmla="*/ 1079392 w 2487611"/>
                <a:gd name="connsiteY6" fmla="*/ 3792540 h 4098299"/>
                <a:gd name="connsiteX7" fmla="*/ 987763 w 2487611"/>
                <a:gd name="connsiteY7" fmla="*/ 3660342 h 4098299"/>
                <a:gd name="connsiteX8" fmla="*/ 854400 w 2487611"/>
                <a:gd name="connsiteY8" fmla="*/ 3727064 h 4098299"/>
                <a:gd name="connsiteX9" fmla="*/ 869102 w 2487611"/>
                <a:gd name="connsiteY9" fmla="*/ 3403649 h 4098299"/>
                <a:gd name="connsiteX10" fmla="*/ 1052587 w 2487611"/>
                <a:gd name="connsiteY10" fmla="*/ 3206104 h 4098299"/>
                <a:gd name="connsiteX11" fmla="*/ 1019981 w 2487611"/>
                <a:gd name="connsiteY11" fmla="*/ 3250127 h 4098299"/>
                <a:gd name="connsiteX12" fmla="*/ 1012121 w 2487611"/>
                <a:gd name="connsiteY12" fmla="*/ 3423044 h 4098299"/>
                <a:gd name="connsiteX13" fmla="*/ 1083424 w 2487611"/>
                <a:gd name="connsiteY13" fmla="*/ 3387371 h 4098299"/>
                <a:gd name="connsiteX14" fmla="*/ 1132416 w 2487611"/>
                <a:gd name="connsiteY14" fmla="*/ 3458051 h 4098299"/>
                <a:gd name="connsiteX15" fmla="*/ 1220783 w 2487611"/>
                <a:gd name="connsiteY15" fmla="*/ 3621528 h 4098299"/>
                <a:gd name="connsiteX16" fmla="*/ 1336759 w 2487611"/>
                <a:gd name="connsiteY16" fmla="*/ 3468871 h 4098299"/>
                <a:gd name="connsiteX17" fmla="*/ 1359207 w 2487611"/>
                <a:gd name="connsiteY17" fmla="*/ 3354592 h 4098299"/>
                <a:gd name="connsiteX18" fmla="*/ 1463216 w 2487611"/>
                <a:gd name="connsiteY18" fmla="*/ 3470876 h 4098299"/>
                <a:gd name="connsiteX19" fmla="*/ 1447496 w 2487611"/>
                <a:gd name="connsiteY19" fmla="*/ 3287144 h 4098299"/>
                <a:gd name="connsiteX20" fmla="*/ 1355591 w 2487611"/>
                <a:gd name="connsiteY20" fmla="*/ 3172302 h 4098299"/>
                <a:gd name="connsiteX21" fmla="*/ 803026 w 2487611"/>
                <a:gd name="connsiteY21" fmla="*/ 2864737 h 4098299"/>
                <a:gd name="connsiteX22" fmla="*/ 1689473 w 2487611"/>
                <a:gd name="connsiteY22" fmla="*/ 2864737 h 4098299"/>
                <a:gd name="connsiteX23" fmla="*/ 1482985 w 2487611"/>
                <a:gd name="connsiteY23" fmla="*/ 3144785 h 4098299"/>
                <a:gd name="connsiteX24" fmla="*/ 1009514 w 2487611"/>
                <a:gd name="connsiteY24" fmla="*/ 3144785 h 4098299"/>
                <a:gd name="connsiteX25" fmla="*/ 803026 w 2487611"/>
                <a:gd name="connsiteY25" fmla="*/ 2864737 h 4098299"/>
                <a:gd name="connsiteX26" fmla="*/ 1246249 w 2487611"/>
                <a:gd name="connsiteY26" fmla="*/ 1564672 h 4098299"/>
                <a:gd name="connsiteX27" fmla="*/ 1346518 w 2487611"/>
                <a:gd name="connsiteY27" fmla="*/ 1664941 h 4098299"/>
                <a:gd name="connsiteX28" fmla="*/ 1246249 w 2487611"/>
                <a:gd name="connsiteY28" fmla="*/ 1765210 h 4098299"/>
                <a:gd name="connsiteX29" fmla="*/ 1145980 w 2487611"/>
                <a:gd name="connsiteY29" fmla="*/ 1664941 h 4098299"/>
                <a:gd name="connsiteX30" fmla="*/ 1246249 w 2487611"/>
                <a:gd name="connsiteY30" fmla="*/ 1564672 h 4098299"/>
                <a:gd name="connsiteX31" fmla="*/ 1246249 w 2487611"/>
                <a:gd name="connsiteY31" fmla="*/ 1495166 h 4098299"/>
                <a:gd name="connsiteX32" fmla="*/ 1076474 w 2487611"/>
                <a:gd name="connsiteY32" fmla="*/ 1664941 h 4098299"/>
                <a:gd name="connsiteX33" fmla="*/ 1246249 w 2487611"/>
                <a:gd name="connsiteY33" fmla="*/ 1834716 h 4098299"/>
                <a:gd name="connsiteX34" fmla="*/ 1416024 w 2487611"/>
                <a:gd name="connsiteY34" fmla="*/ 1664941 h 4098299"/>
                <a:gd name="connsiteX35" fmla="*/ 1246249 w 2487611"/>
                <a:gd name="connsiteY35" fmla="*/ 1495166 h 4098299"/>
                <a:gd name="connsiteX36" fmla="*/ 1246249 w 2487611"/>
                <a:gd name="connsiteY36" fmla="*/ 741796 h 4098299"/>
                <a:gd name="connsiteX37" fmla="*/ 1446787 w 2487611"/>
                <a:gd name="connsiteY37" fmla="*/ 942334 h 4098299"/>
                <a:gd name="connsiteX38" fmla="*/ 1246249 w 2487611"/>
                <a:gd name="connsiteY38" fmla="*/ 1142872 h 4098299"/>
                <a:gd name="connsiteX39" fmla="*/ 1045711 w 2487611"/>
                <a:gd name="connsiteY39" fmla="*/ 942334 h 4098299"/>
                <a:gd name="connsiteX40" fmla="*/ 1246249 w 2487611"/>
                <a:gd name="connsiteY40" fmla="*/ 741796 h 4098299"/>
                <a:gd name="connsiteX41" fmla="*/ 1246249 w 2487611"/>
                <a:gd name="connsiteY41" fmla="*/ 602784 h 4098299"/>
                <a:gd name="connsiteX42" fmla="*/ 906699 w 2487611"/>
                <a:gd name="connsiteY42" fmla="*/ 942334 h 4098299"/>
                <a:gd name="connsiteX43" fmla="*/ 1246249 w 2487611"/>
                <a:gd name="connsiteY43" fmla="*/ 1281884 h 4098299"/>
                <a:gd name="connsiteX44" fmla="*/ 1585799 w 2487611"/>
                <a:gd name="connsiteY44" fmla="*/ 942334 h 4098299"/>
                <a:gd name="connsiteX45" fmla="*/ 1246249 w 2487611"/>
                <a:gd name="connsiteY45" fmla="*/ 602784 h 4098299"/>
                <a:gd name="connsiteX46" fmla="*/ 1238115 w 2487611"/>
                <a:gd name="connsiteY46" fmla="*/ 0 h 4098299"/>
                <a:gd name="connsiteX47" fmla="*/ 1243449 w 2487611"/>
                <a:gd name="connsiteY47" fmla="*/ 91485 h 4098299"/>
                <a:gd name="connsiteX48" fmla="*/ 1229544 w 2487611"/>
                <a:gd name="connsiteY48" fmla="*/ 4448 h 4098299"/>
                <a:gd name="connsiteX49" fmla="*/ 1891856 w 2487611"/>
                <a:gd name="connsiteY49" fmla="*/ 693773 h 4098299"/>
                <a:gd name="connsiteX50" fmla="*/ 2096831 w 2487611"/>
                <a:gd name="connsiteY50" fmla="*/ 1533040 h 4098299"/>
                <a:gd name="connsiteX51" fmla="*/ 2003408 w 2487611"/>
                <a:gd name="connsiteY51" fmla="*/ 2034625 h 4098299"/>
                <a:gd name="connsiteX52" fmla="*/ 2224895 w 2487611"/>
                <a:gd name="connsiteY52" fmla="*/ 2169985 h 4098299"/>
                <a:gd name="connsiteX53" fmla="*/ 2487611 w 2487611"/>
                <a:gd name="connsiteY53" fmla="*/ 2900140 h 4098299"/>
                <a:gd name="connsiteX54" fmla="*/ 1777602 w 2487611"/>
                <a:gd name="connsiteY54" fmla="*/ 2636154 h 4098299"/>
                <a:gd name="connsiteX55" fmla="*/ 1697050 w 2487611"/>
                <a:gd name="connsiteY55" fmla="*/ 2784134 h 4098299"/>
                <a:gd name="connsiteX56" fmla="*/ 789847 w 2487611"/>
                <a:gd name="connsiteY56" fmla="*/ 2784134 h 4098299"/>
                <a:gd name="connsiteX57" fmla="*/ 709405 w 2487611"/>
                <a:gd name="connsiteY57" fmla="*/ 2636379 h 4098299"/>
                <a:gd name="connsiteX58" fmla="*/ 0 w 2487611"/>
                <a:gd name="connsiteY58" fmla="*/ 2900140 h 4098299"/>
                <a:gd name="connsiteX59" fmla="*/ 262716 w 2487611"/>
                <a:gd name="connsiteY59" fmla="*/ 2169985 h 4098299"/>
                <a:gd name="connsiteX60" fmla="*/ 483603 w 2487611"/>
                <a:gd name="connsiteY60" fmla="*/ 2034991 h 4098299"/>
                <a:gd name="connsiteX61" fmla="*/ 390066 w 2487611"/>
                <a:gd name="connsiteY61" fmla="*/ 1533040 h 4098299"/>
                <a:gd name="connsiteX62" fmla="*/ 595041 w 2487611"/>
                <a:gd name="connsiteY62" fmla="*/ 693773 h 4098299"/>
                <a:gd name="connsiteX63" fmla="*/ 1238115 w 2487611"/>
                <a:gd name="connsiteY63" fmla="*/ 0 h 4098299"/>
                <a:gd name="connsiteX0" fmla="*/ 1355591 w 2487611"/>
                <a:gd name="connsiteY0" fmla="*/ 3167854 h 4093851"/>
                <a:gd name="connsiteX1" fmla="*/ 1668701 w 2487611"/>
                <a:gd name="connsiteY1" fmla="*/ 3468438 h 4093851"/>
                <a:gd name="connsiteX2" fmla="*/ 1698103 w 2487611"/>
                <a:gd name="connsiteY2" fmla="*/ 3812081 h 4093851"/>
                <a:gd name="connsiteX3" fmla="*/ 1503571 w 2487611"/>
                <a:gd name="connsiteY3" fmla="*/ 3594589 h 4093851"/>
                <a:gd name="connsiteX4" fmla="*/ 1461585 w 2487611"/>
                <a:gd name="connsiteY4" fmla="*/ 3808330 h 4093851"/>
                <a:gd name="connsiteX5" fmla="*/ 1244671 w 2487611"/>
                <a:gd name="connsiteY5" fmla="*/ 4093851 h 4093851"/>
                <a:gd name="connsiteX6" fmla="*/ 1079392 w 2487611"/>
                <a:gd name="connsiteY6" fmla="*/ 3788092 h 4093851"/>
                <a:gd name="connsiteX7" fmla="*/ 987763 w 2487611"/>
                <a:gd name="connsiteY7" fmla="*/ 3655894 h 4093851"/>
                <a:gd name="connsiteX8" fmla="*/ 854400 w 2487611"/>
                <a:gd name="connsiteY8" fmla="*/ 3722616 h 4093851"/>
                <a:gd name="connsiteX9" fmla="*/ 869102 w 2487611"/>
                <a:gd name="connsiteY9" fmla="*/ 3399201 h 4093851"/>
                <a:gd name="connsiteX10" fmla="*/ 1052587 w 2487611"/>
                <a:gd name="connsiteY10" fmla="*/ 3201656 h 4093851"/>
                <a:gd name="connsiteX11" fmla="*/ 1019981 w 2487611"/>
                <a:gd name="connsiteY11" fmla="*/ 3245679 h 4093851"/>
                <a:gd name="connsiteX12" fmla="*/ 1012121 w 2487611"/>
                <a:gd name="connsiteY12" fmla="*/ 3418596 h 4093851"/>
                <a:gd name="connsiteX13" fmla="*/ 1083424 w 2487611"/>
                <a:gd name="connsiteY13" fmla="*/ 3382923 h 4093851"/>
                <a:gd name="connsiteX14" fmla="*/ 1132416 w 2487611"/>
                <a:gd name="connsiteY14" fmla="*/ 3453603 h 4093851"/>
                <a:gd name="connsiteX15" fmla="*/ 1220783 w 2487611"/>
                <a:gd name="connsiteY15" fmla="*/ 3617080 h 4093851"/>
                <a:gd name="connsiteX16" fmla="*/ 1336759 w 2487611"/>
                <a:gd name="connsiteY16" fmla="*/ 3464423 h 4093851"/>
                <a:gd name="connsiteX17" fmla="*/ 1359207 w 2487611"/>
                <a:gd name="connsiteY17" fmla="*/ 3350144 h 4093851"/>
                <a:gd name="connsiteX18" fmla="*/ 1463216 w 2487611"/>
                <a:gd name="connsiteY18" fmla="*/ 3466428 h 4093851"/>
                <a:gd name="connsiteX19" fmla="*/ 1447496 w 2487611"/>
                <a:gd name="connsiteY19" fmla="*/ 3282696 h 4093851"/>
                <a:gd name="connsiteX20" fmla="*/ 1355591 w 2487611"/>
                <a:gd name="connsiteY20" fmla="*/ 3167854 h 4093851"/>
                <a:gd name="connsiteX21" fmla="*/ 803026 w 2487611"/>
                <a:gd name="connsiteY21" fmla="*/ 2860289 h 4093851"/>
                <a:gd name="connsiteX22" fmla="*/ 1689473 w 2487611"/>
                <a:gd name="connsiteY22" fmla="*/ 2860289 h 4093851"/>
                <a:gd name="connsiteX23" fmla="*/ 1482985 w 2487611"/>
                <a:gd name="connsiteY23" fmla="*/ 3140337 h 4093851"/>
                <a:gd name="connsiteX24" fmla="*/ 1009514 w 2487611"/>
                <a:gd name="connsiteY24" fmla="*/ 3140337 h 4093851"/>
                <a:gd name="connsiteX25" fmla="*/ 803026 w 2487611"/>
                <a:gd name="connsiteY25" fmla="*/ 2860289 h 4093851"/>
                <a:gd name="connsiteX26" fmla="*/ 1246249 w 2487611"/>
                <a:gd name="connsiteY26" fmla="*/ 1560224 h 4093851"/>
                <a:gd name="connsiteX27" fmla="*/ 1346518 w 2487611"/>
                <a:gd name="connsiteY27" fmla="*/ 1660493 h 4093851"/>
                <a:gd name="connsiteX28" fmla="*/ 1246249 w 2487611"/>
                <a:gd name="connsiteY28" fmla="*/ 1760762 h 4093851"/>
                <a:gd name="connsiteX29" fmla="*/ 1145980 w 2487611"/>
                <a:gd name="connsiteY29" fmla="*/ 1660493 h 4093851"/>
                <a:gd name="connsiteX30" fmla="*/ 1246249 w 2487611"/>
                <a:gd name="connsiteY30" fmla="*/ 1560224 h 4093851"/>
                <a:gd name="connsiteX31" fmla="*/ 1246249 w 2487611"/>
                <a:gd name="connsiteY31" fmla="*/ 1490718 h 4093851"/>
                <a:gd name="connsiteX32" fmla="*/ 1076474 w 2487611"/>
                <a:gd name="connsiteY32" fmla="*/ 1660493 h 4093851"/>
                <a:gd name="connsiteX33" fmla="*/ 1246249 w 2487611"/>
                <a:gd name="connsiteY33" fmla="*/ 1830268 h 4093851"/>
                <a:gd name="connsiteX34" fmla="*/ 1416024 w 2487611"/>
                <a:gd name="connsiteY34" fmla="*/ 1660493 h 4093851"/>
                <a:gd name="connsiteX35" fmla="*/ 1246249 w 2487611"/>
                <a:gd name="connsiteY35" fmla="*/ 1490718 h 4093851"/>
                <a:gd name="connsiteX36" fmla="*/ 1246249 w 2487611"/>
                <a:gd name="connsiteY36" fmla="*/ 737348 h 4093851"/>
                <a:gd name="connsiteX37" fmla="*/ 1446787 w 2487611"/>
                <a:gd name="connsiteY37" fmla="*/ 937886 h 4093851"/>
                <a:gd name="connsiteX38" fmla="*/ 1246249 w 2487611"/>
                <a:gd name="connsiteY38" fmla="*/ 1138424 h 4093851"/>
                <a:gd name="connsiteX39" fmla="*/ 1045711 w 2487611"/>
                <a:gd name="connsiteY39" fmla="*/ 937886 h 4093851"/>
                <a:gd name="connsiteX40" fmla="*/ 1246249 w 2487611"/>
                <a:gd name="connsiteY40" fmla="*/ 737348 h 4093851"/>
                <a:gd name="connsiteX41" fmla="*/ 1246249 w 2487611"/>
                <a:gd name="connsiteY41" fmla="*/ 598336 h 4093851"/>
                <a:gd name="connsiteX42" fmla="*/ 906699 w 2487611"/>
                <a:gd name="connsiteY42" fmla="*/ 937886 h 4093851"/>
                <a:gd name="connsiteX43" fmla="*/ 1246249 w 2487611"/>
                <a:gd name="connsiteY43" fmla="*/ 1277436 h 4093851"/>
                <a:gd name="connsiteX44" fmla="*/ 1585799 w 2487611"/>
                <a:gd name="connsiteY44" fmla="*/ 937886 h 4093851"/>
                <a:gd name="connsiteX45" fmla="*/ 1246249 w 2487611"/>
                <a:gd name="connsiteY45" fmla="*/ 598336 h 4093851"/>
                <a:gd name="connsiteX46" fmla="*/ 1225855 w 2487611"/>
                <a:gd name="connsiteY46" fmla="*/ 9198 h 4093851"/>
                <a:gd name="connsiteX47" fmla="*/ 1243449 w 2487611"/>
                <a:gd name="connsiteY47" fmla="*/ 87037 h 4093851"/>
                <a:gd name="connsiteX48" fmla="*/ 1229544 w 2487611"/>
                <a:gd name="connsiteY48" fmla="*/ 0 h 4093851"/>
                <a:gd name="connsiteX49" fmla="*/ 1891856 w 2487611"/>
                <a:gd name="connsiteY49" fmla="*/ 689325 h 4093851"/>
                <a:gd name="connsiteX50" fmla="*/ 2096831 w 2487611"/>
                <a:gd name="connsiteY50" fmla="*/ 1528592 h 4093851"/>
                <a:gd name="connsiteX51" fmla="*/ 2003408 w 2487611"/>
                <a:gd name="connsiteY51" fmla="*/ 2030177 h 4093851"/>
                <a:gd name="connsiteX52" fmla="*/ 2224895 w 2487611"/>
                <a:gd name="connsiteY52" fmla="*/ 2165537 h 4093851"/>
                <a:gd name="connsiteX53" fmla="*/ 2487611 w 2487611"/>
                <a:gd name="connsiteY53" fmla="*/ 2895692 h 4093851"/>
                <a:gd name="connsiteX54" fmla="*/ 1777602 w 2487611"/>
                <a:gd name="connsiteY54" fmla="*/ 2631706 h 4093851"/>
                <a:gd name="connsiteX55" fmla="*/ 1697050 w 2487611"/>
                <a:gd name="connsiteY55" fmla="*/ 2779686 h 4093851"/>
                <a:gd name="connsiteX56" fmla="*/ 789847 w 2487611"/>
                <a:gd name="connsiteY56" fmla="*/ 2779686 h 4093851"/>
                <a:gd name="connsiteX57" fmla="*/ 709405 w 2487611"/>
                <a:gd name="connsiteY57" fmla="*/ 2631931 h 4093851"/>
                <a:gd name="connsiteX58" fmla="*/ 0 w 2487611"/>
                <a:gd name="connsiteY58" fmla="*/ 2895692 h 4093851"/>
                <a:gd name="connsiteX59" fmla="*/ 262716 w 2487611"/>
                <a:gd name="connsiteY59" fmla="*/ 2165537 h 4093851"/>
                <a:gd name="connsiteX60" fmla="*/ 483603 w 2487611"/>
                <a:gd name="connsiteY60" fmla="*/ 2030543 h 4093851"/>
                <a:gd name="connsiteX61" fmla="*/ 390066 w 2487611"/>
                <a:gd name="connsiteY61" fmla="*/ 1528592 h 4093851"/>
                <a:gd name="connsiteX62" fmla="*/ 595041 w 2487611"/>
                <a:gd name="connsiteY62" fmla="*/ 689325 h 4093851"/>
                <a:gd name="connsiteX63" fmla="*/ 1225855 w 2487611"/>
                <a:gd name="connsiteY63" fmla="*/ 9198 h 4093851"/>
                <a:gd name="connsiteX0" fmla="*/ 1355591 w 2487611"/>
                <a:gd name="connsiteY0" fmla="*/ 3167854 h 4093851"/>
                <a:gd name="connsiteX1" fmla="*/ 1668701 w 2487611"/>
                <a:gd name="connsiteY1" fmla="*/ 3468438 h 4093851"/>
                <a:gd name="connsiteX2" fmla="*/ 1698103 w 2487611"/>
                <a:gd name="connsiteY2" fmla="*/ 3812081 h 4093851"/>
                <a:gd name="connsiteX3" fmla="*/ 1503571 w 2487611"/>
                <a:gd name="connsiteY3" fmla="*/ 3594589 h 4093851"/>
                <a:gd name="connsiteX4" fmla="*/ 1461585 w 2487611"/>
                <a:gd name="connsiteY4" fmla="*/ 3808330 h 4093851"/>
                <a:gd name="connsiteX5" fmla="*/ 1244671 w 2487611"/>
                <a:gd name="connsiteY5" fmla="*/ 4093851 h 4093851"/>
                <a:gd name="connsiteX6" fmla="*/ 1079392 w 2487611"/>
                <a:gd name="connsiteY6" fmla="*/ 3788092 h 4093851"/>
                <a:gd name="connsiteX7" fmla="*/ 987763 w 2487611"/>
                <a:gd name="connsiteY7" fmla="*/ 3655894 h 4093851"/>
                <a:gd name="connsiteX8" fmla="*/ 854400 w 2487611"/>
                <a:gd name="connsiteY8" fmla="*/ 3722616 h 4093851"/>
                <a:gd name="connsiteX9" fmla="*/ 869102 w 2487611"/>
                <a:gd name="connsiteY9" fmla="*/ 3399201 h 4093851"/>
                <a:gd name="connsiteX10" fmla="*/ 1052587 w 2487611"/>
                <a:gd name="connsiteY10" fmla="*/ 3201656 h 4093851"/>
                <a:gd name="connsiteX11" fmla="*/ 1019981 w 2487611"/>
                <a:gd name="connsiteY11" fmla="*/ 3245679 h 4093851"/>
                <a:gd name="connsiteX12" fmla="*/ 1012121 w 2487611"/>
                <a:gd name="connsiteY12" fmla="*/ 3418596 h 4093851"/>
                <a:gd name="connsiteX13" fmla="*/ 1083424 w 2487611"/>
                <a:gd name="connsiteY13" fmla="*/ 3382923 h 4093851"/>
                <a:gd name="connsiteX14" fmla="*/ 1132416 w 2487611"/>
                <a:gd name="connsiteY14" fmla="*/ 3453603 h 4093851"/>
                <a:gd name="connsiteX15" fmla="*/ 1220783 w 2487611"/>
                <a:gd name="connsiteY15" fmla="*/ 3617080 h 4093851"/>
                <a:gd name="connsiteX16" fmla="*/ 1336759 w 2487611"/>
                <a:gd name="connsiteY16" fmla="*/ 3464423 h 4093851"/>
                <a:gd name="connsiteX17" fmla="*/ 1359207 w 2487611"/>
                <a:gd name="connsiteY17" fmla="*/ 3350144 h 4093851"/>
                <a:gd name="connsiteX18" fmla="*/ 1463216 w 2487611"/>
                <a:gd name="connsiteY18" fmla="*/ 3466428 h 4093851"/>
                <a:gd name="connsiteX19" fmla="*/ 1447496 w 2487611"/>
                <a:gd name="connsiteY19" fmla="*/ 3282696 h 4093851"/>
                <a:gd name="connsiteX20" fmla="*/ 1355591 w 2487611"/>
                <a:gd name="connsiteY20" fmla="*/ 3167854 h 4093851"/>
                <a:gd name="connsiteX21" fmla="*/ 803026 w 2487611"/>
                <a:gd name="connsiteY21" fmla="*/ 2860289 h 4093851"/>
                <a:gd name="connsiteX22" fmla="*/ 1689473 w 2487611"/>
                <a:gd name="connsiteY22" fmla="*/ 2860289 h 4093851"/>
                <a:gd name="connsiteX23" fmla="*/ 1482985 w 2487611"/>
                <a:gd name="connsiteY23" fmla="*/ 3140337 h 4093851"/>
                <a:gd name="connsiteX24" fmla="*/ 1009514 w 2487611"/>
                <a:gd name="connsiteY24" fmla="*/ 3140337 h 4093851"/>
                <a:gd name="connsiteX25" fmla="*/ 803026 w 2487611"/>
                <a:gd name="connsiteY25" fmla="*/ 2860289 h 4093851"/>
                <a:gd name="connsiteX26" fmla="*/ 1246249 w 2487611"/>
                <a:gd name="connsiteY26" fmla="*/ 1560224 h 4093851"/>
                <a:gd name="connsiteX27" fmla="*/ 1346518 w 2487611"/>
                <a:gd name="connsiteY27" fmla="*/ 1660493 h 4093851"/>
                <a:gd name="connsiteX28" fmla="*/ 1246249 w 2487611"/>
                <a:gd name="connsiteY28" fmla="*/ 1760762 h 4093851"/>
                <a:gd name="connsiteX29" fmla="*/ 1145980 w 2487611"/>
                <a:gd name="connsiteY29" fmla="*/ 1660493 h 4093851"/>
                <a:gd name="connsiteX30" fmla="*/ 1246249 w 2487611"/>
                <a:gd name="connsiteY30" fmla="*/ 1560224 h 4093851"/>
                <a:gd name="connsiteX31" fmla="*/ 1246249 w 2487611"/>
                <a:gd name="connsiteY31" fmla="*/ 1490718 h 4093851"/>
                <a:gd name="connsiteX32" fmla="*/ 1076474 w 2487611"/>
                <a:gd name="connsiteY32" fmla="*/ 1660493 h 4093851"/>
                <a:gd name="connsiteX33" fmla="*/ 1246249 w 2487611"/>
                <a:gd name="connsiteY33" fmla="*/ 1830268 h 4093851"/>
                <a:gd name="connsiteX34" fmla="*/ 1416024 w 2487611"/>
                <a:gd name="connsiteY34" fmla="*/ 1660493 h 4093851"/>
                <a:gd name="connsiteX35" fmla="*/ 1246249 w 2487611"/>
                <a:gd name="connsiteY35" fmla="*/ 1490718 h 4093851"/>
                <a:gd name="connsiteX36" fmla="*/ 1246249 w 2487611"/>
                <a:gd name="connsiteY36" fmla="*/ 737348 h 4093851"/>
                <a:gd name="connsiteX37" fmla="*/ 1446787 w 2487611"/>
                <a:gd name="connsiteY37" fmla="*/ 937886 h 4093851"/>
                <a:gd name="connsiteX38" fmla="*/ 1246249 w 2487611"/>
                <a:gd name="connsiteY38" fmla="*/ 1138424 h 4093851"/>
                <a:gd name="connsiteX39" fmla="*/ 1045711 w 2487611"/>
                <a:gd name="connsiteY39" fmla="*/ 937886 h 4093851"/>
                <a:gd name="connsiteX40" fmla="*/ 1246249 w 2487611"/>
                <a:gd name="connsiteY40" fmla="*/ 737348 h 4093851"/>
                <a:gd name="connsiteX41" fmla="*/ 1246249 w 2487611"/>
                <a:gd name="connsiteY41" fmla="*/ 598336 h 4093851"/>
                <a:gd name="connsiteX42" fmla="*/ 906699 w 2487611"/>
                <a:gd name="connsiteY42" fmla="*/ 937886 h 4093851"/>
                <a:gd name="connsiteX43" fmla="*/ 1246249 w 2487611"/>
                <a:gd name="connsiteY43" fmla="*/ 1277436 h 4093851"/>
                <a:gd name="connsiteX44" fmla="*/ 1585799 w 2487611"/>
                <a:gd name="connsiteY44" fmla="*/ 937886 h 4093851"/>
                <a:gd name="connsiteX45" fmla="*/ 1246249 w 2487611"/>
                <a:gd name="connsiteY45" fmla="*/ 598336 h 4093851"/>
                <a:gd name="connsiteX46" fmla="*/ 1225855 w 2487611"/>
                <a:gd name="connsiteY46" fmla="*/ 9198 h 4093851"/>
                <a:gd name="connsiteX47" fmla="*/ 1229544 w 2487611"/>
                <a:gd name="connsiteY47" fmla="*/ 0 h 4093851"/>
                <a:gd name="connsiteX48" fmla="*/ 1891856 w 2487611"/>
                <a:gd name="connsiteY48" fmla="*/ 689325 h 4093851"/>
                <a:gd name="connsiteX49" fmla="*/ 2096831 w 2487611"/>
                <a:gd name="connsiteY49" fmla="*/ 1528592 h 4093851"/>
                <a:gd name="connsiteX50" fmla="*/ 2003408 w 2487611"/>
                <a:gd name="connsiteY50" fmla="*/ 2030177 h 4093851"/>
                <a:gd name="connsiteX51" fmla="*/ 2224895 w 2487611"/>
                <a:gd name="connsiteY51" fmla="*/ 2165537 h 4093851"/>
                <a:gd name="connsiteX52" fmla="*/ 2487611 w 2487611"/>
                <a:gd name="connsiteY52" fmla="*/ 2895692 h 4093851"/>
                <a:gd name="connsiteX53" fmla="*/ 1777602 w 2487611"/>
                <a:gd name="connsiteY53" fmla="*/ 2631706 h 4093851"/>
                <a:gd name="connsiteX54" fmla="*/ 1697050 w 2487611"/>
                <a:gd name="connsiteY54" fmla="*/ 2779686 h 4093851"/>
                <a:gd name="connsiteX55" fmla="*/ 789847 w 2487611"/>
                <a:gd name="connsiteY55" fmla="*/ 2779686 h 4093851"/>
                <a:gd name="connsiteX56" fmla="*/ 709405 w 2487611"/>
                <a:gd name="connsiteY56" fmla="*/ 2631931 h 4093851"/>
                <a:gd name="connsiteX57" fmla="*/ 0 w 2487611"/>
                <a:gd name="connsiteY57" fmla="*/ 2895692 h 4093851"/>
                <a:gd name="connsiteX58" fmla="*/ 262716 w 2487611"/>
                <a:gd name="connsiteY58" fmla="*/ 2165537 h 4093851"/>
                <a:gd name="connsiteX59" fmla="*/ 483603 w 2487611"/>
                <a:gd name="connsiteY59" fmla="*/ 2030543 h 4093851"/>
                <a:gd name="connsiteX60" fmla="*/ 390066 w 2487611"/>
                <a:gd name="connsiteY60" fmla="*/ 1528592 h 4093851"/>
                <a:gd name="connsiteX61" fmla="*/ 595041 w 2487611"/>
                <a:gd name="connsiteY61" fmla="*/ 689325 h 4093851"/>
                <a:gd name="connsiteX62" fmla="*/ 1225855 w 2487611"/>
                <a:gd name="connsiteY62" fmla="*/ 9198 h 4093851"/>
                <a:gd name="connsiteX0" fmla="*/ 1355591 w 2487611"/>
                <a:gd name="connsiteY0" fmla="*/ 3168890 h 4094887"/>
                <a:gd name="connsiteX1" fmla="*/ 1668701 w 2487611"/>
                <a:gd name="connsiteY1" fmla="*/ 3469474 h 4094887"/>
                <a:gd name="connsiteX2" fmla="*/ 1698103 w 2487611"/>
                <a:gd name="connsiteY2" fmla="*/ 3813117 h 4094887"/>
                <a:gd name="connsiteX3" fmla="*/ 1503571 w 2487611"/>
                <a:gd name="connsiteY3" fmla="*/ 3595625 h 4094887"/>
                <a:gd name="connsiteX4" fmla="*/ 1461585 w 2487611"/>
                <a:gd name="connsiteY4" fmla="*/ 3809366 h 4094887"/>
                <a:gd name="connsiteX5" fmla="*/ 1244671 w 2487611"/>
                <a:gd name="connsiteY5" fmla="*/ 4094887 h 4094887"/>
                <a:gd name="connsiteX6" fmla="*/ 1079392 w 2487611"/>
                <a:gd name="connsiteY6" fmla="*/ 3789128 h 4094887"/>
                <a:gd name="connsiteX7" fmla="*/ 987763 w 2487611"/>
                <a:gd name="connsiteY7" fmla="*/ 3656930 h 4094887"/>
                <a:gd name="connsiteX8" fmla="*/ 854400 w 2487611"/>
                <a:gd name="connsiteY8" fmla="*/ 3723652 h 4094887"/>
                <a:gd name="connsiteX9" fmla="*/ 869102 w 2487611"/>
                <a:gd name="connsiteY9" fmla="*/ 3400237 h 4094887"/>
                <a:gd name="connsiteX10" fmla="*/ 1052587 w 2487611"/>
                <a:gd name="connsiteY10" fmla="*/ 3202692 h 4094887"/>
                <a:gd name="connsiteX11" fmla="*/ 1019981 w 2487611"/>
                <a:gd name="connsiteY11" fmla="*/ 3246715 h 4094887"/>
                <a:gd name="connsiteX12" fmla="*/ 1012121 w 2487611"/>
                <a:gd name="connsiteY12" fmla="*/ 3419632 h 4094887"/>
                <a:gd name="connsiteX13" fmla="*/ 1083424 w 2487611"/>
                <a:gd name="connsiteY13" fmla="*/ 3383959 h 4094887"/>
                <a:gd name="connsiteX14" fmla="*/ 1132416 w 2487611"/>
                <a:gd name="connsiteY14" fmla="*/ 3454639 h 4094887"/>
                <a:gd name="connsiteX15" fmla="*/ 1220783 w 2487611"/>
                <a:gd name="connsiteY15" fmla="*/ 3618116 h 4094887"/>
                <a:gd name="connsiteX16" fmla="*/ 1336759 w 2487611"/>
                <a:gd name="connsiteY16" fmla="*/ 3465459 h 4094887"/>
                <a:gd name="connsiteX17" fmla="*/ 1359207 w 2487611"/>
                <a:gd name="connsiteY17" fmla="*/ 3351180 h 4094887"/>
                <a:gd name="connsiteX18" fmla="*/ 1463216 w 2487611"/>
                <a:gd name="connsiteY18" fmla="*/ 3467464 h 4094887"/>
                <a:gd name="connsiteX19" fmla="*/ 1447496 w 2487611"/>
                <a:gd name="connsiteY19" fmla="*/ 3283732 h 4094887"/>
                <a:gd name="connsiteX20" fmla="*/ 1355591 w 2487611"/>
                <a:gd name="connsiteY20" fmla="*/ 3168890 h 4094887"/>
                <a:gd name="connsiteX21" fmla="*/ 803026 w 2487611"/>
                <a:gd name="connsiteY21" fmla="*/ 2861325 h 4094887"/>
                <a:gd name="connsiteX22" fmla="*/ 1689473 w 2487611"/>
                <a:gd name="connsiteY22" fmla="*/ 2861325 h 4094887"/>
                <a:gd name="connsiteX23" fmla="*/ 1482985 w 2487611"/>
                <a:gd name="connsiteY23" fmla="*/ 3141373 h 4094887"/>
                <a:gd name="connsiteX24" fmla="*/ 1009514 w 2487611"/>
                <a:gd name="connsiteY24" fmla="*/ 3141373 h 4094887"/>
                <a:gd name="connsiteX25" fmla="*/ 803026 w 2487611"/>
                <a:gd name="connsiteY25" fmla="*/ 2861325 h 4094887"/>
                <a:gd name="connsiteX26" fmla="*/ 1246249 w 2487611"/>
                <a:gd name="connsiteY26" fmla="*/ 1561260 h 4094887"/>
                <a:gd name="connsiteX27" fmla="*/ 1346518 w 2487611"/>
                <a:gd name="connsiteY27" fmla="*/ 1661529 h 4094887"/>
                <a:gd name="connsiteX28" fmla="*/ 1246249 w 2487611"/>
                <a:gd name="connsiteY28" fmla="*/ 1761798 h 4094887"/>
                <a:gd name="connsiteX29" fmla="*/ 1145980 w 2487611"/>
                <a:gd name="connsiteY29" fmla="*/ 1661529 h 4094887"/>
                <a:gd name="connsiteX30" fmla="*/ 1246249 w 2487611"/>
                <a:gd name="connsiteY30" fmla="*/ 1561260 h 4094887"/>
                <a:gd name="connsiteX31" fmla="*/ 1246249 w 2487611"/>
                <a:gd name="connsiteY31" fmla="*/ 1491754 h 4094887"/>
                <a:gd name="connsiteX32" fmla="*/ 1076474 w 2487611"/>
                <a:gd name="connsiteY32" fmla="*/ 1661529 h 4094887"/>
                <a:gd name="connsiteX33" fmla="*/ 1246249 w 2487611"/>
                <a:gd name="connsiteY33" fmla="*/ 1831304 h 4094887"/>
                <a:gd name="connsiteX34" fmla="*/ 1416024 w 2487611"/>
                <a:gd name="connsiteY34" fmla="*/ 1661529 h 4094887"/>
                <a:gd name="connsiteX35" fmla="*/ 1246249 w 2487611"/>
                <a:gd name="connsiteY35" fmla="*/ 1491754 h 4094887"/>
                <a:gd name="connsiteX36" fmla="*/ 1246249 w 2487611"/>
                <a:gd name="connsiteY36" fmla="*/ 738384 h 4094887"/>
                <a:gd name="connsiteX37" fmla="*/ 1446787 w 2487611"/>
                <a:gd name="connsiteY37" fmla="*/ 938922 h 4094887"/>
                <a:gd name="connsiteX38" fmla="*/ 1246249 w 2487611"/>
                <a:gd name="connsiteY38" fmla="*/ 1139460 h 4094887"/>
                <a:gd name="connsiteX39" fmla="*/ 1045711 w 2487611"/>
                <a:gd name="connsiteY39" fmla="*/ 938922 h 4094887"/>
                <a:gd name="connsiteX40" fmla="*/ 1246249 w 2487611"/>
                <a:gd name="connsiteY40" fmla="*/ 738384 h 4094887"/>
                <a:gd name="connsiteX41" fmla="*/ 1246249 w 2487611"/>
                <a:gd name="connsiteY41" fmla="*/ 599372 h 4094887"/>
                <a:gd name="connsiteX42" fmla="*/ 906699 w 2487611"/>
                <a:gd name="connsiteY42" fmla="*/ 938922 h 4094887"/>
                <a:gd name="connsiteX43" fmla="*/ 1246249 w 2487611"/>
                <a:gd name="connsiteY43" fmla="*/ 1278472 h 4094887"/>
                <a:gd name="connsiteX44" fmla="*/ 1585799 w 2487611"/>
                <a:gd name="connsiteY44" fmla="*/ 938922 h 4094887"/>
                <a:gd name="connsiteX45" fmla="*/ 1246249 w 2487611"/>
                <a:gd name="connsiteY45" fmla="*/ 599372 h 4094887"/>
                <a:gd name="connsiteX46" fmla="*/ 1235050 w 2487611"/>
                <a:gd name="connsiteY46" fmla="*/ 0 h 4094887"/>
                <a:gd name="connsiteX47" fmla="*/ 1229544 w 2487611"/>
                <a:gd name="connsiteY47" fmla="*/ 1036 h 4094887"/>
                <a:gd name="connsiteX48" fmla="*/ 1891856 w 2487611"/>
                <a:gd name="connsiteY48" fmla="*/ 690361 h 4094887"/>
                <a:gd name="connsiteX49" fmla="*/ 2096831 w 2487611"/>
                <a:gd name="connsiteY49" fmla="*/ 1529628 h 4094887"/>
                <a:gd name="connsiteX50" fmla="*/ 2003408 w 2487611"/>
                <a:gd name="connsiteY50" fmla="*/ 2031213 h 4094887"/>
                <a:gd name="connsiteX51" fmla="*/ 2224895 w 2487611"/>
                <a:gd name="connsiteY51" fmla="*/ 2166573 h 4094887"/>
                <a:gd name="connsiteX52" fmla="*/ 2487611 w 2487611"/>
                <a:gd name="connsiteY52" fmla="*/ 2896728 h 4094887"/>
                <a:gd name="connsiteX53" fmla="*/ 1777602 w 2487611"/>
                <a:gd name="connsiteY53" fmla="*/ 2632742 h 4094887"/>
                <a:gd name="connsiteX54" fmla="*/ 1697050 w 2487611"/>
                <a:gd name="connsiteY54" fmla="*/ 2780722 h 4094887"/>
                <a:gd name="connsiteX55" fmla="*/ 789847 w 2487611"/>
                <a:gd name="connsiteY55" fmla="*/ 2780722 h 4094887"/>
                <a:gd name="connsiteX56" fmla="*/ 709405 w 2487611"/>
                <a:gd name="connsiteY56" fmla="*/ 2632967 h 4094887"/>
                <a:gd name="connsiteX57" fmla="*/ 0 w 2487611"/>
                <a:gd name="connsiteY57" fmla="*/ 2896728 h 4094887"/>
                <a:gd name="connsiteX58" fmla="*/ 262716 w 2487611"/>
                <a:gd name="connsiteY58" fmla="*/ 2166573 h 4094887"/>
                <a:gd name="connsiteX59" fmla="*/ 483603 w 2487611"/>
                <a:gd name="connsiteY59" fmla="*/ 2031579 h 4094887"/>
                <a:gd name="connsiteX60" fmla="*/ 390066 w 2487611"/>
                <a:gd name="connsiteY60" fmla="*/ 1529628 h 4094887"/>
                <a:gd name="connsiteX61" fmla="*/ 595041 w 2487611"/>
                <a:gd name="connsiteY61" fmla="*/ 690361 h 4094887"/>
                <a:gd name="connsiteX62" fmla="*/ 1235050 w 2487611"/>
                <a:gd name="connsiteY62" fmla="*/ 0 h 4094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487611" h="4094887">
                  <a:moveTo>
                    <a:pt x="1355591" y="3168890"/>
                  </a:moveTo>
                  <a:cubicBezTo>
                    <a:pt x="1473595" y="3210993"/>
                    <a:pt x="1581876" y="3305191"/>
                    <a:pt x="1668701" y="3469474"/>
                  </a:cubicBezTo>
                  <a:cubicBezTo>
                    <a:pt x="1695925" y="3526851"/>
                    <a:pt x="1780322" y="3714906"/>
                    <a:pt x="1698103" y="3813117"/>
                  </a:cubicBezTo>
                  <a:cubicBezTo>
                    <a:pt x="1602299" y="3649464"/>
                    <a:pt x="1614173" y="3625906"/>
                    <a:pt x="1503571" y="3595625"/>
                  </a:cubicBezTo>
                  <a:cubicBezTo>
                    <a:pt x="1496942" y="3685463"/>
                    <a:pt x="1467966" y="3774165"/>
                    <a:pt x="1461585" y="3809366"/>
                  </a:cubicBezTo>
                  <a:cubicBezTo>
                    <a:pt x="1385470" y="3978592"/>
                    <a:pt x="1404096" y="3968132"/>
                    <a:pt x="1244671" y="4094887"/>
                  </a:cubicBezTo>
                  <a:cubicBezTo>
                    <a:pt x="1246206" y="3880802"/>
                    <a:pt x="1159532" y="3834965"/>
                    <a:pt x="1079392" y="3789128"/>
                  </a:cubicBezTo>
                  <a:cubicBezTo>
                    <a:pt x="1026853" y="3769315"/>
                    <a:pt x="996695" y="3717697"/>
                    <a:pt x="987763" y="3656930"/>
                  </a:cubicBezTo>
                  <a:cubicBezTo>
                    <a:pt x="943900" y="3685346"/>
                    <a:pt x="898437" y="3695225"/>
                    <a:pt x="854400" y="3723652"/>
                  </a:cubicBezTo>
                  <a:cubicBezTo>
                    <a:pt x="854400" y="3658863"/>
                    <a:pt x="789060" y="3535267"/>
                    <a:pt x="869102" y="3400237"/>
                  </a:cubicBezTo>
                  <a:cubicBezTo>
                    <a:pt x="905823" y="3342803"/>
                    <a:pt x="973047" y="3258718"/>
                    <a:pt x="1052587" y="3202692"/>
                  </a:cubicBezTo>
                  <a:lnTo>
                    <a:pt x="1019981" y="3246715"/>
                  </a:lnTo>
                  <a:cubicBezTo>
                    <a:pt x="977187" y="3318910"/>
                    <a:pt x="1012121" y="3384991"/>
                    <a:pt x="1012121" y="3419632"/>
                  </a:cubicBezTo>
                  <a:cubicBezTo>
                    <a:pt x="1035665" y="3404433"/>
                    <a:pt x="1059972" y="3399151"/>
                    <a:pt x="1083424" y="3383959"/>
                  </a:cubicBezTo>
                  <a:cubicBezTo>
                    <a:pt x="1088200" y="3416448"/>
                    <a:pt x="1104325" y="3444046"/>
                    <a:pt x="1132416" y="3454639"/>
                  </a:cubicBezTo>
                  <a:cubicBezTo>
                    <a:pt x="1175263" y="3479146"/>
                    <a:pt x="1221604" y="3503653"/>
                    <a:pt x="1220783" y="3618116"/>
                  </a:cubicBezTo>
                  <a:cubicBezTo>
                    <a:pt x="1306022" y="3550346"/>
                    <a:pt x="1296063" y="3555938"/>
                    <a:pt x="1336759" y="3465459"/>
                  </a:cubicBezTo>
                  <a:cubicBezTo>
                    <a:pt x="1340170" y="3446638"/>
                    <a:pt x="1355662" y="3399214"/>
                    <a:pt x="1359207" y="3351180"/>
                  </a:cubicBezTo>
                  <a:cubicBezTo>
                    <a:pt x="1418341" y="3367371"/>
                    <a:pt x="1411993" y="3379966"/>
                    <a:pt x="1463216" y="3467464"/>
                  </a:cubicBezTo>
                  <a:cubicBezTo>
                    <a:pt x="1507175" y="3414955"/>
                    <a:pt x="1462051" y="3314410"/>
                    <a:pt x="1447496" y="3283732"/>
                  </a:cubicBezTo>
                  <a:cubicBezTo>
                    <a:pt x="1420721" y="3233074"/>
                    <a:pt x="1390133" y="3194880"/>
                    <a:pt x="1355591" y="3168890"/>
                  </a:cubicBezTo>
                  <a:close/>
                  <a:moveTo>
                    <a:pt x="803026" y="2861325"/>
                  </a:moveTo>
                  <a:lnTo>
                    <a:pt x="1689473" y="2861325"/>
                  </a:lnTo>
                  <a:lnTo>
                    <a:pt x="1482985" y="3141373"/>
                  </a:lnTo>
                  <a:lnTo>
                    <a:pt x="1009514" y="3141373"/>
                  </a:lnTo>
                  <a:lnTo>
                    <a:pt x="803026" y="2861325"/>
                  </a:lnTo>
                  <a:close/>
                  <a:moveTo>
                    <a:pt x="1246249" y="1561260"/>
                  </a:moveTo>
                  <a:cubicBezTo>
                    <a:pt x="1301626" y="1561260"/>
                    <a:pt x="1346518" y="1606152"/>
                    <a:pt x="1346518" y="1661529"/>
                  </a:cubicBezTo>
                  <a:cubicBezTo>
                    <a:pt x="1346518" y="1716906"/>
                    <a:pt x="1301626" y="1761798"/>
                    <a:pt x="1246249" y="1761798"/>
                  </a:cubicBezTo>
                  <a:cubicBezTo>
                    <a:pt x="1190872" y="1761798"/>
                    <a:pt x="1145980" y="1716906"/>
                    <a:pt x="1145980" y="1661529"/>
                  </a:cubicBezTo>
                  <a:cubicBezTo>
                    <a:pt x="1145980" y="1606152"/>
                    <a:pt x="1190872" y="1561260"/>
                    <a:pt x="1246249" y="1561260"/>
                  </a:cubicBezTo>
                  <a:close/>
                  <a:moveTo>
                    <a:pt x="1246249" y="1491754"/>
                  </a:moveTo>
                  <a:cubicBezTo>
                    <a:pt x="1152485" y="1491754"/>
                    <a:pt x="1076474" y="1567765"/>
                    <a:pt x="1076474" y="1661529"/>
                  </a:cubicBezTo>
                  <a:cubicBezTo>
                    <a:pt x="1076474" y="1755293"/>
                    <a:pt x="1152485" y="1831304"/>
                    <a:pt x="1246249" y="1831304"/>
                  </a:cubicBezTo>
                  <a:cubicBezTo>
                    <a:pt x="1340013" y="1831304"/>
                    <a:pt x="1416024" y="1755293"/>
                    <a:pt x="1416024" y="1661529"/>
                  </a:cubicBezTo>
                  <a:cubicBezTo>
                    <a:pt x="1416024" y="1567765"/>
                    <a:pt x="1340013" y="1491754"/>
                    <a:pt x="1246249" y="1491754"/>
                  </a:cubicBezTo>
                  <a:close/>
                  <a:moveTo>
                    <a:pt x="1246249" y="738384"/>
                  </a:moveTo>
                  <a:cubicBezTo>
                    <a:pt x="1357003" y="738384"/>
                    <a:pt x="1446787" y="828168"/>
                    <a:pt x="1446787" y="938922"/>
                  </a:cubicBezTo>
                  <a:cubicBezTo>
                    <a:pt x="1446787" y="1049676"/>
                    <a:pt x="1357003" y="1139460"/>
                    <a:pt x="1246249" y="1139460"/>
                  </a:cubicBezTo>
                  <a:cubicBezTo>
                    <a:pt x="1135495" y="1139460"/>
                    <a:pt x="1045711" y="1049676"/>
                    <a:pt x="1045711" y="938922"/>
                  </a:cubicBezTo>
                  <a:cubicBezTo>
                    <a:pt x="1045711" y="828168"/>
                    <a:pt x="1135495" y="738384"/>
                    <a:pt x="1246249" y="738384"/>
                  </a:cubicBezTo>
                  <a:close/>
                  <a:moveTo>
                    <a:pt x="1246249" y="599372"/>
                  </a:moveTo>
                  <a:cubicBezTo>
                    <a:pt x="1058721" y="599372"/>
                    <a:pt x="906699" y="751394"/>
                    <a:pt x="906699" y="938922"/>
                  </a:cubicBezTo>
                  <a:cubicBezTo>
                    <a:pt x="906699" y="1126450"/>
                    <a:pt x="1058721" y="1278472"/>
                    <a:pt x="1246249" y="1278472"/>
                  </a:cubicBezTo>
                  <a:cubicBezTo>
                    <a:pt x="1433777" y="1278472"/>
                    <a:pt x="1585799" y="1126450"/>
                    <a:pt x="1585799" y="938922"/>
                  </a:cubicBezTo>
                  <a:cubicBezTo>
                    <a:pt x="1585799" y="751394"/>
                    <a:pt x="1433777" y="599372"/>
                    <a:pt x="1246249" y="599372"/>
                  </a:cubicBezTo>
                  <a:close/>
                  <a:moveTo>
                    <a:pt x="1235050" y="0"/>
                  </a:moveTo>
                  <a:lnTo>
                    <a:pt x="1229544" y="1036"/>
                  </a:lnTo>
                  <a:cubicBezTo>
                    <a:pt x="1489347" y="133873"/>
                    <a:pt x="1749649" y="461397"/>
                    <a:pt x="1891856" y="690361"/>
                  </a:cubicBezTo>
                  <a:cubicBezTo>
                    <a:pt x="2013592" y="919326"/>
                    <a:pt x="2102003" y="1246061"/>
                    <a:pt x="2096831" y="1529628"/>
                  </a:cubicBezTo>
                  <a:cubicBezTo>
                    <a:pt x="2096831" y="1659128"/>
                    <a:pt x="2058845" y="1842372"/>
                    <a:pt x="2003408" y="2031213"/>
                  </a:cubicBezTo>
                  <a:lnTo>
                    <a:pt x="2224895" y="2166573"/>
                  </a:lnTo>
                  <a:lnTo>
                    <a:pt x="2487611" y="2896728"/>
                  </a:lnTo>
                  <a:lnTo>
                    <a:pt x="1777602" y="2632742"/>
                  </a:lnTo>
                  <a:cubicBezTo>
                    <a:pt x="1749049" y="2692676"/>
                    <a:pt x="1721557" y="2743254"/>
                    <a:pt x="1697050" y="2780722"/>
                  </a:cubicBezTo>
                  <a:lnTo>
                    <a:pt x="789847" y="2780722"/>
                  </a:lnTo>
                  <a:cubicBezTo>
                    <a:pt x="765372" y="2743301"/>
                    <a:pt x="737918" y="2692803"/>
                    <a:pt x="709405" y="2632967"/>
                  </a:cubicBezTo>
                  <a:lnTo>
                    <a:pt x="0" y="2896728"/>
                  </a:lnTo>
                  <a:lnTo>
                    <a:pt x="262716" y="2166573"/>
                  </a:lnTo>
                  <a:lnTo>
                    <a:pt x="483603" y="2031579"/>
                  </a:lnTo>
                  <a:cubicBezTo>
                    <a:pt x="428102" y="1842611"/>
                    <a:pt x="390066" y="1659212"/>
                    <a:pt x="390066" y="1529628"/>
                  </a:cubicBezTo>
                  <a:cubicBezTo>
                    <a:pt x="384894" y="1246061"/>
                    <a:pt x="473305" y="919326"/>
                    <a:pt x="595041" y="690361"/>
                  </a:cubicBezTo>
                  <a:cubicBezTo>
                    <a:pt x="737248" y="461397"/>
                    <a:pt x="957359" y="97388"/>
                    <a:pt x="12350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2" name="TextBox 64">
              <a:extLst>
                <a:ext uri="{FF2B5EF4-FFF2-40B4-BE49-F238E27FC236}">
                  <a16:creationId xmlns:a16="http://schemas.microsoft.com/office/drawing/2014/main" id="{84C6D534-5B6D-4E11-81AF-71158286742E}"/>
                </a:ext>
              </a:extLst>
            </p:cNvPr>
            <p:cNvSpPr txBox="1"/>
            <p:nvPr/>
          </p:nvSpPr>
          <p:spPr>
            <a:xfrm>
              <a:off x="9642496" y="5791779"/>
              <a:ext cx="1411922" cy="45289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cs typeface="Arial" pitchFamily="34" charset="0"/>
                </a:rPr>
                <a:t>START</a:t>
              </a:r>
              <a:endParaRPr lang="ko-KR" altLang="en-US" sz="11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7670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8DC0EC4-1264-395B-F5CA-3DC95B73B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6" name="Cámara 5">
            <a:extLst>
              <a:ext uri="{FF2B5EF4-FFF2-40B4-BE49-F238E27FC236}">
                <a16:creationId xmlns:a16="http://schemas.microsoft.com/office/drawing/2014/main" id="{C0670FBA-6CD0-46BB-45B6-3F3373A5990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inserción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455522" y="1700810"/>
            <a:ext cx="616143" cy="830997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2455522" y="1983797"/>
            <a:ext cx="616143" cy="830997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2455522" y="2266783"/>
            <a:ext cx="616143" cy="830997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2455522" y="2549770"/>
            <a:ext cx="616143" cy="830997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455522" y="2832758"/>
            <a:ext cx="616143" cy="830997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2455522" y="3115745"/>
            <a:ext cx="616143" cy="830997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2455522" y="3398731"/>
            <a:ext cx="616143" cy="830997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2455522" y="3681718"/>
            <a:ext cx="616143" cy="830997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340184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4079776" y="4941170"/>
            <a:ext cx="612000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3215682" y="2276872"/>
            <a:ext cx="5966698" cy="84638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El 7 es mayor que todos los elementos de la lista</a:t>
            </a:r>
          </a:p>
          <a:p>
            <a:pPr>
              <a:spcAft>
                <a:spcPts val="600"/>
              </a:spcAft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Lo insertamos al final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3215680" y="4395593"/>
            <a:ext cx="1880066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5" name="Marcador de fecha 1"/>
          <p:cNvSpPr>
            <a:spLocks noGrp="1"/>
          </p:cNvSpPr>
          <p:nvPr>
            <p:ph type="dt" sz="half" idx="10"/>
          </p:nvPr>
        </p:nvSpPr>
        <p:spPr>
          <a:xfrm>
            <a:off x="321922" y="6396036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AC76650-1123-4723-984C-2300C343ECD6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2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autoRev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250" autoRev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autoRev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28" grpId="1" animBg="1"/>
      <p:bldP spid="2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AEC17F4-5BF5-4B8E-E6A6-E36C75C10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6" name="Cámara 5">
            <a:extLst>
              <a:ext uri="{FF2B5EF4-FFF2-40B4-BE49-F238E27FC236}">
                <a16:creationId xmlns:a16="http://schemas.microsoft.com/office/drawing/2014/main" id="{B1FC0F49-A4FC-7E31-5549-F3D17BCB569F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inserción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215682" y="2276872"/>
            <a:ext cx="5602624" cy="126188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Primer elemento (5) mayor que el nuevo (4):</a:t>
            </a:r>
          </a:p>
          <a:p>
            <a:pPr>
              <a:spcAft>
                <a:spcPts val="600"/>
              </a:spcAft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Desplazamos todos una posición a la derecha</a:t>
            </a:r>
          </a:p>
          <a:p>
            <a:pPr>
              <a:spcAft>
                <a:spcPts val="600"/>
              </a:spcAft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Insertamos el nuevo en la primera posición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2455523" y="1700808"/>
            <a:ext cx="612000" cy="830997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2455523" y="1983796"/>
            <a:ext cx="612000" cy="830997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2455523" y="2266783"/>
            <a:ext cx="612000" cy="830997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2455523" y="2549770"/>
            <a:ext cx="612000" cy="830997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455523" y="2832756"/>
            <a:ext cx="612000" cy="830997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2455523" y="3115744"/>
            <a:ext cx="612000" cy="830997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2455523" y="3398731"/>
            <a:ext cx="612000" cy="830997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3359696" y="4941168"/>
            <a:ext cx="612000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4079776" y="4941168"/>
            <a:ext cx="612000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4799856" y="4941168"/>
            <a:ext cx="612000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4079776" y="4941168"/>
            <a:ext cx="612000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3359696" y="4941168"/>
            <a:ext cx="612000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5643952" y="3861048"/>
            <a:ext cx="4484497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Hemos insertado el elemento en su lugar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3215680" y="4395593"/>
            <a:ext cx="1880066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6" name="Marcador de fecha 1"/>
          <p:cNvSpPr>
            <a:spLocks noGrp="1"/>
          </p:cNvSpPr>
          <p:nvPr>
            <p:ph type="dt" sz="half" idx="10"/>
          </p:nvPr>
        </p:nvSpPr>
        <p:spPr>
          <a:xfrm>
            <a:off x="321923" y="6277399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602C68-F301-4718-A3E7-1553BB43EEBD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32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23" grpId="0" animBg="1"/>
      <p:bldP spid="27" grpId="0" animBg="1"/>
      <p:bldP spid="28" grpId="0" animBg="1"/>
      <p:bldP spid="25" grpId="0" animBg="1"/>
      <p:bldP spid="29" grpId="0" animBg="1"/>
      <p:bldP spid="30" grpId="0" animBg="1"/>
      <p:bldP spid="30" grpId="1" animBg="1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7D540F4-1FA0-1D76-CED0-2B5F42D97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6" name="Cámara 5">
            <a:extLst>
              <a:ext uri="{FF2B5EF4-FFF2-40B4-BE49-F238E27FC236}">
                <a16:creationId xmlns:a16="http://schemas.microsoft.com/office/drawing/2014/main" id="{13196F8E-91C0-72FB-49B6-75D89B7A41E9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30" name="29 CuadroTexto"/>
          <p:cNvSpPr txBox="1"/>
          <p:nvPr/>
        </p:nvSpPr>
        <p:spPr>
          <a:xfrm>
            <a:off x="3359696" y="4941168"/>
            <a:ext cx="612000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4079776" y="4941168"/>
            <a:ext cx="612000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4799856" y="4941168"/>
            <a:ext cx="612000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inserción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455523" y="1700807"/>
            <a:ext cx="612000" cy="831600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2455523" y="1983795"/>
            <a:ext cx="612000" cy="831600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2455523" y="2266781"/>
            <a:ext cx="612000" cy="831600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2455523" y="2549768"/>
            <a:ext cx="612000" cy="831600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455523" y="2832755"/>
            <a:ext cx="612000" cy="831600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2455523" y="3115743"/>
            <a:ext cx="612000" cy="831600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5519936" y="4941168"/>
            <a:ext cx="612000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3215682" y="2276872"/>
            <a:ext cx="5665333" cy="84638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9 es mayor que todos los elementos de la lista</a:t>
            </a:r>
          </a:p>
          <a:p>
            <a:pPr>
              <a:spcAft>
                <a:spcPts val="600"/>
              </a:spcAft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Lo insertamos al final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3215680" y="4395593"/>
            <a:ext cx="1880066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6" name="Marcador de fecha 1"/>
          <p:cNvSpPr>
            <a:spLocks noGrp="1"/>
          </p:cNvSpPr>
          <p:nvPr>
            <p:ph type="dt" sz="half" idx="10"/>
          </p:nvPr>
        </p:nvSpPr>
        <p:spPr>
          <a:xfrm>
            <a:off x="321923" y="6298428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2139C2-1F38-461E-931B-333AC863C269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2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autoRev="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250" autoRev="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autoRev="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2" grpId="0" animBg="1"/>
      <p:bldP spid="32" grpId="1" animBg="1"/>
      <p:bldP spid="2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899D580-5869-A5AB-947A-B561FCC1B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6" name="Cámara 5">
            <a:extLst>
              <a:ext uri="{FF2B5EF4-FFF2-40B4-BE49-F238E27FC236}">
                <a16:creationId xmlns:a16="http://schemas.microsoft.com/office/drawing/2014/main" id="{DA14C35D-CCDC-48AB-2CE6-B2ECCE9E2DDD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inserción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455523" y="1700807"/>
            <a:ext cx="612000" cy="831600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2455523" y="1983795"/>
            <a:ext cx="612000" cy="831600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2455523" y="2266781"/>
            <a:ext cx="612000" cy="831600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2455523" y="2549768"/>
            <a:ext cx="612000" cy="831600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455523" y="2832755"/>
            <a:ext cx="612000" cy="831600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556208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628216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340184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412192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484200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556208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84200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412192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340184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3215682" y="2276872"/>
            <a:ext cx="5602624" cy="126188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Primer elemento (4) mayor que el nuevo (2):</a:t>
            </a:r>
          </a:p>
          <a:p>
            <a:pPr>
              <a:spcAft>
                <a:spcPts val="600"/>
              </a:spcAft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Desplazamos todos una posición a la derecha</a:t>
            </a:r>
          </a:p>
          <a:p>
            <a:pPr>
              <a:spcAft>
                <a:spcPts val="600"/>
              </a:spcAft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Insertamos el nuevo en la primera posición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3215680" y="4395593"/>
            <a:ext cx="1880066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4" name="Marcador de fecha 1"/>
          <p:cNvSpPr>
            <a:spLocks noGrp="1"/>
          </p:cNvSpPr>
          <p:nvPr>
            <p:ph type="dt" sz="half" idx="10"/>
          </p:nvPr>
        </p:nvSpPr>
        <p:spPr>
          <a:xfrm>
            <a:off x="490451" y="6285841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5CDAB3-7259-404E-A83A-945E5C0A0A0A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2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autoRev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250" autoRev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250" autoRev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autoRev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2" grpId="0" animBg="1"/>
      <p:bldP spid="27" grpId="0" animBg="1"/>
      <p:bldP spid="30" grpId="0" animBg="1"/>
      <p:bldP spid="29" grpId="0" animBg="1"/>
      <p:bldP spid="25" grpId="0" animBg="1"/>
      <p:bldP spid="28" grpId="0" animBg="1"/>
      <p:bldP spid="31" grpId="0" animBg="1"/>
      <p:bldP spid="33" grpId="0" animBg="1"/>
      <p:bldP spid="34" grpId="0" animBg="1"/>
      <p:bldP spid="34" grpId="1" animBg="1"/>
      <p:bldP spid="2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0BACB23-BD3D-2AD6-87D7-0CDB7E87F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6" name="Cámara 5">
            <a:extLst>
              <a:ext uri="{FF2B5EF4-FFF2-40B4-BE49-F238E27FC236}">
                <a16:creationId xmlns:a16="http://schemas.microsoft.com/office/drawing/2014/main" id="{26D767AD-9A74-BBBA-5E14-5950488A78AD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inserción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497668" y="1700810"/>
            <a:ext cx="527709" cy="830997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2497668" y="1983797"/>
            <a:ext cx="527709" cy="830997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2497668" y="2266783"/>
            <a:ext cx="527709" cy="830997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2497668" y="2549770"/>
            <a:ext cx="527709" cy="830997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628216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556208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412192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84200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340184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340184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700224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628216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3215680" y="2276872"/>
            <a:ext cx="6254276" cy="126188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El 9 es el primer elemento mayor que el nuevo (8):</a:t>
            </a:r>
          </a:p>
          <a:p>
            <a:pPr>
              <a:spcAft>
                <a:spcPts val="600"/>
              </a:spcAft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Desplazamos desde ese hacia la derecha</a:t>
            </a:r>
          </a:p>
          <a:p>
            <a:pPr>
              <a:spcAft>
                <a:spcPts val="600"/>
              </a:spcAft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Insertamos donde estaba el 9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3215680" y="4395593"/>
            <a:ext cx="1880066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5" name="Marcador de fecha 1"/>
          <p:cNvSpPr>
            <a:spLocks noGrp="1"/>
          </p:cNvSpPr>
          <p:nvPr>
            <p:ph type="dt" sz="half" idx="10"/>
          </p:nvPr>
        </p:nvSpPr>
        <p:spPr>
          <a:xfrm>
            <a:off x="364068" y="6376820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108E65-FDD3-4186-80FD-EF4F9ECA37FD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2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" dur="25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 animBg="1"/>
      <p:bldP spid="22" grpId="0" animBg="1"/>
      <p:bldP spid="24" grpId="0" animBg="1"/>
      <p:bldP spid="24" grpId="1" animBg="1"/>
      <p:bldP spid="2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8E0D496-5964-1255-98A4-7F06C77F9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6" name="Cámara 5">
            <a:extLst>
              <a:ext uri="{FF2B5EF4-FFF2-40B4-BE49-F238E27FC236}">
                <a16:creationId xmlns:a16="http://schemas.microsoft.com/office/drawing/2014/main" id="{E1BD0B58-884C-FD6E-D3AB-06C2948F0546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4" name="23 CuadroTexto"/>
          <p:cNvSpPr txBox="1"/>
          <p:nvPr/>
        </p:nvSpPr>
        <p:spPr>
          <a:xfrm>
            <a:off x="628216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inserción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497668" y="1700810"/>
            <a:ext cx="527709" cy="830997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2497668" y="1983797"/>
            <a:ext cx="527709" cy="830997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2497668" y="2266783"/>
            <a:ext cx="527709" cy="830997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556208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412192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84200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340184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340184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700224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772232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700224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628216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556208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484200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412192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3215680" y="4395593"/>
            <a:ext cx="1880066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3215681" y="2276872"/>
            <a:ext cx="5762155" cy="126188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Segundo elemento (4) mayor que el nuevo (3):</a:t>
            </a:r>
          </a:p>
          <a:p>
            <a:pPr>
              <a:spcAft>
                <a:spcPts val="600"/>
              </a:spcAft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Desplazamos desde ese hacia la derecha</a:t>
            </a:r>
          </a:p>
          <a:p>
            <a:pPr>
              <a:spcAft>
                <a:spcPts val="600"/>
              </a:spcAft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Insertamos donde estaba el 4</a:t>
            </a:r>
          </a:p>
        </p:txBody>
      </p:sp>
      <p:sp>
        <p:nvSpPr>
          <p:cNvPr id="25" name="Marcador de fecha 1"/>
          <p:cNvSpPr>
            <a:spLocks noGrp="1"/>
          </p:cNvSpPr>
          <p:nvPr>
            <p:ph type="dt" sz="half" idx="10"/>
          </p:nvPr>
        </p:nvSpPr>
        <p:spPr>
          <a:xfrm>
            <a:off x="364068" y="637389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14E507-E3AF-4399-997B-098EDF6F743B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3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3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4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  <p:bldP spid="28" grpId="0" animBg="1"/>
      <p:bldP spid="33" grpId="0" animBg="1"/>
      <p:bldP spid="31" grpId="0" animBg="1"/>
      <p:bldP spid="22" grpId="0" animBg="1"/>
      <p:bldP spid="21" grpId="0" animBg="1"/>
      <p:bldP spid="29" grpId="0" animBg="1"/>
      <p:bldP spid="32" grpId="0" animBg="1"/>
      <p:bldP spid="35" grpId="0" animBg="1"/>
      <p:bldP spid="36" grpId="0" animBg="1"/>
      <p:bldP spid="37" grpId="0" animBg="1"/>
      <p:bldP spid="37" grpId="1" animBg="1"/>
      <p:bldP spid="2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5A43730-74D6-422A-D7A3-AF655B625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6" name="Cámara 5">
            <a:extLst>
              <a:ext uri="{FF2B5EF4-FFF2-40B4-BE49-F238E27FC236}">
                <a16:creationId xmlns:a16="http://schemas.microsoft.com/office/drawing/2014/main" id="{CCC343B8-2A65-55BF-14B6-CA7D24BCB9E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34" name="33 CuadroTexto"/>
          <p:cNvSpPr txBox="1"/>
          <p:nvPr/>
        </p:nvSpPr>
        <p:spPr>
          <a:xfrm>
            <a:off x="340184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412192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inserción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497668" y="1700810"/>
            <a:ext cx="527709" cy="830997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2497668" y="1983797"/>
            <a:ext cx="527709" cy="830997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772232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844240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484200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556208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700224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628216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772232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700224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40" name="39 CuadroTexto"/>
          <p:cNvSpPr txBox="1"/>
          <p:nvPr/>
        </p:nvSpPr>
        <p:spPr>
          <a:xfrm>
            <a:off x="628216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41" name="40 CuadroTexto"/>
          <p:cNvSpPr txBox="1"/>
          <p:nvPr/>
        </p:nvSpPr>
        <p:spPr>
          <a:xfrm>
            <a:off x="556208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42" name="41 CuadroTexto"/>
          <p:cNvSpPr txBox="1"/>
          <p:nvPr/>
        </p:nvSpPr>
        <p:spPr>
          <a:xfrm>
            <a:off x="484200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43" name="42 CuadroTexto"/>
          <p:cNvSpPr txBox="1"/>
          <p:nvPr/>
        </p:nvSpPr>
        <p:spPr>
          <a:xfrm>
            <a:off x="412192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44" name="43 CuadroTexto"/>
          <p:cNvSpPr txBox="1"/>
          <p:nvPr/>
        </p:nvSpPr>
        <p:spPr>
          <a:xfrm>
            <a:off x="340184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3215680" y="4395593"/>
            <a:ext cx="1880066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3215682" y="2276872"/>
            <a:ext cx="5602624" cy="126188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Primer elemento (2) mayor que el nuevo (1):</a:t>
            </a:r>
          </a:p>
          <a:p>
            <a:pPr>
              <a:spcAft>
                <a:spcPts val="600"/>
              </a:spcAft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Desplazamos todos una posición a la derecha</a:t>
            </a:r>
          </a:p>
          <a:p>
            <a:pPr>
              <a:spcAft>
                <a:spcPts val="600"/>
              </a:spcAft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Insertamos el nuevo en la primera posición</a:t>
            </a:r>
          </a:p>
        </p:txBody>
      </p:sp>
      <p:sp>
        <p:nvSpPr>
          <p:cNvPr id="28" name="Marcador de fecha 1"/>
          <p:cNvSpPr>
            <a:spLocks noGrp="1"/>
          </p:cNvSpPr>
          <p:nvPr>
            <p:ph type="dt" sz="half" idx="10"/>
          </p:nvPr>
        </p:nvSpPr>
        <p:spPr>
          <a:xfrm>
            <a:off x="241069" y="6337692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0A79E-2747-4A89-97B3-C297C61B2B2A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3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250" autoRev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7" dur="250" autoRev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8" dur="250" autoRev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autoRev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18" grpId="0" animBg="1"/>
      <p:bldP spid="21" grpId="0" animBg="1"/>
      <p:bldP spid="27" grpId="0" animBg="1"/>
      <p:bldP spid="36" grpId="0" animBg="1"/>
      <p:bldP spid="35" grpId="0" animBg="1"/>
      <p:bldP spid="29" grpId="0" animBg="1"/>
      <p:bldP spid="32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4" grpId="1" animBg="1"/>
      <p:bldP spid="2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728A5F4-E96C-CBD2-36E9-5AFEF84CA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6" name="Cámara 5">
            <a:extLst>
              <a:ext uri="{FF2B5EF4-FFF2-40B4-BE49-F238E27FC236}">
                <a16:creationId xmlns:a16="http://schemas.microsoft.com/office/drawing/2014/main" id="{53801508-6A77-7B6C-1124-7E46482E78CF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inserción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497668" y="1700810"/>
            <a:ext cx="527709" cy="830997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844240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916248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44" name="43 CuadroTexto"/>
          <p:cNvSpPr txBox="1"/>
          <p:nvPr/>
        </p:nvSpPr>
        <p:spPr>
          <a:xfrm>
            <a:off x="340184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42" name="41 CuadroTexto"/>
          <p:cNvSpPr txBox="1"/>
          <p:nvPr/>
        </p:nvSpPr>
        <p:spPr>
          <a:xfrm>
            <a:off x="484200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41" name="40 CuadroTexto"/>
          <p:cNvSpPr txBox="1"/>
          <p:nvPr/>
        </p:nvSpPr>
        <p:spPr>
          <a:xfrm>
            <a:off x="556208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40" name="39 CuadroTexto"/>
          <p:cNvSpPr txBox="1"/>
          <p:nvPr/>
        </p:nvSpPr>
        <p:spPr>
          <a:xfrm>
            <a:off x="628216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700224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772232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43" name="42 CuadroTexto"/>
          <p:cNvSpPr txBox="1"/>
          <p:nvPr/>
        </p:nvSpPr>
        <p:spPr>
          <a:xfrm>
            <a:off x="412192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844240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772232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45" name="44 CuadroTexto"/>
          <p:cNvSpPr txBox="1"/>
          <p:nvPr/>
        </p:nvSpPr>
        <p:spPr>
          <a:xfrm>
            <a:off x="7002242" y="4941170"/>
            <a:ext cx="527709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46" name="45 CuadroTexto"/>
          <p:cNvSpPr txBox="1"/>
          <p:nvPr/>
        </p:nvSpPr>
        <p:spPr>
          <a:xfrm>
            <a:off x="6627185" y="3888632"/>
            <a:ext cx="3233834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¡¡¡ LISTA ORDENADA !!!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3215680" y="4395593"/>
            <a:ext cx="1880066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3215680" y="2276872"/>
            <a:ext cx="6254276" cy="126188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El 7 es el primer elemento mayor que el nuevo (6):</a:t>
            </a:r>
          </a:p>
          <a:p>
            <a:pPr>
              <a:spcAft>
                <a:spcPts val="600"/>
              </a:spcAft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Desplazamos desde ese hacia la derecha</a:t>
            </a:r>
          </a:p>
          <a:p>
            <a:pPr>
              <a:spcAft>
                <a:spcPts val="600"/>
              </a:spcAft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Insertamos donde estaba el 7</a:t>
            </a:r>
          </a:p>
        </p:txBody>
      </p:sp>
      <p:sp>
        <p:nvSpPr>
          <p:cNvPr id="22" name="Marcador de fecha 1"/>
          <p:cNvSpPr>
            <a:spLocks noGrp="1"/>
          </p:cNvSpPr>
          <p:nvPr>
            <p:ph type="dt" sz="half" idx="10"/>
          </p:nvPr>
        </p:nvSpPr>
        <p:spPr>
          <a:xfrm>
            <a:off x="364068" y="6259114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39C400-AC1D-415E-9108-26670D1AE593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2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2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0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50" autoRev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5" dur="250" autoRev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" dur="250" autoRev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50" autoRev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2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0" dur="2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" dur="2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50" autoRev="1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5" dur="250" autoRev="1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" dur="250" autoRev="1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50" autoRev="1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0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2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5" dur="2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6" dur="2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250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0" dur="250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" dur="250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50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250" autoRev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5" dur="250" autoRev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6" dur="250" autoRev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50" autoRev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250" autoRev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0" dur="250" autoRev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" dur="250" autoRev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50" autoRev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25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5" dur="25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6" dur="25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25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7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2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0" dur="2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1" dur="2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7" grpId="0" animBg="1"/>
      <p:bldP spid="27" grpId="1" animBg="1"/>
      <p:bldP spid="30" grpId="0" animBg="1"/>
      <p:bldP spid="30" grpId="1" animBg="1"/>
      <p:bldP spid="44" grpId="0" animBg="1"/>
      <p:bldP spid="42" grpId="0" animBg="1"/>
      <p:bldP spid="41" grpId="0" animBg="1"/>
      <p:bldP spid="40" grpId="0" animBg="1"/>
      <p:bldP spid="39" grpId="0" animBg="1"/>
      <p:bldP spid="39" grpId="1" animBg="1"/>
      <p:bldP spid="38" grpId="0" animBg="1"/>
      <p:bldP spid="38" grpId="1" animBg="1"/>
      <p:bldP spid="43" grpId="0" animBg="1"/>
      <p:bldP spid="31" grpId="0" animBg="1"/>
      <p:bldP spid="31" grpId="1" animBg="1"/>
      <p:bldP spid="33" grpId="0" animBg="1"/>
      <p:bldP spid="33" grpId="1" animBg="1"/>
      <p:bldP spid="45" grpId="0" animBg="1"/>
      <p:bldP spid="45" grpId="1" animBg="1"/>
      <p:bldP spid="45" grpId="2" animBg="1"/>
      <p:bldP spid="46" grpId="0"/>
      <p:bldP spid="2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5D18326-5505-AA75-4B4F-8EC0F0901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6" name="Cámara 5">
            <a:extLst>
              <a:ext uri="{FF2B5EF4-FFF2-40B4-BE49-F238E27FC236}">
                <a16:creationId xmlns:a16="http://schemas.microsoft.com/office/drawing/2014/main" id="{9C3CE393-6DA4-A6DE-CEA5-AC9343B664A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013978"/>
            <a:ext cx="8363272" cy="511017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Ordenación de arrays por inserción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*El array contiene inicialmente la lista desordenada: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A medida que insertamos: dos zonas en el array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Parte ya ordenada y elementos por procesar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22" name="21 Tabla"/>
          <p:cNvGraphicFramePr>
            <a:graphicFrameLocks noGrp="1"/>
          </p:cNvGraphicFramePr>
          <p:nvPr/>
        </p:nvGraphicFramePr>
        <p:xfrm>
          <a:off x="2469417" y="2052973"/>
          <a:ext cx="693895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22 Tabla"/>
          <p:cNvGraphicFramePr>
            <a:graphicFrameLocks noGrp="1"/>
          </p:cNvGraphicFramePr>
          <p:nvPr/>
        </p:nvGraphicFramePr>
        <p:xfrm>
          <a:off x="2469417" y="3925181"/>
          <a:ext cx="693895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24 Conector recto"/>
          <p:cNvCxnSpPr/>
          <p:nvPr/>
        </p:nvCxnSpPr>
        <p:spPr>
          <a:xfrm rot="5400000" flipH="1" flipV="1">
            <a:off x="4913457" y="4141396"/>
            <a:ext cx="655947" cy="3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14 Grupo"/>
          <p:cNvGrpSpPr/>
          <p:nvPr/>
        </p:nvGrpSpPr>
        <p:grpSpPr>
          <a:xfrm>
            <a:off x="2519983" y="4581133"/>
            <a:ext cx="2673821" cy="696353"/>
            <a:chOff x="995982" y="4581128"/>
            <a:chExt cx="2673821" cy="696352"/>
          </a:xfrm>
        </p:grpSpPr>
        <p:sp>
          <p:nvSpPr>
            <p:cNvPr id="29" name="28 Cerrar llave"/>
            <p:cNvSpPr/>
            <p:nvPr/>
          </p:nvSpPr>
          <p:spPr>
            <a:xfrm rot="5400000">
              <a:off x="2184772" y="3392338"/>
              <a:ext cx="296242" cy="2673821"/>
            </a:xfrm>
            <a:prstGeom prst="rightBrace">
              <a:avLst>
                <a:gd name="adj1" fmla="val 50221"/>
                <a:gd name="adj2" fmla="val 50000"/>
              </a:avLst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1259633" y="4877370"/>
              <a:ext cx="2168671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Parte ya ordenada</a:t>
              </a:r>
            </a:p>
          </p:txBody>
        </p:sp>
      </p:grpSp>
      <p:grpSp>
        <p:nvGrpSpPr>
          <p:cNvPr id="16" name="15 Grupo"/>
          <p:cNvGrpSpPr/>
          <p:nvPr/>
        </p:nvGrpSpPr>
        <p:grpSpPr>
          <a:xfrm>
            <a:off x="5289058" y="4581134"/>
            <a:ext cx="4112111" cy="696351"/>
            <a:chOff x="3765057" y="4581129"/>
            <a:chExt cx="4112111" cy="696351"/>
          </a:xfrm>
        </p:grpSpPr>
        <p:sp>
          <p:nvSpPr>
            <p:cNvPr id="35" name="34 Cerrar llave"/>
            <p:cNvSpPr/>
            <p:nvPr/>
          </p:nvSpPr>
          <p:spPr>
            <a:xfrm rot="5400000">
              <a:off x="5672992" y="2673194"/>
              <a:ext cx="296242" cy="4112111"/>
            </a:xfrm>
            <a:prstGeom prst="rightBrace">
              <a:avLst>
                <a:gd name="adj1" fmla="val 50221"/>
                <a:gd name="adj2" fmla="val 50000"/>
              </a:avLst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4466273" y="4877370"/>
              <a:ext cx="2707151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Elementos por insertar</a:t>
              </a:r>
            </a:p>
          </p:txBody>
        </p:sp>
      </p:grpSp>
      <p:grpSp>
        <p:nvGrpSpPr>
          <p:cNvPr id="17" name="16 Grupo"/>
          <p:cNvGrpSpPr/>
          <p:nvPr/>
        </p:nvGrpSpPr>
        <p:grpSpPr>
          <a:xfrm>
            <a:off x="2736594" y="4206234"/>
            <a:ext cx="5998758" cy="1773829"/>
            <a:chOff x="1212594" y="4206231"/>
            <a:chExt cx="5998757" cy="1773827"/>
          </a:xfrm>
        </p:grpSpPr>
        <p:sp>
          <p:nvSpPr>
            <p:cNvPr id="50" name="49 CuadroTexto"/>
            <p:cNvSpPr txBox="1"/>
            <p:nvPr/>
          </p:nvSpPr>
          <p:spPr>
            <a:xfrm>
              <a:off x="1212594" y="5579948"/>
              <a:ext cx="5998757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Siguiente elemento a insertar en la parte ya ordenada</a:t>
              </a:r>
            </a:p>
          </p:txBody>
        </p:sp>
        <p:cxnSp>
          <p:nvCxnSpPr>
            <p:cNvPr id="52" name="51 Conector recto de flecha"/>
            <p:cNvCxnSpPr/>
            <p:nvPr/>
          </p:nvCxnSpPr>
          <p:spPr>
            <a:xfrm rot="16200000" flipV="1">
              <a:off x="3525106" y="4893086"/>
              <a:ext cx="1373717" cy="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Marcador de fecha 1"/>
          <p:cNvSpPr>
            <a:spLocks noGrp="1"/>
          </p:cNvSpPr>
          <p:nvPr>
            <p:ph type="dt" sz="half" idx="10"/>
          </p:nvPr>
        </p:nvSpPr>
        <p:spPr>
          <a:xfrm>
            <a:off x="285942" y="6396036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9015CD-2B2A-4AD1-A5A8-E1CE96852C58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1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F7F0647-924E-EF90-4F48-F0D008B3A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6" name="Cámara 5">
            <a:extLst>
              <a:ext uri="{FF2B5EF4-FFF2-40B4-BE49-F238E27FC236}">
                <a16:creationId xmlns:a16="http://schemas.microsoft.com/office/drawing/2014/main" id="{237A909E-527C-B1D8-16C5-6278ABCD69E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0" name="19 Rectángulo"/>
          <p:cNvSpPr/>
          <p:nvPr/>
        </p:nvSpPr>
        <p:spPr>
          <a:xfrm>
            <a:off x="2370635" y="3069088"/>
            <a:ext cx="7001960" cy="100798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146978"/>
            <a:ext cx="8363272" cy="511017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Ordenación de arrays por inserción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Situación inicial: Lista ordenada con un solo elemento (primero)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/>
          </a:p>
          <a:p>
            <a:pPr marL="361942" lvl="1" indent="0">
              <a:spcBef>
                <a:spcPts val="3000"/>
              </a:spcBef>
              <a:spcAft>
                <a:spcPts val="600"/>
              </a:spcAft>
              <a:buNone/>
            </a:pPr>
            <a:r>
              <a:rPr lang="es-ES" i="1" dirty="0"/>
              <a:t>Desde el segundo elemento del array hasta el último:</a:t>
            </a:r>
          </a:p>
          <a:p>
            <a:pPr marL="714357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i="1" dirty="0"/>
              <a:t>Localizar el primer elemento mayor en lo ya ordenado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22" name="21 Tabla"/>
          <p:cNvGraphicFramePr>
            <a:graphicFrameLocks noGrp="1"/>
          </p:cNvGraphicFramePr>
          <p:nvPr/>
        </p:nvGraphicFramePr>
        <p:xfrm>
          <a:off x="2469417" y="2132856"/>
          <a:ext cx="693895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5" name="14 Conector recto"/>
          <p:cNvCxnSpPr/>
          <p:nvPr/>
        </p:nvCxnSpPr>
        <p:spPr>
          <a:xfrm rot="5400000" flipH="1" flipV="1">
            <a:off x="2834752" y="2388821"/>
            <a:ext cx="655947" cy="3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2469417" y="4562080"/>
          <a:ext cx="693895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16 Conector recto"/>
          <p:cNvCxnSpPr/>
          <p:nvPr/>
        </p:nvCxnSpPr>
        <p:spPr>
          <a:xfrm rot="5400000" flipH="1" flipV="1">
            <a:off x="2834752" y="4765085"/>
            <a:ext cx="655947" cy="3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Rectángulo"/>
          <p:cNvSpPr/>
          <p:nvPr/>
        </p:nvSpPr>
        <p:spPr>
          <a:xfrm>
            <a:off x="3426371" y="4964776"/>
            <a:ext cx="144016" cy="199419"/>
          </a:xfrm>
          <a:prstGeom prst="rect">
            <a:avLst/>
          </a:prstGeom>
          <a:ln w="28575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5" name="24 Grupo"/>
          <p:cNvGrpSpPr/>
          <p:nvPr/>
        </p:nvGrpSpPr>
        <p:grpSpPr>
          <a:xfrm>
            <a:off x="2469419" y="5209302"/>
            <a:ext cx="4551824" cy="846351"/>
            <a:chOff x="945418" y="5209295"/>
            <a:chExt cx="4551824" cy="846350"/>
          </a:xfrm>
        </p:grpSpPr>
        <p:cxnSp>
          <p:nvCxnSpPr>
            <p:cNvPr id="19" name="18 Conector recto de flecha"/>
            <p:cNvCxnSpPr/>
            <p:nvPr/>
          </p:nvCxnSpPr>
          <p:spPr>
            <a:xfrm rot="5400000" flipH="1" flipV="1">
              <a:off x="1112918" y="5384584"/>
              <a:ext cx="352166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20 CuadroTexto"/>
            <p:cNvSpPr txBox="1"/>
            <p:nvPr/>
          </p:nvSpPr>
          <p:spPr>
            <a:xfrm>
              <a:off x="945418" y="5655535"/>
              <a:ext cx="4551824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Primer elemento mayor o igual: índice 0</a:t>
              </a:r>
            </a:p>
          </p:txBody>
        </p:sp>
      </p:grpSp>
      <p:grpSp>
        <p:nvGrpSpPr>
          <p:cNvPr id="23" name="22 Grupo"/>
          <p:cNvGrpSpPr/>
          <p:nvPr/>
        </p:nvGrpSpPr>
        <p:grpSpPr>
          <a:xfrm>
            <a:off x="8309991" y="5376807"/>
            <a:ext cx="1096775" cy="369333"/>
            <a:chOff x="6785992" y="5376795"/>
            <a:chExt cx="1096774" cy="369331"/>
          </a:xfrm>
        </p:grpSpPr>
        <p:sp>
          <p:nvSpPr>
            <p:cNvPr id="24" name="23 CuadroTexto"/>
            <p:cNvSpPr txBox="1"/>
            <p:nvPr/>
          </p:nvSpPr>
          <p:spPr>
            <a:xfrm>
              <a:off x="7571462" y="5376795"/>
              <a:ext cx="311304" cy="369331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6785992" y="5376795"/>
              <a:ext cx="785470" cy="36933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nuevo</a:t>
              </a:r>
            </a:p>
          </p:txBody>
        </p:sp>
      </p:grpSp>
      <p:sp>
        <p:nvSpPr>
          <p:cNvPr id="27" name="Marcador de fecha 1"/>
          <p:cNvSpPr>
            <a:spLocks noGrp="1"/>
          </p:cNvSpPr>
          <p:nvPr>
            <p:ph type="dt" sz="half" idx="10"/>
          </p:nvPr>
        </p:nvSpPr>
        <p:spPr>
          <a:xfrm>
            <a:off x="237035" y="6337692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CDFAE8-A56B-4D8E-9ACF-E4643F797984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2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" grpId="0" uiExpand="1" build="p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oogle Nexus 4 Wallpaper - WallpaperSafari | Red and black wallpaper, Dark  black wallpaper, Black desktop background">
            <a:extLst>
              <a:ext uri="{FF2B5EF4-FFF2-40B4-BE49-F238E27FC236}">
                <a16:creationId xmlns:a16="http://schemas.microsoft.com/office/drawing/2014/main" id="{317EDA45-9C9C-EF88-A09E-944FA9087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>
            <a:spLocks noChangeAspect="1"/>
          </p:cNvSpPr>
          <p:nvPr/>
        </p:nvSpPr>
        <p:spPr>
          <a:xfrm>
            <a:off x="2024033" y="1847839"/>
            <a:ext cx="1548000" cy="1548000"/>
          </a:xfrm>
          <a:prstGeom prst="rect">
            <a:avLst/>
          </a:prstGeom>
          <a:solidFill>
            <a:srgbClr val="01142B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s-ES" sz="8800" b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6096000" y="3296756"/>
            <a:ext cx="5817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323942">
              <a:tabLst>
                <a:tab pos="6010124" algn="l"/>
              </a:tabLs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Algoritmos y Estructuras de Datos I</a:t>
            </a:r>
          </a:p>
        </p:txBody>
      </p:sp>
      <p:cxnSp>
        <p:nvCxnSpPr>
          <p:cNvPr id="12" name="11 Conector recto"/>
          <p:cNvCxnSpPr/>
          <p:nvPr/>
        </p:nvCxnSpPr>
        <p:spPr>
          <a:xfrm>
            <a:off x="3952861" y="3346728"/>
            <a:ext cx="7643867" cy="0"/>
          </a:xfrm>
          <a:prstGeom prst="line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1 Título"/>
          <p:cNvSpPr>
            <a:spLocks noGrp="1"/>
          </p:cNvSpPr>
          <p:nvPr>
            <p:ph type="ctrTitle"/>
          </p:nvPr>
        </p:nvSpPr>
        <p:spPr>
          <a:xfrm>
            <a:off x="3952861" y="1844824"/>
            <a:ext cx="6072231" cy="1440160"/>
          </a:xfrm>
        </p:spPr>
        <p:txBody>
          <a:bodyPr anchor="ctr">
            <a:normAutofit/>
          </a:bodyPr>
          <a:lstStyle/>
          <a:p>
            <a:pPr algn="l"/>
            <a:r>
              <a:rPr lang="es-ES" sz="4800" dirty="0"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rPr>
              <a:t>Listas &amp; Algoritmos </a:t>
            </a:r>
            <a:br>
              <a:rPr lang="es-ES" sz="4800" dirty="0"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rPr>
            </a:br>
            <a:r>
              <a:rPr lang="es-ES" sz="4800" dirty="0"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rPr>
              <a:t>de ordenación</a:t>
            </a:r>
            <a:endParaRPr lang="es-ES" sz="4800" b="0" dirty="0"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13" name="4 Marcador de pie de página"/>
          <p:cNvSpPr>
            <a:spLocks noGrp="1"/>
          </p:cNvSpPr>
          <p:nvPr>
            <p:ph type="ftr" sz="quarter" idx="4294967295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0DCA056-630E-58C9-EF79-D20AC1181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6" name="Cámara 5">
            <a:extLst>
              <a:ext uri="{FF2B5EF4-FFF2-40B4-BE49-F238E27FC236}">
                <a16:creationId xmlns:a16="http://schemas.microsoft.com/office/drawing/2014/main" id="{DDB9A824-98F0-5749-7ACB-8A5CD460603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15" name="14 Rectángulo"/>
          <p:cNvSpPr/>
          <p:nvPr/>
        </p:nvSpPr>
        <p:spPr>
          <a:xfrm>
            <a:off x="2406408" y="1628800"/>
            <a:ext cx="7001960" cy="13681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Ordenación de arrays por inserción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714357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. . .</a:t>
            </a:r>
          </a:p>
          <a:p>
            <a:pPr marL="714357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i="1" dirty="0"/>
              <a:t>Desplazar a la derecha los ordenados desde ese lugar</a:t>
            </a:r>
          </a:p>
          <a:p>
            <a:pPr marL="714357" lvl="1" indent="0">
              <a:spcBef>
                <a:spcPts val="300"/>
              </a:spcBef>
              <a:spcAft>
                <a:spcPts val="600"/>
              </a:spcAft>
              <a:buNone/>
            </a:pPr>
            <a:r>
              <a:rPr lang="es-ES" i="1" dirty="0"/>
              <a:t>Insertar el nuevo en la posición que queda libre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2423659" y="3337944"/>
          <a:ext cx="693895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16 Conector recto"/>
          <p:cNvCxnSpPr/>
          <p:nvPr/>
        </p:nvCxnSpPr>
        <p:spPr>
          <a:xfrm rot="5400000" flipH="1" flipV="1">
            <a:off x="2788993" y="3540949"/>
            <a:ext cx="655947" cy="3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18 Grupo"/>
          <p:cNvGrpSpPr/>
          <p:nvPr/>
        </p:nvGrpSpPr>
        <p:grpSpPr>
          <a:xfrm>
            <a:off x="8264232" y="4152669"/>
            <a:ext cx="1096775" cy="369333"/>
            <a:chOff x="6740233" y="4152659"/>
            <a:chExt cx="1096774" cy="369331"/>
          </a:xfrm>
        </p:grpSpPr>
        <p:sp>
          <p:nvSpPr>
            <p:cNvPr id="24" name="23 CuadroTexto"/>
            <p:cNvSpPr txBox="1"/>
            <p:nvPr/>
          </p:nvSpPr>
          <p:spPr>
            <a:xfrm>
              <a:off x="7525703" y="4152659"/>
              <a:ext cx="311304" cy="369331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6740233" y="4152659"/>
              <a:ext cx="785470" cy="36933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nuevo</a:t>
              </a:r>
            </a:p>
          </p:txBody>
        </p:sp>
      </p:grpSp>
      <p:sp>
        <p:nvSpPr>
          <p:cNvPr id="20" name="19 Arco"/>
          <p:cNvSpPr/>
          <p:nvPr/>
        </p:nvSpPr>
        <p:spPr>
          <a:xfrm rot="16200000" flipH="1">
            <a:off x="2670747" y="3318205"/>
            <a:ext cx="814715" cy="604260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3" name="22 Tabla"/>
          <p:cNvGraphicFramePr>
            <a:graphicFrameLocks noGrp="1"/>
          </p:cNvGraphicFramePr>
          <p:nvPr/>
        </p:nvGraphicFramePr>
        <p:xfrm>
          <a:off x="2423659" y="4909249"/>
          <a:ext cx="693895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24 Conector recto"/>
          <p:cNvCxnSpPr/>
          <p:nvPr/>
        </p:nvCxnSpPr>
        <p:spPr>
          <a:xfrm rot="5400000" flipH="1" flipV="1">
            <a:off x="3480493" y="5112253"/>
            <a:ext cx="655947" cy="3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20 Grupo"/>
          <p:cNvGrpSpPr/>
          <p:nvPr/>
        </p:nvGrpSpPr>
        <p:grpSpPr>
          <a:xfrm>
            <a:off x="8264232" y="5723979"/>
            <a:ext cx="1096775" cy="369333"/>
            <a:chOff x="6740233" y="5723964"/>
            <a:chExt cx="1096774" cy="369331"/>
          </a:xfrm>
        </p:grpSpPr>
        <p:sp>
          <p:nvSpPr>
            <p:cNvPr id="27" name="26 CuadroTexto"/>
            <p:cNvSpPr txBox="1"/>
            <p:nvPr/>
          </p:nvSpPr>
          <p:spPr>
            <a:xfrm>
              <a:off x="7525703" y="5723964"/>
              <a:ext cx="311304" cy="369331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6740233" y="5723964"/>
              <a:ext cx="785470" cy="36933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nuevo</a:t>
              </a:r>
            </a:p>
          </p:txBody>
        </p:sp>
      </p:grpSp>
      <p:sp>
        <p:nvSpPr>
          <p:cNvPr id="18" name="Marcador de fecha 1"/>
          <p:cNvSpPr>
            <a:spLocks noGrp="1"/>
          </p:cNvSpPr>
          <p:nvPr>
            <p:ph type="dt" sz="half" idx="10"/>
          </p:nvPr>
        </p:nvSpPr>
        <p:spPr>
          <a:xfrm>
            <a:off x="273434" y="6324607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BF87F6-14D7-4FA4-A9DD-F566C2D1F7EA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22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" grpId="0" uiExpand="1" build="p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1F4EEE7-68F9-58A4-16F4-2E2D26D21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9" name="Cámara 8">
            <a:extLst>
              <a:ext uri="{FF2B5EF4-FFF2-40B4-BE49-F238E27FC236}">
                <a16:creationId xmlns:a16="http://schemas.microsoft.com/office/drawing/2014/main" id="{B98D00A2-1FFF-7794-DCF3-A1D0F61F4A5D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dirty="0"/>
              <a:t>Ordenación de arrays por inserción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07435" y="1045125"/>
            <a:ext cx="8229600" cy="511017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Implementación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42" lvl="1" indent="0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361942" lvl="1" indent="0">
              <a:spcBef>
                <a:spcPts val="0"/>
              </a:spcBef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nuevo, pos;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Desde el segundo elemento hasta el último...</a:t>
            </a:r>
            <a:endParaRPr lang="es-ES" sz="2000" dirty="0">
              <a:latin typeface="Consolas" pitchFamily="49" charset="0"/>
              <a:cs typeface="Consolas" pitchFamily="49" charset="0"/>
            </a:endParaRP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 i &lt; N; i++) {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nuevo = lista[i];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pos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;</a:t>
            </a:r>
            <a:endParaRPr lang="es-ES" sz="20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while 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((pos &lt; i) &amp;&amp; !(lista[pos] &gt; nuevo)) {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pos++;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// pos: índice del primer mayor; i si no lo hay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for 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j = i; j &gt; pos; j--) {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lista[j] = lista[j -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lista[pos] = nuevo;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8561178" y="2108108"/>
            <a:ext cx="3394720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sz="2000" dirty="0">
                <a:solidFill>
                  <a:srgbClr val="009D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</a:t>
            </a:r>
            <a:r>
              <a:rPr lang="es-E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s-ES" sz="20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s-ES" sz="20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s-ES" sz="20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s-ES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sz="2000" dirty="0">
                <a:solidFill>
                  <a:srgbClr val="009D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tLista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0" lvl="1"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lista;</a:t>
            </a:r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300173" y="627771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4115CF-8226-47DF-9488-FF6DBBD6246D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  <p:graphicFrame>
        <p:nvGraphicFramePr>
          <p:cNvPr id="10" name="21 Tabla"/>
          <p:cNvGraphicFramePr>
            <a:graphicFrameLocks noGrp="1"/>
          </p:cNvGraphicFramePr>
          <p:nvPr/>
        </p:nvGraphicFramePr>
        <p:xfrm>
          <a:off x="4643453" y="5619733"/>
          <a:ext cx="693895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de arrays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2469417" y="2958856"/>
          <a:ext cx="693895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16 Conector recto"/>
          <p:cNvCxnSpPr/>
          <p:nvPr/>
        </p:nvCxnSpPr>
        <p:spPr>
          <a:xfrm rot="5400000" flipH="1" flipV="1">
            <a:off x="3535777" y="3161861"/>
            <a:ext cx="655947" cy="3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Arco"/>
          <p:cNvSpPr/>
          <p:nvPr/>
        </p:nvSpPr>
        <p:spPr>
          <a:xfrm rot="16200000" flipH="1">
            <a:off x="2716505" y="2939117"/>
            <a:ext cx="814715" cy="604260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3" name="22 Tabla"/>
          <p:cNvGraphicFramePr>
            <a:graphicFrameLocks noGrp="1"/>
          </p:cNvGraphicFramePr>
          <p:nvPr/>
        </p:nvGraphicFramePr>
        <p:xfrm>
          <a:off x="2469417" y="3966968"/>
          <a:ext cx="693895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24 Conector recto"/>
          <p:cNvCxnSpPr/>
          <p:nvPr/>
        </p:nvCxnSpPr>
        <p:spPr>
          <a:xfrm rot="5400000" flipH="1" flipV="1">
            <a:off x="3526253" y="4169973"/>
            <a:ext cx="655947" cy="3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14 Tabla"/>
          <p:cNvGraphicFramePr>
            <a:graphicFrameLocks noGrp="1"/>
          </p:cNvGraphicFramePr>
          <p:nvPr/>
        </p:nvGraphicFramePr>
        <p:xfrm>
          <a:off x="2469417" y="1393728"/>
          <a:ext cx="693895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17 Conector recto"/>
          <p:cNvCxnSpPr/>
          <p:nvPr/>
        </p:nvCxnSpPr>
        <p:spPr>
          <a:xfrm rot="5400000" flipH="1" flipV="1">
            <a:off x="2834752" y="1596733"/>
            <a:ext cx="655947" cy="3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26 Grupo"/>
          <p:cNvGrpSpPr/>
          <p:nvPr/>
        </p:nvGrpSpPr>
        <p:grpSpPr>
          <a:xfrm>
            <a:off x="8309991" y="2208448"/>
            <a:ext cx="1096775" cy="369333"/>
            <a:chOff x="6785992" y="2208443"/>
            <a:chExt cx="1096774" cy="369331"/>
          </a:xfrm>
        </p:grpSpPr>
        <p:sp>
          <p:nvSpPr>
            <p:cNvPr id="19" name="18 CuadroTexto"/>
            <p:cNvSpPr txBox="1"/>
            <p:nvPr/>
          </p:nvSpPr>
          <p:spPr>
            <a:xfrm>
              <a:off x="7571462" y="2208443"/>
              <a:ext cx="311304" cy="369331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6785992" y="2208443"/>
              <a:ext cx="785470" cy="36933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nuevo</a:t>
              </a:r>
            </a:p>
          </p:txBody>
        </p:sp>
      </p:grpSp>
      <p:grpSp>
        <p:nvGrpSpPr>
          <p:cNvPr id="26" name="25 Grupo"/>
          <p:cNvGrpSpPr/>
          <p:nvPr/>
        </p:nvGrpSpPr>
        <p:grpSpPr>
          <a:xfrm>
            <a:off x="6952650" y="2208448"/>
            <a:ext cx="845425" cy="369333"/>
            <a:chOff x="5428649" y="2208443"/>
            <a:chExt cx="845425" cy="369331"/>
          </a:xfrm>
        </p:grpSpPr>
        <p:sp>
          <p:nvSpPr>
            <p:cNvPr id="29" name="28 CuadroTexto"/>
            <p:cNvSpPr txBox="1"/>
            <p:nvPr/>
          </p:nvSpPr>
          <p:spPr>
            <a:xfrm>
              <a:off x="5962770" y="2208443"/>
              <a:ext cx="311304" cy="369331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5428649" y="2208443"/>
              <a:ext cx="534121" cy="36933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pos</a:t>
              </a:r>
            </a:p>
          </p:txBody>
        </p:sp>
      </p:grpSp>
      <p:grpSp>
        <p:nvGrpSpPr>
          <p:cNvPr id="24" name="23 Grupo"/>
          <p:cNvGrpSpPr/>
          <p:nvPr/>
        </p:nvGrpSpPr>
        <p:grpSpPr>
          <a:xfrm>
            <a:off x="6182381" y="2208448"/>
            <a:ext cx="560090" cy="369333"/>
            <a:chOff x="4658380" y="2208443"/>
            <a:chExt cx="560090" cy="369331"/>
          </a:xfrm>
        </p:grpSpPr>
        <p:sp>
          <p:nvSpPr>
            <p:cNvPr id="31" name="30 CuadroTexto"/>
            <p:cNvSpPr txBox="1"/>
            <p:nvPr/>
          </p:nvSpPr>
          <p:spPr>
            <a:xfrm>
              <a:off x="4907166" y="2208443"/>
              <a:ext cx="311304" cy="369331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4658380" y="2208443"/>
              <a:ext cx="248786" cy="36933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i</a:t>
              </a:r>
            </a:p>
          </p:txBody>
        </p:sp>
      </p:grpSp>
      <p:graphicFrame>
        <p:nvGraphicFramePr>
          <p:cNvPr id="33" name="32 Tabla"/>
          <p:cNvGraphicFramePr>
            <a:graphicFrameLocks noGrp="1"/>
          </p:cNvGraphicFramePr>
          <p:nvPr/>
        </p:nvGraphicFramePr>
        <p:xfrm>
          <a:off x="2469417" y="4994128"/>
          <a:ext cx="693895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4" name="33 Conector recto"/>
          <p:cNvCxnSpPr/>
          <p:nvPr/>
        </p:nvCxnSpPr>
        <p:spPr>
          <a:xfrm rot="5400000" flipH="1" flipV="1">
            <a:off x="3526253" y="5197133"/>
            <a:ext cx="655947" cy="3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2783632" y="4778104"/>
            <a:ext cx="460382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sym typeface="Wingdings 2"/>
              </a:rPr>
              <a:t></a:t>
            </a:r>
            <a:endParaRPr lang="es-E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28" name="Marcador de fecha 1"/>
          <p:cNvSpPr>
            <a:spLocks noGrp="1"/>
          </p:cNvSpPr>
          <p:nvPr>
            <p:ph type="dt" sz="half" idx="10"/>
          </p:nvPr>
        </p:nvSpPr>
        <p:spPr>
          <a:xfrm>
            <a:off x="157941" y="6336026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AA682B-BF9E-401E-A608-34D4B3C313DE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3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408737A-83DC-FA8F-95DB-7F090AB07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5" name="Cámara 4">
            <a:extLst>
              <a:ext uri="{FF2B5EF4-FFF2-40B4-BE49-F238E27FC236}">
                <a16:creationId xmlns:a16="http://schemas.microsoft.com/office/drawing/2014/main" id="{8EAB7DCC-33E5-57A3-8E83-20341EDF73E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de arrays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23" name="22 Tabla"/>
          <p:cNvGraphicFramePr>
            <a:graphicFrameLocks noGrp="1"/>
          </p:cNvGraphicFramePr>
          <p:nvPr/>
        </p:nvGraphicFramePr>
        <p:xfrm>
          <a:off x="2469417" y="1393728"/>
          <a:ext cx="693895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24 Conector recto"/>
          <p:cNvCxnSpPr/>
          <p:nvPr/>
        </p:nvCxnSpPr>
        <p:spPr>
          <a:xfrm rot="5400000" flipH="1" flipV="1">
            <a:off x="4922983" y="1596733"/>
            <a:ext cx="655947" cy="3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2469417" y="2896371"/>
          <a:ext cx="693895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16 Conector recto"/>
          <p:cNvCxnSpPr/>
          <p:nvPr/>
        </p:nvCxnSpPr>
        <p:spPr>
          <a:xfrm rot="5400000" flipH="1" flipV="1">
            <a:off x="5609152" y="3099376"/>
            <a:ext cx="655947" cy="3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Arco"/>
          <p:cNvSpPr/>
          <p:nvPr/>
        </p:nvSpPr>
        <p:spPr>
          <a:xfrm rot="16200000" flipH="1">
            <a:off x="4912940" y="2910694"/>
            <a:ext cx="609733" cy="604260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none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4" name="23 Tabla"/>
          <p:cNvGraphicFramePr>
            <a:graphicFrameLocks noGrp="1"/>
          </p:cNvGraphicFramePr>
          <p:nvPr/>
        </p:nvGraphicFramePr>
        <p:xfrm>
          <a:off x="2469417" y="4313903"/>
          <a:ext cx="693895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25 Conector recto"/>
          <p:cNvCxnSpPr/>
          <p:nvPr/>
        </p:nvCxnSpPr>
        <p:spPr>
          <a:xfrm rot="5400000" flipH="1" flipV="1">
            <a:off x="5609152" y="4516908"/>
            <a:ext cx="655947" cy="3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32 Tabla"/>
          <p:cNvGraphicFramePr>
            <a:graphicFrameLocks noGrp="1"/>
          </p:cNvGraphicFramePr>
          <p:nvPr/>
        </p:nvGraphicFramePr>
        <p:xfrm>
          <a:off x="2469417" y="5202276"/>
          <a:ext cx="693895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4" name="33 Conector recto"/>
          <p:cNvCxnSpPr/>
          <p:nvPr/>
        </p:nvCxnSpPr>
        <p:spPr>
          <a:xfrm rot="5400000" flipH="1" flipV="1">
            <a:off x="5609152" y="5405281"/>
            <a:ext cx="655947" cy="3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2755297" y="4994125"/>
            <a:ext cx="460382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sym typeface="Wingdings 2"/>
              </a:rPr>
              <a:t></a:t>
            </a:r>
            <a:endParaRPr lang="es-E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grpSp>
        <p:nvGrpSpPr>
          <p:cNvPr id="32" name="31 Grupo"/>
          <p:cNvGrpSpPr/>
          <p:nvPr/>
        </p:nvGrpSpPr>
        <p:grpSpPr>
          <a:xfrm>
            <a:off x="8309991" y="2208447"/>
            <a:ext cx="1096775" cy="369333"/>
            <a:chOff x="6785992" y="2208441"/>
            <a:chExt cx="1096774" cy="369331"/>
          </a:xfrm>
        </p:grpSpPr>
        <p:sp>
          <p:nvSpPr>
            <p:cNvPr id="21" name="20 CuadroTexto"/>
            <p:cNvSpPr txBox="1"/>
            <p:nvPr/>
          </p:nvSpPr>
          <p:spPr>
            <a:xfrm>
              <a:off x="7571462" y="2208441"/>
              <a:ext cx="311304" cy="369331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6785992" y="2208441"/>
              <a:ext cx="785470" cy="36933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nuevo</a:t>
              </a:r>
            </a:p>
          </p:txBody>
        </p:sp>
      </p:grpSp>
      <p:grpSp>
        <p:nvGrpSpPr>
          <p:cNvPr id="31" name="30 Grupo"/>
          <p:cNvGrpSpPr/>
          <p:nvPr/>
        </p:nvGrpSpPr>
        <p:grpSpPr>
          <a:xfrm>
            <a:off x="6952650" y="2208447"/>
            <a:ext cx="845425" cy="369333"/>
            <a:chOff x="5428649" y="2208441"/>
            <a:chExt cx="845425" cy="369331"/>
          </a:xfrm>
        </p:grpSpPr>
        <p:sp>
          <p:nvSpPr>
            <p:cNvPr id="29" name="28 CuadroTexto"/>
            <p:cNvSpPr txBox="1"/>
            <p:nvPr/>
          </p:nvSpPr>
          <p:spPr>
            <a:xfrm>
              <a:off x="5962770" y="2208441"/>
              <a:ext cx="311304" cy="369331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5428649" y="2208441"/>
              <a:ext cx="534121" cy="36933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pos</a:t>
              </a:r>
            </a:p>
          </p:txBody>
        </p:sp>
      </p:grpSp>
      <p:grpSp>
        <p:nvGrpSpPr>
          <p:cNvPr id="28" name="27 Grupo"/>
          <p:cNvGrpSpPr/>
          <p:nvPr/>
        </p:nvGrpSpPr>
        <p:grpSpPr>
          <a:xfrm>
            <a:off x="6182381" y="2208447"/>
            <a:ext cx="560090" cy="369333"/>
            <a:chOff x="4658380" y="2208441"/>
            <a:chExt cx="560090" cy="369331"/>
          </a:xfrm>
        </p:grpSpPr>
        <p:sp>
          <p:nvSpPr>
            <p:cNvPr id="36" name="35 CuadroTexto"/>
            <p:cNvSpPr txBox="1"/>
            <p:nvPr/>
          </p:nvSpPr>
          <p:spPr>
            <a:xfrm>
              <a:off x="4907166" y="2208441"/>
              <a:ext cx="311304" cy="369331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4658380" y="2208441"/>
              <a:ext cx="248786" cy="36933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i</a:t>
              </a:r>
            </a:p>
          </p:txBody>
        </p:sp>
      </p:grpSp>
      <p:sp>
        <p:nvSpPr>
          <p:cNvPr id="38" name="37 Arco"/>
          <p:cNvSpPr/>
          <p:nvPr/>
        </p:nvSpPr>
        <p:spPr>
          <a:xfrm rot="16200000" flipH="1">
            <a:off x="4293064" y="3124655"/>
            <a:ext cx="609733" cy="604260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none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38 Arco"/>
          <p:cNvSpPr/>
          <p:nvPr/>
        </p:nvSpPr>
        <p:spPr>
          <a:xfrm rot="16200000" flipH="1">
            <a:off x="3572984" y="3308527"/>
            <a:ext cx="609733" cy="604260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none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39 Arco"/>
          <p:cNvSpPr/>
          <p:nvPr/>
        </p:nvSpPr>
        <p:spPr>
          <a:xfrm rot="16200000" flipH="1">
            <a:off x="2910816" y="3503985"/>
            <a:ext cx="609731" cy="604260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none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Marcador de fecha 1"/>
          <p:cNvSpPr>
            <a:spLocks noGrp="1"/>
          </p:cNvSpPr>
          <p:nvPr>
            <p:ph type="dt" sz="half" idx="10"/>
          </p:nvPr>
        </p:nvSpPr>
        <p:spPr>
          <a:xfrm>
            <a:off x="335817" y="6428437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422047-EE70-4B00-86BE-E67BCA0E31E7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41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/>
      <p:bldP spid="38" grpId="0" animBg="1"/>
      <p:bldP spid="39" grpId="0" animBg="1"/>
      <p:bldP spid="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316DA44-BF93-E03B-056C-73DF62193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5" name="Cámara 4">
            <a:extLst>
              <a:ext uri="{FF2B5EF4-FFF2-40B4-BE49-F238E27FC236}">
                <a16:creationId xmlns:a16="http://schemas.microsoft.com/office/drawing/2014/main" id="{625FB742-3810-80DF-8844-74FEFA078F56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de arrays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23" name="22 Tabla"/>
          <p:cNvGraphicFramePr>
            <a:graphicFrameLocks noGrp="1"/>
          </p:cNvGraphicFramePr>
          <p:nvPr/>
        </p:nvGraphicFramePr>
        <p:xfrm>
          <a:off x="2469417" y="1393728"/>
          <a:ext cx="693895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24 Conector recto"/>
          <p:cNvCxnSpPr/>
          <p:nvPr/>
        </p:nvCxnSpPr>
        <p:spPr>
          <a:xfrm rot="5400000" flipH="1" flipV="1">
            <a:off x="5614485" y="1596733"/>
            <a:ext cx="655947" cy="3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2469417" y="2896371"/>
          <a:ext cx="693895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16 Conector recto"/>
          <p:cNvCxnSpPr/>
          <p:nvPr/>
        </p:nvCxnSpPr>
        <p:spPr>
          <a:xfrm rot="5400000" flipH="1" flipV="1">
            <a:off x="6310181" y="3099376"/>
            <a:ext cx="655947" cy="3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Arco"/>
          <p:cNvSpPr/>
          <p:nvPr/>
        </p:nvSpPr>
        <p:spPr>
          <a:xfrm rot="16200000" flipH="1">
            <a:off x="5561012" y="2910694"/>
            <a:ext cx="609733" cy="604260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none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4" name="23 Tabla"/>
          <p:cNvGraphicFramePr>
            <a:graphicFrameLocks noGrp="1"/>
          </p:cNvGraphicFramePr>
          <p:nvPr/>
        </p:nvGraphicFramePr>
        <p:xfrm>
          <a:off x="2469417" y="4182989"/>
          <a:ext cx="693895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25 Conector recto"/>
          <p:cNvCxnSpPr/>
          <p:nvPr/>
        </p:nvCxnSpPr>
        <p:spPr>
          <a:xfrm rot="5400000" flipH="1" flipV="1">
            <a:off x="6315515" y="4385995"/>
            <a:ext cx="655947" cy="3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32 Tabla"/>
          <p:cNvGraphicFramePr>
            <a:graphicFrameLocks noGrp="1"/>
          </p:cNvGraphicFramePr>
          <p:nvPr/>
        </p:nvGraphicFramePr>
        <p:xfrm>
          <a:off x="2469417" y="5202276"/>
          <a:ext cx="693895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4" name="33 Conector recto"/>
          <p:cNvCxnSpPr/>
          <p:nvPr/>
        </p:nvCxnSpPr>
        <p:spPr>
          <a:xfrm rot="5400000" flipH="1" flipV="1">
            <a:off x="6310181" y="5405281"/>
            <a:ext cx="655947" cy="3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4915537" y="4994125"/>
            <a:ext cx="460382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sym typeface="Wingdings 2"/>
              </a:rPr>
              <a:t></a:t>
            </a:r>
            <a:endParaRPr lang="es-E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grpSp>
        <p:nvGrpSpPr>
          <p:cNvPr id="32" name="31 Grupo"/>
          <p:cNvGrpSpPr/>
          <p:nvPr/>
        </p:nvGrpSpPr>
        <p:grpSpPr>
          <a:xfrm>
            <a:off x="8151609" y="2208447"/>
            <a:ext cx="1223411" cy="369333"/>
            <a:chOff x="6627604" y="2208441"/>
            <a:chExt cx="1223409" cy="369331"/>
          </a:xfrm>
        </p:grpSpPr>
        <p:sp>
          <p:nvSpPr>
            <p:cNvPr id="21" name="20 CuadroTexto"/>
            <p:cNvSpPr txBox="1"/>
            <p:nvPr/>
          </p:nvSpPr>
          <p:spPr>
            <a:xfrm>
              <a:off x="7413074" y="2208441"/>
              <a:ext cx="437939" cy="369331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6627604" y="2208441"/>
              <a:ext cx="785469" cy="36933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nuevo</a:t>
              </a:r>
            </a:p>
          </p:txBody>
        </p:sp>
      </p:grpSp>
      <p:grpSp>
        <p:nvGrpSpPr>
          <p:cNvPr id="31" name="30 Grupo"/>
          <p:cNvGrpSpPr/>
          <p:nvPr/>
        </p:nvGrpSpPr>
        <p:grpSpPr>
          <a:xfrm>
            <a:off x="6794262" y="2208447"/>
            <a:ext cx="845425" cy="369333"/>
            <a:chOff x="5270261" y="2208441"/>
            <a:chExt cx="845425" cy="369331"/>
          </a:xfrm>
        </p:grpSpPr>
        <p:sp>
          <p:nvSpPr>
            <p:cNvPr id="29" name="28 CuadroTexto"/>
            <p:cNvSpPr txBox="1"/>
            <p:nvPr/>
          </p:nvSpPr>
          <p:spPr>
            <a:xfrm>
              <a:off x="5804382" y="2208441"/>
              <a:ext cx="311304" cy="369331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5270261" y="2208441"/>
              <a:ext cx="534121" cy="36933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pos</a:t>
              </a:r>
            </a:p>
          </p:txBody>
        </p:sp>
      </p:grpSp>
      <p:grpSp>
        <p:nvGrpSpPr>
          <p:cNvPr id="28" name="27 Grupo"/>
          <p:cNvGrpSpPr/>
          <p:nvPr/>
        </p:nvGrpSpPr>
        <p:grpSpPr>
          <a:xfrm>
            <a:off x="6023993" y="2208447"/>
            <a:ext cx="560090" cy="369333"/>
            <a:chOff x="4499992" y="2208441"/>
            <a:chExt cx="560090" cy="369331"/>
          </a:xfrm>
        </p:grpSpPr>
        <p:sp>
          <p:nvSpPr>
            <p:cNvPr id="36" name="35 CuadroTexto"/>
            <p:cNvSpPr txBox="1"/>
            <p:nvPr/>
          </p:nvSpPr>
          <p:spPr>
            <a:xfrm>
              <a:off x="4748778" y="2208441"/>
              <a:ext cx="311304" cy="369331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4499992" y="2208441"/>
              <a:ext cx="248786" cy="36933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i</a:t>
              </a:r>
            </a:p>
          </p:txBody>
        </p:sp>
      </p:grpSp>
      <p:sp>
        <p:nvSpPr>
          <p:cNvPr id="38" name="37 Arco"/>
          <p:cNvSpPr/>
          <p:nvPr/>
        </p:nvSpPr>
        <p:spPr>
          <a:xfrm rot="16200000" flipH="1">
            <a:off x="4941136" y="3124655"/>
            <a:ext cx="609733" cy="604260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none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Marcador de fecha 1"/>
          <p:cNvSpPr>
            <a:spLocks noGrp="1"/>
          </p:cNvSpPr>
          <p:nvPr>
            <p:ph type="dt" sz="half" idx="10"/>
          </p:nvPr>
        </p:nvSpPr>
        <p:spPr>
          <a:xfrm>
            <a:off x="335817" y="6396036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C42831-6FE7-4309-BE95-D8A326759D5C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3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/>
      <p:bldP spid="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Google Nexus 4 Wallpaper - WallpaperSafari | Red and black wallpaper, Dark  black wallpaper, Black desktop background">
            <a:extLst>
              <a:ext uri="{FF2B5EF4-FFF2-40B4-BE49-F238E27FC236}">
                <a16:creationId xmlns:a16="http://schemas.microsoft.com/office/drawing/2014/main" id="{866B4FB7-998E-827C-FA54-445BCCFE0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625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F43CE5A-E8DB-F34C-0FC9-1DA1932A8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265" y="3800868"/>
            <a:ext cx="760313" cy="857079"/>
          </a:xfrm>
          <a:prstGeom prst="rect">
            <a:avLst/>
          </a:prstGeom>
        </p:spPr>
      </p:pic>
      <p:sp>
        <p:nvSpPr>
          <p:cNvPr id="14" name="Rectangle 5">
            <a:extLst>
              <a:ext uri="{FF2B5EF4-FFF2-40B4-BE49-F238E27FC236}">
                <a16:creationId xmlns:a16="http://schemas.microsoft.com/office/drawing/2014/main" id="{379E3BF7-BF18-D328-4BDE-8C7CAA0E997B}"/>
              </a:ext>
            </a:extLst>
          </p:cNvPr>
          <p:cNvSpPr/>
          <p:nvPr/>
        </p:nvSpPr>
        <p:spPr>
          <a:xfrm>
            <a:off x="3976577" y="4940401"/>
            <a:ext cx="8215423" cy="45719"/>
          </a:xfrm>
          <a:prstGeom prst="rect">
            <a:avLst/>
          </a:prstGeom>
          <a:gradFill flip="none" rotWithShape="1">
            <a:gsLst>
              <a:gs pos="42000">
                <a:schemeClr val="accent2">
                  <a:alpha val="70000"/>
                  <a:lumMod val="80000"/>
                  <a:lumOff val="20000"/>
                </a:schemeClr>
              </a:gs>
              <a:gs pos="0">
                <a:schemeClr val="accent2">
                  <a:alpha val="0"/>
                  <a:lumMod val="80000"/>
                  <a:lumOff val="20000"/>
                </a:schemeClr>
              </a:gs>
              <a:gs pos="100000">
                <a:schemeClr val="accent2">
                  <a:alpha val="70000"/>
                  <a:lumMod val="80000"/>
                  <a:lumOff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9B04A74F-A1B5-242E-07B8-1DBF78776348}"/>
              </a:ext>
            </a:extLst>
          </p:cNvPr>
          <p:cNvSpPr/>
          <p:nvPr/>
        </p:nvSpPr>
        <p:spPr>
          <a:xfrm>
            <a:off x="4069401" y="3528575"/>
            <a:ext cx="8063023" cy="45827"/>
          </a:xfrm>
          <a:prstGeom prst="rect">
            <a:avLst/>
          </a:prstGeom>
          <a:gradFill flip="none" rotWithShape="1">
            <a:gsLst>
              <a:gs pos="42000">
                <a:schemeClr val="accent2">
                  <a:alpha val="70000"/>
                  <a:lumMod val="80000"/>
                  <a:lumOff val="20000"/>
                </a:schemeClr>
              </a:gs>
              <a:gs pos="0">
                <a:schemeClr val="accent2">
                  <a:alpha val="0"/>
                  <a:lumMod val="80000"/>
                  <a:lumOff val="20000"/>
                </a:schemeClr>
              </a:gs>
              <a:gs pos="100000">
                <a:schemeClr val="accent2">
                  <a:alpha val="70000"/>
                  <a:lumMod val="80000"/>
                  <a:lumOff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ámara 4">
            <a:extLst>
              <a:ext uri="{FF2B5EF4-FFF2-40B4-BE49-F238E27FC236}">
                <a16:creationId xmlns:a16="http://schemas.microsoft.com/office/drawing/2014/main" id="{F18A7159-BC0E-8078-36A8-62A958DB1836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4796535" y="3507427"/>
            <a:ext cx="7373557" cy="1446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1.2 Algoritmo de ordenación</a:t>
            </a:r>
            <a:b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</a:br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por inserción con intercambios</a:t>
            </a:r>
            <a:endParaRPr lang="es-ES" sz="2400" dirty="0"/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275731" y="6298428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73EC86-0905-4B9E-BF23-F686864092BF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5C527C99-B372-7DEB-CAAB-D617FDCD8350}"/>
              </a:ext>
            </a:extLst>
          </p:cNvPr>
          <p:cNvSpPr/>
          <p:nvPr/>
        </p:nvSpPr>
        <p:spPr>
          <a:xfrm>
            <a:off x="2438400" y="3650981"/>
            <a:ext cx="9753600" cy="1196215"/>
          </a:xfrm>
          <a:prstGeom prst="rect">
            <a:avLst/>
          </a:prstGeom>
          <a:gradFill flip="none" rotWithShape="1">
            <a:gsLst>
              <a:gs pos="42000">
                <a:schemeClr val="accent2">
                  <a:alpha val="70000"/>
                  <a:lumMod val="80000"/>
                  <a:lumOff val="20000"/>
                </a:schemeClr>
              </a:gs>
              <a:gs pos="0">
                <a:schemeClr val="accent2">
                  <a:alpha val="0"/>
                  <a:lumMod val="80000"/>
                  <a:lumOff val="20000"/>
                </a:schemeClr>
              </a:gs>
              <a:gs pos="100000">
                <a:schemeClr val="accent2">
                  <a:alpha val="70000"/>
                  <a:lumMod val="80000"/>
                  <a:lumOff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D5FF3C6-7036-0BD8-91E9-9BC0F735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6" name="Cámara 5">
            <a:extLst>
              <a:ext uri="{FF2B5EF4-FFF2-40B4-BE49-F238E27FC236}">
                <a16:creationId xmlns:a16="http://schemas.microsoft.com/office/drawing/2014/main" id="{39475A9E-D425-D599-C031-175FAE97E5A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16" name="15 Rectángulo"/>
          <p:cNvSpPr/>
          <p:nvPr/>
        </p:nvSpPr>
        <p:spPr>
          <a:xfrm>
            <a:off x="2567608" y="1844824"/>
            <a:ext cx="7001960" cy="13681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por inserción con intercambios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9"/>
          </a:xfrm>
        </p:spPr>
        <p:txBody>
          <a:bodyPr>
            <a:normAutofit/>
          </a:bodyPr>
          <a:lstStyle/>
          <a:p>
            <a:pPr marL="361942" lvl="1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s-ES" dirty="0"/>
              <a:t>La inserción de cada elemento se puede realizar</a:t>
            </a:r>
            <a:br>
              <a:rPr lang="es-ES" dirty="0"/>
            </a:br>
            <a:r>
              <a:rPr lang="es-ES" dirty="0"/>
              <a:t>con comparaciones e intercambios</a:t>
            </a:r>
          </a:p>
          <a:p>
            <a:pPr marL="714357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i="1" dirty="0"/>
              <a:t>Desde el segundo elemento hasta el último:</a:t>
            </a:r>
          </a:p>
          <a:p>
            <a:pPr marL="107629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i="1" dirty="0"/>
              <a:t>Desde la posición del nuevo elemento a insertar:</a:t>
            </a:r>
          </a:p>
          <a:p>
            <a:pPr marL="1438239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i="1" dirty="0"/>
              <a:t>Mientras el anterior sea </a:t>
            </a:r>
            <a:r>
              <a:rPr lang="es-ES" i="1" dirty="0">
                <a:solidFill>
                  <a:srgbClr val="FFC000"/>
                </a:solidFill>
              </a:rPr>
              <a:t>mayor</a:t>
            </a:r>
            <a:r>
              <a:rPr lang="es-ES" i="1" dirty="0"/>
              <a:t>, </a:t>
            </a:r>
            <a:r>
              <a:rPr lang="es-ES" i="1" dirty="0">
                <a:solidFill>
                  <a:srgbClr val="FFC000"/>
                </a:solidFill>
              </a:rPr>
              <a:t>intercambiar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23" name="22 Tabla"/>
          <p:cNvGraphicFramePr>
            <a:graphicFrameLocks noGrp="1"/>
          </p:cNvGraphicFramePr>
          <p:nvPr/>
        </p:nvGraphicFramePr>
        <p:xfrm>
          <a:off x="2613433" y="3553968"/>
          <a:ext cx="693895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24 Conector recto"/>
          <p:cNvCxnSpPr/>
          <p:nvPr/>
        </p:nvCxnSpPr>
        <p:spPr>
          <a:xfrm rot="5400000" flipH="1" flipV="1">
            <a:off x="5748976" y="3756973"/>
            <a:ext cx="655947" cy="3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14 Tabla"/>
          <p:cNvGraphicFramePr>
            <a:graphicFrameLocks noGrp="1"/>
          </p:cNvGraphicFramePr>
          <p:nvPr/>
        </p:nvGraphicFramePr>
        <p:xfrm>
          <a:off x="2613433" y="4504031"/>
          <a:ext cx="693895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17 Conector recto"/>
          <p:cNvCxnSpPr/>
          <p:nvPr/>
        </p:nvCxnSpPr>
        <p:spPr>
          <a:xfrm rot="5400000" flipH="1" flipV="1">
            <a:off x="6444673" y="4707036"/>
            <a:ext cx="655947" cy="3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Arco"/>
          <p:cNvSpPr/>
          <p:nvPr/>
        </p:nvSpPr>
        <p:spPr>
          <a:xfrm rot="16200000" flipH="1">
            <a:off x="5669593" y="3534229"/>
            <a:ext cx="814715" cy="604260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1" name="20 Tabla"/>
          <p:cNvGraphicFramePr>
            <a:graphicFrameLocks noGrp="1"/>
          </p:cNvGraphicFramePr>
          <p:nvPr/>
        </p:nvGraphicFramePr>
        <p:xfrm>
          <a:off x="2613433" y="5437349"/>
          <a:ext cx="693895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21 Conector recto"/>
          <p:cNvCxnSpPr/>
          <p:nvPr/>
        </p:nvCxnSpPr>
        <p:spPr>
          <a:xfrm rot="5400000" flipH="1" flipV="1">
            <a:off x="6444673" y="5640355"/>
            <a:ext cx="655947" cy="3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Arco"/>
          <p:cNvSpPr/>
          <p:nvPr/>
        </p:nvSpPr>
        <p:spPr>
          <a:xfrm rot="16200000" flipH="1">
            <a:off x="4967803" y="4484291"/>
            <a:ext cx="814715" cy="604260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CuadroTexto"/>
          <p:cNvSpPr txBox="1"/>
          <p:nvPr/>
        </p:nvSpPr>
        <p:spPr>
          <a:xfrm>
            <a:off x="5059553" y="5252684"/>
            <a:ext cx="460382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sym typeface="Wingdings 2"/>
              </a:rPr>
              <a:t></a:t>
            </a:r>
            <a:endParaRPr lang="es-E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17" name="Marcador de fecha 1"/>
          <p:cNvSpPr>
            <a:spLocks noGrp="1"/>
          </p:cNvSpPr>
          <p:nvPr>
            <p:ph type="dt" sz="half" idx="10"/>
          </p:nvPr>
        </p:nvSpPr>
        <p:spPr>
          <a:xfrm>
            <a:off x="257695" y="6298428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60A621-55B1-4519-B8C8-6414D1FE5745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2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 uiExpand="1" build="p"/>
      <p:bldP spid="19" grpId="0" animBg="1"/>
      <p:bldP spid="29" grpId="0" animBg="1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F7EF51D-667A-F3FC-3622-66CFC8043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5" name="Cámara 4">
            <a:extLst>
              <a:ext uri="{FF2B5EF4-FFF2-40B4-BE49-F238E27FC236}">
                <a16:creationId xmlns:a16="http://schemas.microsoft.com/office/drawing/2014/main" id="{8ADC80A5-3BDD-B6E0-FB18-B32BFD4354DE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por inserción con intercambios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23" name="22 Tabla"/>
          <p:cNvGraphicFramePr>
            <a:graphicFrameLocks noGrp="1"/>
          </p:cNvGraphicFramePr>
          <p:nvPr/>
        </p:nvGraphicFramePr>
        <p:xfrm>
          <a:off x="2469417" y="1259237"/>
          <a:ext cx="693895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24 Conector recto"/>
          <p:cNvCxnSpPr/>
          <p:nvPr/>
        </p:nvCxnSpPr>
        <p:spPr>
          <a:xfrm rot="5400000" flipH="1" flipV="1">
            <a:off x="4922983" y="1462241"/>
            <a:ext cx="655947" cy="3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Arco"/>
          <p:cNvSpPr/>
          <p:nvPr/>
        </p:nvSpPr>
        <p:spPr>
          <a:xfrm rot="16200000" flipH="1">
            <a:off x="4819836" y="1229973"/>
            <a:ext cx="814715" cy="604260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2469417" y="2267349"/>
          <a:ext cx="693895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16 Conector recto"/>
          <p:cNvCxnSpPr/>
          <p:nvPr/>
        </p:nvCxnSpPr>
        <p:spPr>
          <a:xfrm rot="5400000" flipH="1" flipV="1">
            <a:off x="5609152" y="2470353"/>
            <a:ext cx="655947" cy="3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Arco"/>
          <p:cNvSpPr/>
          <p:nvPr/>
        </p:nvSpPr>
        <p:spPr>
          <a:xfrm rot="16200000" flipH="1">
            <a:off x="4133801" y="2238085"/>
            <a:ext cx="814715" cy="604260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4" name="23 Tabla"/>
          <p:cNvGraphicFramePr>
            <a:graphicFrameLocks noGrp="1"/>
          </p:cNvGraphicFramePr>
          <p:nvPr/>
        </p:nvGraphicFramePr>
        <p:xfrm>
          <a:off x="2469417" y="3275461"/>
          <a:ext cx="693895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25 Conector recto"/>
          <p:cNvCxnSpPr/>
          <p:nvPr/>
        </p:nvCxnSpPr>
        <p:spPr>
          <a:xfrm rot="5400000" flipH="1" flipV="1">
            <a:off x="5609152" y="3478465"/>
            <a:ext cx="655947" cy="3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Arco"/>
          <p:cNvSpPr/>
          <p:nvPr/>
        </p:nvSpPr>
        <p:spPr>
          <a:xfrm rot="16200000" flipH="1">
            <a:off x="3436585" y="3246197"/>
            <a:ext cx="814715" cy="604260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8" name="27 Tabla"/>
          <p:cNvGraphicFramePr>
            <a:graphicFrameLocks noGrp="1"/>
          </p:cNvGraphicFramePr>
          <p:nvPr/>
        </p:nvGraphicFramePr>
        <p:xfrm>
          <a:off x="2469417" y="4293096"/>
          <a:ext cx="693895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30 Conector recto"/>
          <p:cNvCxnSpPr/>
          <p:nvPr/>
        </p:nvCxnSpPr>
        <p:spPr>
          <a:xfrm rot="5400000" flipH="1" flipV="1">
            <a:off x="5609152" y="4496101"/>
            <a:ext cx="655947" cy="3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Arco"/>
          <p:cNvSpPr/>
          <p:nvPr/>
        </p:nvSpPr>
        <p:spPr>
          <a:xfrm rot="16200000" flipH="1">
            <a:off x="2750413" y="4263831"/>
            <a:ext cx="814715" cy="604260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3" name="32 Tabla"/>
          <p:cNvGraphicFramePr>
            <a:graphicFrameLocks noGrp="1"/>
          </p:cNvGraphicFramePr>
          <p:nvPr/>
        </p:nvGraphicFramePr>
        <p:xfrm>
          <a:off x="2469417" y="5293333"/>
          <a:ext cx="693895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4" name="33 Conector recto"/>
          <p:cNvCxnSpPr/>
          <p:nvPr/>
        </p:nvCxnSpPr>
        <p:spPr>
          <a:xfrm rot="5400000" flipH="1" flipV="1">
            <a:off x="5609152" y="5496339"/>
            <a:ext cx="655947" cy="3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2755297" y="5085184"/>
            <a:ext cx="460382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sym typeface="Wingdings 2"/>
              </a:rPr>
              <a:t></a:t>
            </a:r>
            <a:endParaRPr lang="es-E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21" name="Marcador de fecha 1"/>
          <p:cNvSpPr>
            <a:spLocks noGrp="1"/>
          </p:cNvSpPr>
          <p:nvPr>
            <p:ph type="dt" sz="half" idx="10"/>
          </p:nvPr>
        </p:nvSpPr>
        <p:spPr>
          <a:xfrm>
            <a:off x="335817" y="6350999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61007-613E-4E39-8A26-98204093D598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22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7" grpId="0" animBg="1"/>
      <p:bldP spid="32" grpId="0" animBg="1"/>
      <p:bldP spid="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92F7B99-17E4-7606-E5CC-370BD665B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9" name="Cámara 8">
            <a:extLst>
              <a:ext uri="{FF2B5EF4-FFF2-40B4-BE49-F238E27FC236}">
                <a16:creationId xmlns:a16="http://schemas.microsoft.com/office/drawing/2014/main" id="{5DB53A54-01BF-45A6-0B73-6A3551178209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por inserción con intercambios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507288" cy="5110179"/>
          </a:xfrm>
        </p:spPr>
        <p:txBody>
          <a:bodyPr>
            <a:noAutofit/>
          </a:bodyPr>
          <a:lstStyle/>
          <a:p>
            <a:pPr marL="361942" lvl="1" indent="0">
              <a:spcBef>
                <a:spcPts val="0"/>
              </a:spcBef>
              <a:buNone/>
            </a:pPr>
            <a:endParaRPr lang="es-ES" sz="2000" dirty="0">
              <a:latin typeface="Consolas" pitchFamily="49" charset="0"/>
              <a:cs typeface="Consolas" pitchFamily="49" charset="0"/>
            </a:endParaRPr>
          </a:p>
          <a:p>
            <a:pPr marL="361942" lvl="1" indent="0">
              <a:spcBef>
                <a:spcPts val="0"/>
              </a:spcBef>
              <a:buNone/>
            </a:pPr>
            <a:endParaRPr lang="es-ES" sz="2000" dirty="0">
              <a:latin typeface="Consolas" pitchFamily="49" charset="0"/>
              <a:cs typeface="Consolas" pitchFamily="49" charset="0"/>
            </a:endParaRPr>
          </a:p>
          <a:p>
            <a:pPr marL="361942" lvl="1" indent="0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tmp, pos;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Desde el segundo elemento hasta el último...</a:t>
            </a:r>
            <a:endParaRPr lang="es-ES" sz="2000" dirty="0">
              <a:latin typeface="Consolas" pitchFamily="49" charset="0"/>
              <a:cs typeface="Consolas" pitchFamily="49" charset="0"/>
            </a:endParaRP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 i &lt; N; i++) {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pos = i;</a:t>
            </a:r>
            <a:endParaRPr lang="es-ES" sz="20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// Mientras no al principio y anterior mayor...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while 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((pos &gt;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 &amp;&amp; (lista[pos -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 &gt; lista[pos])) {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  // Intercambiar...</a:t>
            </a:r>
            <a:endParaRPr lang="es-ES" sz="20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tmp = lista[pos];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lista[pos] = lista[pos -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lista[pos -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 = tmp;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pos--;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Posición anterior</a:t>
            </a:r>
            <a:endParaRPr lang="es-ES" sz="20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 indent="1588">
              <a:spcBef>
                <a:spcPts val="0"/>
              </a:spcBef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6916688" y="980728"/>
            <a:ext cx="3294112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>
              <a:buSzPct val="100000"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N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>
              <a:buSzPct val="100000"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tLista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0" lvl="1">
              <a:buSzPct val="100000"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lista;</a:t>
            </a:r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340822" y="6337692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A36262-E4CB-4486-9622-862D32554034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73D5EC2-E0CB-DBD3-5556-6F6EDE6D7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6" name="Cámara 5">
            <a:extLst>
              <a:ext uri="{FF2B5EF4-FFF2-40B4-BE49-F238E27FC236}">
                <a16:creationId xmlns:a16="http://schemas.microsoft.com/office/drawing/2014/main" id="{DE4C99AC-3AA1-7EF9-035E-464A128907A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por inserción con intercambios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9"/>
          </a:xfrm>
        </p:spPr>
        <p:txBody>
          <a:bodyPr>
            <a:normAutofit/>
          </a:bodyPr>
          <a:lstStyle/>
          <a:p>
            <a:pPr marL="361942" lvl="1" indent="0">
              <a:spcBef>
                <a:spcPts val="0"/>
              </a:spcBef>
              <a:buNone/>
            </a:pPr>
            <a:r>
              <a:rPr lang="es-ES" sz="20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marL="361942" lvl="1" indent="0">
              <a:spcBef>
                <a:spcPts val="0"/>
              </a:spcBef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std;</a:t>
            </a:r>
          </a:p>
          <a:p>
            <a:pPr marL="361942" lvl="1" indent="0">
              <a:spcBef>
                <a:spcPts val="0"/>
              </a:spcBef>
              <a:buNone/>
            </a:pPr>
            <a:r>
              <a:rPr lang="es-ES" sz="20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&lt;fstream&gt;</a:t>
            </a:r>
          </a:p>
          <a:p>
            <a:pPr marL="361942" lvl="1" indent="0">
              <a:spcBef>
                <a:spcPts val="0"/>
              </a:spcBef>
              <a:buNone/>
            </a:pPr>
            <a:endParaRPr lang="es-ES" sz="2000" dirty="0">
              <a:latin typeface="Consolas" pitchFamily="49" charset="0"/>
              <a:cs typeface="Consolas" pitchFamily="49" charset="0"/>
            </a:endParaRPr>
          </a:p>
          <a:p>
            <a:pPr marL="361942" lvl="1" indent="0">
              <a:spcBef>
                <a:spcPts val="0"/>
              </a:spcBef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N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42" lvl="1" indent="0">
              <a:spcBef>
                <a:spcPts val="0"/>
              </a:spcBef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361942" lvl="1" indent="0">
              <a:spcBef>
                <a:spcPts val="0"/>
              </a:spcBef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 struct 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{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// Lista de longitud variable</a:t>
            </a:r>
          </a:p>
          <a:p>
            <a:pPr marL="361942" lvl="1" indent="0">
              <a:spcBef>
                <a:spcPts val="0"/>
              </a:spcBef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elementos;</a:t>
            </a:r>
          </a:p>
          <a:p>
            <a:pPr marL="361942" lvl="1" indent="0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contador;</a:t>
            </a:r>
          </a:p>
          <a:p>
            <a:pPr marL="361942" lvl="1" indent="0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}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42" lvl="1" indent="0">
              <a:spcBef>
                <a:spcPts val="0"/>
              </a:spcBef>
              <a:buNone/>
            </a:pPr>
            <a:endParaRPr lang="es-ES" sz="200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361942" lvl="1" indent="0">
              <a:spcBef>
                <a:spcPts val="0"/>
              </a:spcBef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marL="361942" lvl="1" indent="0">
              <a:spcBef>
                <a:spcPts val="0"/>
              </a:spcBef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tLista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lista;</a:t>
            </a:r>
          </a:p>
          <a:p>
            <a:pPr marL="361942" lvl="1" indent="0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ifstream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archivo;</a:t>
            </a:r>
          </a:p>
          <a:p>
            <a:pPr marL="361942" lvl="1" indent="0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dato, pos, tmp;</a:t>
            </a:r>
          </a:p>
          <a:p>
            <a:pPr marL="361942" lvl="1" indent="0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lista.contador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42" lvl="1" indent="0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...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390699" y="6337692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D08E09-0E50-4B23-B80D-55114FEB3BE4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A8CF12D-9BEC-E864-FC27-D43E58BBA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839332" y="4931806"/>
            <a:ext cx="10972800" cy="500066"/>
          </a:xfrm>
        </p:spPr>
        <p:txBody>
          <a:bodyPr/>
          <a:lstStyle/>
          <a:p>
            <a:r>
              <a:rPr lang="es-ES" dirty="0">
                <a:solidFill>
                  <a:schemeClr val="tx1">
                    <a:lumMod val="75000"/>
                  </a:schemeClr>
                </a:solidFill>
              </a:rPr>
              <a:t>Índice</a:t>
            </a: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6001482" y="1073529"/>
            <a:ext cx="9038795" cy="4710941"/>
          </a:xfrm>
        </p:spPr>
        <p:txBody>
          <a:bodyPr>
            <a:noAutofit/>
          </a:bodyPr>
          <a:lstStyle/>
          <a:p>
            <a:pPr marL="720707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5741844" algn="r"/>
              </a:tabLst>
            </a:pPr>
            <a:r>
              <a:rPr lang="es-ES" sz="1600" dirty="0">
                <a:latin typeface="Calibri"/>
              </a:rPr>
              <a:t>Algoritmos de ordenación</a:t>
            </a:r>
          </a:p>
          <a:p>
            <a:pPr marL="720707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5741844" algn="r"/>
              </a:tabLst>
            </a:pPr>
            <a:endParaRPr lang="es-ES" sz="1600" dirty="0">
              <a:latin typeface="Calibri"/>
            </a:endParaRPr>
          </a:p>
          <a:p>
            <a:pPr marL="720707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5741844" algn="r"/>
              </a:tabLst>
            </a:pPr>
            <a:r>
              <a:rPr lang="es-ES" sz="1600" dirty="0">
                <a:latin typeface="Calibri"/>
              </a:rPr>
              <a:t>Parte I</a:t>
            </a:r>
            <a:br>
              <a:rPr lang="es-ES" sz="1600" dirty="0">
                <a:latin typeface="Calibri"/>
              </a:rPr>
            </a:br>
            <a:r>
              <a:rPr lang="es-ES" sz="1600" dirty="0">
                <a:latin typeface="Calibri"/>
              </a:rPr>
              <a:t>	</a:t>
            </a:r>
          </a:p>
          <a:p>
            <a:pPr marL="720707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5741844" algn="r"/>
              </a:tabLst>
            </a:pPr>
            <a:r>
              <a:rPr lang="es-ES" sz="1600" dirty="0">
                <a:latin typeface="Calibri"/>
              </a:rPr>
              <a:t>1. Algoritmo de ordenación por </a:t>
            </a:r>
            <a:r>
              <a:rPr lang="es-ES" sz="1600" b="1" dirty="0">
                <a:latin typeface="Calibri"/>
              </a:rPr>
              <a:t>inserción</a:t>
            </a:r>
            <a:r>
              <a:rPr lang="es-ES" sz="1600" dirty="0">
                <a:latin typeface="Calibri"/>
              </a:rPr>
              <a:t>	</a:t>
            </a:r>
          </a:p>
          <a:p>
            <a:pPr marL="720707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5741844" algn="r"/>
              </a:tabLst>
            </a:pPr>
            <a:r>
              <a:rPr lang="es-ES" sz="1600" dirty="0">
                <a:latin typeface="Calibri"/>
              </a:rPr>
              <a:t>	1.1 Ordenación de arrays por inserción	</a:t>
            </a:r>
          </a:p>
          <a:p>
            <a:pPr marL="720707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5741844" algn="r"/>
              </a:tabLst>
            </a:pPr>
            <a:r>
              <a:rPr lang="es-ES" sz="1600" dirty="0">
                <a:latin typeface="Calibri"/>
              </a:rPr>
              <a:t>	1.2 Algoritmo de ordenación por inserción con intercambios	</a:t>
            </a:r>
          </a:p>
          <a:p>
            <a:pPr marL="720707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5741844" algn="r"/>
              </a:tabLst>
            </a:pPr>
            <a:r>
              <a:rPr lang="es-ES" sz="1600" dirty="0">
                <a:latin typeface="Calibri"/>
              </a:rPr>
              <a:t>	Claves de ordenación	</a:t>
            </a:r>
          </a:p>
          <a:p>
            <a:pPr marL="720707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5741844" algn="r"/>
              </a:tabLst>
            </a:pPr>
            <a:r>
              <a:rPr lang="es-ES" sz="1600" dirty="0">
                <a:latin typeface="Calibri"/>
              </a:rPr>
              <a:t>	Estabilidad de la ordenación	</a:t>
            </a:r>
          </a:p>
          <a:p>
            <a:pPr marL="720707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5741844" algn="r"/>
              </a:tabLst>
            </a:pPr>
            <a:r>
              <a:rPr lang="es-ES" sz="1600" dirty="0">
                <a:latin typeface="Calibri"/>
              </a:rPr>
              <a:t>	Complejidad y eficiencia	</a:t>
            </a:r>
          </a:p>
          <a:p>
            <a:pPr marL="720707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5741844" algn="r"/>
              </a:tabLst>
            </a:pPr>
            <a:r>
              <a:rPr lang="es-ES" sz="1600" dirty="0">
                <a:latin typeface="Calibri"/>
              </a:rPr>
              <a:t>	Ordenaciones naturales</a:t>
            </a:r>
            <a:br>
              <a:rPr lang="es-ES" sz="1600" dirty="0">
                <a:latin typeface="Calibri"/>
              </a:rPr>
            </a:br>
            <a:endParaRPr lang="es-ES" sz="1600" dirty="0">
              <a:latin typeface="Calibri"/>
            </a:endParaRPr>
          </a:p>
          <a:p>
            <a:pPr marL="720707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5741844" algn="r"/>
              </a:tabLst>
            </a:pPr>
            <a:r>
              <a:rPr lang="es-ES" sz="1600" dirty="0">
                <a:latin typeface="Calibri"/>
              </a:rPr>
              <a:t>Parte II</a:t>
            </a:r>
          </a:p>
          <a:p>
            <a:pPr marL="720707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5741844" algn="r"/>
              </a:tabLst>
            </a:pPr>
            <a:r>
              <a:rPr lang="es-ES" sz="1600" dirty="0">
                <a:latin typeface="Calibri"/>
              </a:rPr>
              <a:t>	</a:t>
            </a:r>
          </a:p>
          <a:p>
            <a:pPr marL="720707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5741844" algn="r"/>
              </a:tabLst>
            </a:pPr>
            <a:r>
              <a:rPr lang="es-ES" sz="1600" dirty="0">
                <a:latin typeface="Calibri"/>
              </a:rPr>
              <a:t>2. Ordenación por </a:t>
            </a:r>
            <a:r>
              <a:rPr lang="es-ES" sz="1600" b="1" dirty="0">
                <a:latin typeface="Calibri"/>
              </a:rPr>
              <a:t>selección</a:t>
            </a:r>
            <a:r>
              <a:rPr lang="es-ES" sz="1600" dirty="0">
                <a:latin typeface="Calibri"/>
              </a:rPr>
              <a:t> directa</a:t>
            </a:r>
            <a:br>
              <a:rPr lang="es-ES" sz="1600" dirty="0">
                <a:latin typeface="Calibri"/>
              </a:rPr>
            </a:br>
            <a:r>
              <a:rPr lang="es-ES" sz="1600" dirty="0">
                <a:latin typeface="Calibri"/>
              </a:rPr>
              <a:t>	</a:t>
            </a:r>
          </a:p>
          <a:p>
            <a:pPr marL="720707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5741844" algn="r"/>
              </a:tabLst>
            </a:pPr>
            <a:r>
              <a:rPr lang="es-ES" sz="1600" dirty="0">
                <a:latin typeface="Calibri"/>
              </a:rPr>
              <a:t>3. Ordenación Método de la </a:t>
            </a:r>
            <a:r>
              <a:rPr lang="es-ES" sz="1600" b="1" dirty="0">
                <a:latin typeface="Calibri"/>
              </a:rPr>
              <a:t>burbuja</a:t>
            </a:r>
            <a:r>
              <a:rPr lang="es-ES" sz="1600" dirty="0">
                <a:latin typeface="Calibri"/>
              </a:rPr>
              <a:t>	</a:t>
            </a:r>
          </a:p>
          <a:p>
            <a:pPr marL="720707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5741844" algn="r"/>
              </a:tabLst>
            </a:pPr>
            <a:endParaRPr lang="es-ES" sz="1600" dirty="0">
              <a:latin typeface="Calibri"/>
            </a:endParaRPr>
          </a:p>
          <a:p>
            <a:pPr marL="720707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5741844" algn="r"/>
              </a:tabLst>
            </a:pPr>
            <a:r>
              <a:rPr lang="es-ES" sz="1600" dirty="0">
                <a:latin typeface="Calibri"/>
              </a:rPr>
              <a:t>Listas ordenadas	</a:t>
            </a:r>
          </a:p>
          <a:p>
            <a:pPr marL="720707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5741844" algn="r"/>
              </a:tabLst>
            </a:pPr>
            <a:r>
              <a:rPr lang="es-ES" sz="1600" dirty="0">
                <a:latin typeface="Calibri"/>
              </a:rPr>
              <a:t>Búsquedas en listas ordenadas	</a:t>
            </a:r>
          </a:p>
          <a:p>
            <a:pPr marL="720707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5741844" algn="r"/>
              </a:tabLst>
            </a:pPr>
            <a:r>
              <a:rPr lang="es-ES" sz="1600" dirty="0">
                <a:latin typeface="Calibri"/>
              </a:rPr>
              <a:t>Búsqueda binaria	</a:t>
            </a:r>
          </a:p>
          <a:p>
            <a:pPr marL="720707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5741844" algn="r"/>
              </a:tabLst>
            </a:pPr>
            <a:endParaRPr lang="es-ES" sz="1600" dirty="0">
              <a:latin typeface="Calibri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Página </a:t>
            </a:r>
            <a:fld id="{042AED99-7FB4-404E-8A97-64753DCE42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endParaRPr lang="es-ES" dirty="0"/>
          </a:p>
        </p:txBody>
      </p:sp>
      <p:sp>
        <p:nvSpPr>
          <p:cNvPr id="10" name="3 Marcador de fecha"/>
          <p:cNvSpPr txBox="1">
            <a:spLocks/>
          </p:cNvSpPr>
          <p:nvPr/>
        </p:nvSpPr>
        <p:spPr>
          <a:xfrm>
            <a:off x="704764" y="6382796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C12CF-49F0-4D47-AB74-C27E3D2B1C1A}" type="datetime12">
              <a:rPr lang="es-AR" sz="1200"/>
              <a:pPr/>
              <a:t>8:30 p. m.</a:t>
            </a:fld>
            <a:endParaRPr lang="en-US" sz="1200" dirty="0"/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A3930A71-C645-3E65-C87B-5FCC8ECFB3DC}"/>
              </a:ext>
            </a:extLst>
          </p:cNvPr>
          <p:cNvSpPr/>
          <p:nvPr/>
        </p:nvSpPr>
        <p:spPr>
          <a:xfrm>
            <a:off x="5681170" y="769252"/>
            <a:ext cx="637638" cy="55546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Cámara 10">
            <a:extLst>
              <a:ext uri="{FF2B5EF4-FFF2-40B4-BE49-F238E27FC236}">
                <a16:creationId xmlns:a16="http://schemas.microsoft.com/office/drawing/2014/main" id="{D8F0AA1B-FCD2-DA45-63B3-A5AC01A54B9F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56916" y="48168"/>
            <a:ext cx="1471868" cy="1471868"/>
          </a:xfrm>
          <a:prstGeom prst="ellipse">
            <a:avLst/>
          </a:prstGeom>
        </p:spPr>
      </p:pic>
      <p:sp>
        <p:nvSpPr>
          <p:cNvPr id="12" name="7 CuadroTexto">
            <a:extLst>
              <a:ext uri="{FF2B5EF4-FFF2-40B4-BE49-F238E27FC236}">
                <a16:creationId xmlns:a16="http://schemas.microsoft.com/office/drawing/2014/main" id="{F42FEBAD-6DCC-5530-649F-11F04A6E2465}"/>
              </a:ext>
            </a:extLst>
          </p:cNvPr>
          <p:cNvSpPr txBox="1">
            <a:spLocks noChangeAspect="1"/>
          </p:cNvSpPr>
          <p:nvPr/>
        </p:nvSpPr>
        <p:spPr>
          <a:xfrm>
            <a:off x="348991" y="2590115"/>
            <a:ext cx="1548000" cy="1548000"/>
          </a:xfrm>
          <a:prstGeom prst="rect">
            <a:avLst/>
          </a:prstGeom>
          <a:solidFill>
            <a:srgbClr val="01142B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s-ES" sz="8800" b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3" name="1 Título">
            <a:extLst>
              <a:ext uri="{FF2B5EF4-FFF2-40B4-BE49-F238E27FC236}">
                <a16:creationId xmlns:a16="http://schemas.microsoft.com/office/drawing/2014/main" id="{F967D7A5-E17D-9268-2445-89EEB1D792D6}"/>
              </a:ext>
            </a:extLst>
          </p:cNvPr>
          <p:cNvSpPr txBox="1">
            <a:spLocks/>
          </p:cNvSpPr>
          <p:nvPr/>
        </p:nvSpPr>
        <p:spPr>
          <a:xfrm>
            <a:off x="2127164" y="2590115"/>
            <a:ext cx="6072231" cy="1440160"/>
          </a:xfr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rPr>
              <a:t>Listas &amp; Algoritmos </a:t>
            </a:r>
            <a:br>
              <a:rPr lang="es-ES" sz="3200" dirty="0"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rPr>
            </a:br>
            <a:r>
              <a:rPr lang="es-ES" sz="3200" dirty="0"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rPr>
              <a:t>de ordenación</a:t>
            </a:r>
          </a:p>
        </p:txBody>
      </p:sp>
    </p:spTree>
    <p:extLst>
      <p:ext uri="{BB962C8B-B14F-4D97-AF65-F5344CB8AC3E}">
        <p14:creationId xmlns:p14="http://schemas.microsoft.com/office/powerpoint/2010/main" val="3671653157"/>
      </p:ext>
    </p:extLst>
  </p:cSld>
  <p:clrMapOvr>
    <a:masterClrMapping/>
  </p:clrMapOvr>
  <p:transition spd="med"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ED56CF4-60BA-1789-C47F-C4CF8F98F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8" name="Cámara 7">
            <a:extLst>
              <a:ext uri="{FF2B5EF4-FFF2-40B4-BE49-F238E27FC236}">
                <a16:creationId xmlns:a16="http://schemas.microsoft.com/office/drawing/2014/main" id="{8A97B548-7D7C-F503-D658-647673474C2C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7616" y="209327"/>
            <a:ext cx="10972800" cy="500067"/>
          </a:xfrm>
        </p:spPr>
        <p:txBody>
          <a:bodyPr/>
          <a:lstStyle/>
          <a:p>
            <a:r>
              <a:rPr lang="es-ES" dirty="0"/>
              <a:t>Ordenación por inserción con intercambios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3445" y="836712"/>
            <a:ext cx="8363272" cy="5110179"/>
          </a:xfrm>
        </p:spPr>
        <p:txBody>
          <a:bodyPr>
            <a:noAutofit/>
          </a:bodyPr>
          <a:lstStyle/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1867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867" dirty="0" err="1">
                <a:latin typeface="Consolas" pitchFamily="49" charset="0"/>
                <a:cs typeface="Consolas" pitchFamily="49" charset="0"/>
              </a:rPr>
              <a:t>archivo.open</a:t>
            </a:r>
            <a:r>
              <a:rPr lang="es-ES" sz="1867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1867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"insercion.txt"</a:t>
            </a:r>
            <a:r>
              <a:rPr lang="es-ES" sz="1867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1867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867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867" dirty="0">
                <a:latin typeface="Consolas" pitchFamily="49" charset="0"/>
                <a:cs typeface="Consolas" pitchFamily="49" charset="0"/>
              </a:rPr>
              <a:t> (!</a:t>
            </a:r>
            <a:r>
              <a:rPr lang="es-ES" sz="1867" dirty="0" err="1">
                <a:latin typeface="Consolas" pitchFamily="49" charset="0"/>
                <a:cs typeface="Consolas" pitchFamily="49" charset="0"/>
              </a:rPr>
              <a:t>archivo.is_open</a:t>
            </a:r>
            <a:r>
              <a:rPr lang="es-ES" sz="1867" dirty="0">
                <a:latin typeface="Consolas" pitchFamily="49" charset="0"/>
                <a:cs typeface="Consolas" pitchFamily="49" charset="0"/>
              </a:rPr>
              <a:t>()) {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1867" dirty="0">
                <a:latin typeface="Consolas" pitchFamily="49" charset="0"/>
                <a:cs typeface="Consolas" pitchFamily="49" charset="0"/>
              </a:rPr>
              <a:t>      cout &lt;&lt; </a:t>
            </a:r>
            <a:r>
              <a:rPr lang="es-ES" sz="1867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"Error de apertura de archivo!"</a:t>
            </a:r>
            <a:r>
              <a:rPr lang="es-ES" sz="1867" dirty="0"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1867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361942">
              <a:lnSpc>
                <a:spcPts val="2200"/>
              </a:lnSpc>
              <a:spcBef>
                <a:spcPts val="0"/>
              </a:spcBef>
            </a:pPr>
            <a:r>
              <a:rPr lang="es-ES" sz="1867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else</a:t>
            </a:r>
            <a:r>
              <a:rPr lang="es-ES" sz="1867" i="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1867" dirty="0">
                <a:latin typeface="Consolas" pitchFamily="49" charset="0"/>
                <a:cs typeface="Consolas" pitchFamily="49" charset="0"/>
              </a:rPr>
              <a:t>      archivo &gt;&gt; dato;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1867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867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ES" sz="1867" dirty="0">
                <a:latin typeface="Consolas" pitchFamily="49" charset="0"/>
                <a:cs typeface="Consolas" pitchFamily="49" charset="0"/>
              </a:rPr>
              <a:t> ((</a:t>
            </a:r>
            <a:r>
              <a:rPr lang="es-ES" sz="1867" dirty="0" err="1">
                <a:latin typeface="Consolas" pitchFamily="49" charset="0"/>
                <a:cs typeface="Consolas" pitchFamily="49" charset="0"/>
              </a:rPr>
              <a:t>lista.contador</a:t>
            </a:r>
            <a:r>
              <a:rPr lang="es-ES" sz="1867" dirty="0">
                <a:latin typeface="Consolas" pitchFamily="49" charset="0"/>
                <a:cs typeface="Consolas" pitchFamily="49" charset="0"/>
              </a:rPr>
              <a:t> &lt; N) &amp;&amp; (dato != </a:t>
            </a:r>
            <a:r>
              <a:rPr lang="es-ES" sz="1867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s-ES" sz="1867" dirty="0">
                <a:latin typeface="Consolas" pitchFamily="49" charset="0"/>
                <a:cs typeface="Consolas" pitchFamily="49" charset="0"/>
              </a:rPr>
              <a:t>)) {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1867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  // Centinela -1 al final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1867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s-ES" sz="1867" dirty="0" err="1">
                <a:latin typeface="Consolas" pitchFamily="49" charset="0"/>
                <a:cs typeface="Consolas" pitchFamily="49" charset="0"/>
              </a:rPr>
              <a:t>lista.elementos</a:t>
            </a:r>
            <a:r>
              <a:rPr lang="es-ES" sz="1867" dirty="0">
                <a:latin typeface="Consolas" pitchFamily="49" charset="0"/>
                <a:cs typeface="Consolas" pitchFamily="49" charset="0"/>
              </a:rPr>
              <a:t>[</a:t>
            </a:r>
            <a:r>
              <a:rPr lang="es-ES" sz="1867" dirty="0" err="1">
                <a:latin typeface="Consolas" pitchFamily="49" charset="0"/>
                <a:cs typeface="Consolas" pitchFamily="49" charset="0"/>
              </a:rPr>
              <a:t>lista.contador</a:t>
            </a:r>
            <a:r>
              <a:rPr lang="es-ES" sz="1867" dirty="0">
                <a:latin typeface="Consolas" pitchFamily="49" charset="0"/>
                <a:cs typeface="Consolas" pitchFamily="49" charset="0"/>
              </a:rPr>
              <a:t>] = dato;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1867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s-ES" sz="1867" dirty="0" err="1">
                <a:latin typeface="Consolas" pitchFamily="49" charset="0"/>
                <a:cs typeface="Consolas" pitchFamily="49" charset="0"/>
              </a:rPr>
              <a:t>lista.contador</a:t>
            </a:r>
            <a:r>
              <a:rPr lang="es-ES" sz="1867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  <a:tabLst>
                <a:tab pos="6819730" algn="l"/>
              </a:tabLst>
            </a:pPr>
            <a:r>
              <a:rPr lang="es-ES" sz="1867" dirty="0">
                <a:latin typeface="Consolas" pitchFamily="49" charset="0"/>
                <a:cs typeface="Consolas" pitchFamily="49" charset="0"/>
              </a:rPr>
              <a:t>         archivo &gt;&gt; dato;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  <a:tabLst>
                <a:tab pos="6819730" algn="l"/>
              </a:tabLst>
            </a:pPr>
            <a:r>
              <a:rPr lang="es-ES" sz="1867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  <a:tabLst>
                <a:tab pos="6819730" algn="l"/>
              </a:tabLst>
            </a:pPr>
            <a:r>
              <a:rPr lang="es-ES" sz="1867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867" dirty="0" err="1">
                <a:latin typeface="Consolas" pitchFamily="49" charset="0"/>
                <a:cs typeface="Consolas" pitchFamily="49" charset="0"/>
              </a:rPr>
              <a:t>archivo.close</a:t>
            </a:r>
            <a:r>
              <a:rPr lang="es-ES" sz="1867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  <a:tabLst>
                <a:tab pos="6819730" algn="l"/>
              </a:tabLst>
            </a:pPr>
            <a:r>
              <a:rPr lang="es-ES" sz="1867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  // Si hay más de N ignoramos el resto</a:t>
            </a:r>
            <a:endParaRPr lang="es-ES" sz="1867" dirty="0">
              <a:latin typeface="Consolas" pitchFamily="49" charset="0"/>
              <a:cs typeface="Consolas" pitchFamily="49" charset="0"/>
            </a:endParaRPr>
          </a:p>
          <a:p>
            <a:pPr marL="361942">
              <a:lnSpc>
                <a:spcPts val="2200"/>
              </a:lnSpc>
              <a:spcBef>
                <a:spcPts val="0"/>
              </a:spcBef>
            </a:pPr>
            <a:r>
              <a:rPr lang="es-ES" sz="1867" i="0" dirty="0">
                <a:latin typeface="Consolas" pitchFamily="49" charset="0"/>
                <a:cs typeface="Consolas" pitchFamily="49" charset="0"/>
              </a:rPr>
              <a:t>      cout &lt;&lt; </a:t>
            </a:r>
            <a:r>
              <a:rPr lang="es-ES" sz="1867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"Antes de ordenar:" </a:t>
            </a:r>
            <a:r>
              <a:rPr lang="es-ES" sz="1867" i="0" dirty="0">
                <a:latin typeface="Consolas" pitchFamily="49" charset="0"/>
                <a:cs typeface="Consolas" pitchFamily="49" charset="0"/>
              </a:rPr>
              <a:t>&lt;&lt; endl;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1867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867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ES" sz="1867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" sz="1867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867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1867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867" dirty="0">
                <a:latin typeface="Consolas" pitchFamily="49" charset="0"/>
                <a:cs typeface="Consolas" pitchFamily="49" charset="0"/>
              </a:rPr>
              <a:t>; i &lt; </a:t>
            </a:r>
            <a:r>
              <a:rPr lang="es-ES" sz="1867" dirty="0" err="1">
                <a:latin typeface="Consolas" pitchFamily="49" charset="0"/>
                <a:cs typeface="Consolas" pitchFamily="49" charset="0"/>
              </a:rPr>
              <a:t>lista.contador</a:t>
            </a:r>
            <a:r>
              <a:rPr lang="es-ES" sz="1867" dirty="0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1867" dirty="0">
                <a:latin typeface="Consolas" pitchFamily="49" charset="0"/>
                <a:cs typeface="Consolas" pitchFamily="49" charset="0"/>
              </a:rPr>
              <a:t>         cout &lt;&lt; </a:t>
            </a:r>
            <a:r>
              <a:rPr lang="es-ES" sz="1867" dirty="0" err="1">
                <a:latin typeface="Consolas" pitchFamily="49" charset="0"/>
                <a:cs typeface="Consolas" pitchFamily="49" charset="0"/>
              </a:rPr>
              <a:t>lista.elementos</a:t>
            </a:r>
            <a:r>
              <a:rPr lang="es-ES" sz="1867" dirty="0">
                <a:latin typeface="Consolas" pitchFamily="49" charset="0"/>
                <a:cs typeface="Consolas" pitchFamily="49" charset="0"/>
              </a:rPr>
              <a:t>[i] &lt;&lt; </a:t>
            </a:r>
            <a:r>
              <a:rPr lang="es-ES" sz="1867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  "</a:t>
            </a:r>
            <a:r>
              <a:rPr lang="es-ES" sz="1867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1867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1867" dirty="0">
                <a:latin typeface="Consolas" pitchFamily="49" charset="0"/>
                <a:cs typeface="Consolas" pitchFamily="49" charset="0"/>
              </a:rPr>
              <a:t>      cout &lt;&lt; endl;      ...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  <a:tabLst>
                <a:tab pos="6819730" algn="l"/>
              </a:tabLst>
            </a:pPr>
            <a:endParaRPr lang="es-ES" sz="1867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324196" y="6304754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626740-6FAA-4C4C-9EE5-6B214B2F713A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9AD7F5E-96A1-FB6C-33C0-FAD028FCE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9" name="Cámara 8">
            <a:extLst>
              <a:ext uri="{FF2B5EF4-FFF2-40B4-BE49-F238E27FC236}">
                <a16:creationId xmlns:a16="http://schemas.microsoft.com/office/drawing/2014/main" id="{44088D7D-951E-A11C-A292-B40C9A62DB5D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por inserción con intercambios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0648" y="997353"/>
            <a:ext cx="11247040" cy="5110179"/>
          </a:xfrm>
        </p:spPr>
        <p:txBody>
          <a:bodyPr>
            <a:noAutofit/>
          </a:bodyPr>
          <a:lstStyle/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for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; i &lt;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lista.contador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pos = i;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((pos &gt;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s-ES" sz="2000" spc="-100" dirty="0">
                <a:latin typeface="Consolas" pitchFamily="49" charset="0"/>
                <a:cs typeface="Consolas" pitchFamily="49" charset="0"/>
              </a:rPr>
              <a:t>&amp;&amp; (</a:t>
            </a:r>
            <a:r>
              <a:rPr lang="es-ES" sz="2000" spc="-100" dirty="0" err="1">
                <a:latin typeface="Consolas" pitchFamily="49" charset="0"/>
                <a:cs typeface="Consolas" pitchFamily="49" charset="0"/>
              </a:rPr>
              <a:t>lista.elementos</a:t>
            </a:r>
            <a:r>
              <a:rPr lang="es-ES" sz="2000" spc="-100" dirty="0">
                <a:latin typeface="Consolas" pitchFamily="49" charset="0"/>
                <a:cs typeface="Consolas" pitchFamily="49" charset="0"/>
              </a:rPr>
              <a:t>[pos-</a:t>
            </a:r>
            <a:r>
              <a:rPr lang="es-ES" sz="2000" spc="-1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2000" spc="-100" dirty="0">
                <a:latin typeface="Consolas" pitchFamily="49" charset="0"/>
                <a:cs typeface="Consolas" pitchFamily="49" charset="0"/>
              </a:rPr>
              <a:t>] &gt; </a:t>
            </a:r>
            <a:r>
              <a:rPr lang="es-ES" sz="2000" spc="-100" dirty="0" err="1">
                <a:latin typeface="Consolas" pitchFamily="49" charset="0"/>
                <a:cs typeface="Consolas" pitchFamily="49" charset="0"/>
              </a:rPr>
              <a:t>lista.elementos</a:t>
            </a:r>
            <a:r>
              <a:rPr lang="es-ES" sz="2000" spc="-100" dirty="0">
                <a:latin typeface="Consolas" pitchFamily="49" charset="0"/>
                <a:cs typeface="Consolas" pitchFamily="49" charset="0"/>
              </a:rPr>
              <a:t>[pos])) 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{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   tmp =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lista</a:t>
            </a:r>
            <a:r>
              <a:rPr lang="es-ES" sz="2000" spc="-100" dirty="0" err="1">
                <a:latin typeface="Consolas" pitchFamily="49" charset="0"/>
                <a:cs typeface="Consolas" pitchFamily="49" charset="0"/>
              </a:rPr>
              <a:t>.elementos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[pos];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s-ES" sz="2000" spc="-100" dirty="0" err="1">
                <a:latin typeface="Consolas" pitchFamily="49" charset="0"/>
                <a:cs typeface="Consolas" pitchFamily="49" charset="0"/>
              </a:rPr>
              <a:t>lista.elementos</a:t>
            </a:r>
            <a:r>
              <a:rPr lang="es-ES" sz="2000" spc="-100" dirty="0">
                <a:latin typeface="Consolas" pitchFamily="49" charset="0"/>
                <a:cs typeface="Consolas" pitchFamily="49" charset="0"/>
              </a:rPr>
              <a:t>[pos] = </a:t>
            </a:r>
            <a:r>
              <a:rPr lang="es-ES" sz="2000" spc="-100" dirty="0" err="1">
                <a:latin typeface="Consolas" pitchFamily="49" charset="0"/>
                <a:cs typeface="Consolas" pitchFamily="49" charset="0"/>
              </a:rPr>
              <a:t>lista.elementos</a:t>
            </a:r>
            <a:r>
              <a:rPr lang="es-ES" sz="2000" spc="-100" dirty="0">
                <a:latin typeface="Consolas" pitchFamily="49" charset="0"/>
                <a:cs typeface="Consolas" pitchFamily="49" charset="0"/>
              </a:rPr>
              <a:t>[pos - </a:t>
            </a:r>
            <a:r>
              <a:rPr lang="es-ES" sz="2000" spc="-1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2000" spc="-1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lista</a:t>
            </a:r>
            <a:r>
              <a:rPr lang="es-ES" sz="2000" spc="-100" dirty="0" err="1">
                <a:latin typeface="Consolas" pitchFamily="49" charset="0"/>
                <a:cs typeface="Consolas" pitchFamily="49" charset="0"/>
              </a:rPr>
              <a:t>.elementos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[pos -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] = tmp;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   pos--;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}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"Después de ordenar:" 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&lt;&lt; endl;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; i &lt;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lista.contador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cout &lt;&lt;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lista</a:t>
            </a:r>
            <a:r>
              <a:rPr lang="es-ES" sz="2000" spc="-100" dirty="0" err="1">
                <a:latin typeface="Consolas" pitchFamily="49" charset="0"/>
                <a:cs typeface="Consolas" pitchFamily="49" charset="0"/>
              </a:rPr>
              <a:t>.elementos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[i]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  "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cout &lt;&lt; endl;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return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335360" y="6337692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C468698-FF41-4E2C-9197-390804B0F5FC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CF028A5-D4A7-55AC-3940-16B473AB8B61}"/>
              </a:ext>
            </a:extLst>
          </p:cNvPr>
          <p:cNvSpPr txBox="1"/>
          <p:nvPr/>
        </p:nvSpPr>
        <p:spPr>
          <a:xfrm>
            <a:off x="9552384" y="6021288"/>
            <a:ext cx="2508968" cy="30777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AR" sz="1400" dirty="0"/>
              <a:t>Ordenamiento_Insercion.cpp</a:t>
            </a:r>
          </a:p>
        </p:txBody>
      </p:sp>
      <p:pic>
        <p:nvPicPr>
          <p:cNvPr id="10" name="Imagen 9">
            <a:hlinkClick r:id="rId5"/>
            <a:extLst>
              <a:ext uri="{FF2B5EF4-FFF2-40B4-BE49-F238E27FC236}">
                <a16:creationId xmlns:a16="http://schemas.microsoft.com/office/drawing/2014/main" id="{506D65BA-912F-D27D-72CC-95FC6B8E2A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71856" y="4806079"/>
            <a:ext cx="1458944" cy="1134733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2E39525-FCA7-DCAA-C5D1-BA6172241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6" name="Cámara 5">
            <a:extLst>
              <a:ext uri="{FF2B5EF4-FFF2-40B4-BE49-F238E27FC236}">
                <a16:creationId xmlns:a16="http://schemas.microsoft.com/office/drawing/2014/main" id="{D6B754D0-1B9C-8403-FC16-C3DB903EE755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por inserción con intercambios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Consideración de implementación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¿Operador relacional adecuado?</a:t>
            </a:r>
          </a:p>
          <a:p>
            <a:pPr marL="714357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lista[pos -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   </a:t>
            </a:r>
            <a:r>
              <a:rPr lang="es-ES" dirty="0">
                <a:solidFill>
                  <a:srgbClr val="FFC000"/>
                </a:solidFill>
                <a:cs typeface="Consolas" pitchFamily="49" charset="0"/>
              </a:rPr>
              <a:t>¿ </a:t>
            </a:r>
            <a:r>
              <a:rPr lang="es-E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s-ES" dirty="0">
                <a:solidFill>
                  <a:srgbClr val="FFC000"/>
                </a:solidFill>
                <a:cs typeface="Consolas" pitchFamily="49" charset="0"/>
              </a:rPr>
              <a:t> o </a:t>
            </a:r>
            <a:r>
              <a:rPr lang="es-E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s-ES" dirty="0">
                <a:solidFill>
                  <a:srgbClr val="FFC000"/>
                </a:solidFill>
                <a:cs typeface="Consolas" pitchFamily="49" charset="0"/>
              </a:rPr>
              <a:t> ?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lista[pos]</a:t>
            </a:r>
            <a:endParaRPr lang="es-ES" dirty="0"/>
          </a:p>
          <a:p>
            <a:pPr marL="714357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Con 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&gt;=</a:t>
            </a:r>
            <a:r>
              <a:rPr lang="es-ES" dirty="0"/>
              <a:t> se realizan intercambios inútiles:</a:t>
            </a:r>
            <a:endParaRPr lang="es-ES" u="sng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23" name="22 Tabla"/>
          <p:cNvGraphicFramePr>
            <a:graphicFrameLocks noGrp="1"/>
          </p:cNvGraphicFramePr>
          <p:nvPr/>
        </p:nvGraphicFramePr>
        <p:xfrm>
          <a:off x="2829457" y="3049912"/>
          <a:ext cx="693895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24 Conector recto"/>
          <p:cNvCxnSpPr/>
          <p:nvPr/>
        </p:nvCxnSpPr>
        <p:spPr>
          <a:xfrm rot="5400000" flipH="1" flipV="1">
            <a:off x="5965000" y="3252917"/>
            <a:ext cx="655947" cy="3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14 Tabla"/>
          <p:cNvGraphicFramePr>
            <a:graphicFrameLocks noGrp="1"/>
          </p:cNvGraphicFramePr>
          <p:nvPr/>
        </p:nvGraphicFramePr>
        <p:xfrm>
          <a:off x="2829457" y="4027245"/>
          <a:ext cx="693895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17 Conector recto"/>
          <p:cNvCxnSpPr/>
          <p:nvPr/>
        </p:nvCxnSpPr>
        <p:spPr>
          <a:xfrm rot="5400000" flipH="1" flipV="1">
            <a:off x="6660697" y="4230251"/>
            <a:ext cx="655947" cy="3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Arco"/>
          <p:cNvSpPr/>
          <p:nvPr/>
        </p:nvSpPr>
        <p:spPr>
          <a:xfrm rot="16200000" flipH="1">
            <a:off x="5885617" y="3030173"/>
            <a:ext cx="814715" cy="604260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1" name="20 Tabla"/>
          <p:cNvGraphicFramePr>
            <a:graphicFrameLocks noGrp="1"/>
          </p:cNvGraphicFramePr>
          <p:nvPr/>
        </p:nvGraphicFramePr>
        <p:xfrm>
          <a:off x="2829457" y="5023048"/>
          <a:ext cx="693895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21 Conector recto"/>
          <p:cNvCxnSpPr/>
          <p:nvPr/>
        </p:nvCxnSpPr>
        <p:spPr>
          <a:xfrm rot="5400000" flipH="1" flipV="1">
            <a:off x="6660697" y="5226053"/>
            <a:ext cx="655947" cy="3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Arco"/>
          <p:cNvSpPr/>
          <p:nvPr/>
        </p:nvSpPr>
        <p:spPr>
          <a:xfrm rot="16200000" flipH="1">
            <a:off x="5183827" y="4007507"/>
            <a:ext cx="814715" cy="604260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Arco"/>
          <p:cNvSpPr/>
          <p:nvPr/>
        </p:nvSpPr>
        <p:spPr>
          <a:xfrm rot="16200000" flipH="1">
            <a:off x="4497656" y="4969507"/>
            <a:ext cx="814715" cy="604260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3789729" y="5765195"/>
            <a:ext cx="2305824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¡Intercambio inútil!</a:t>
            </a:r>
          </a:p>
        </p:txBody>
      </p:sp>
      <p:sp>
        <p:nvSpPr>
          <p:cNvPr id="20" name="Marcador de fecha 1"/>
          <p:cNvSpPr>
            <a:spLocks noGrp="1"/>
          </p:cNvSpPr>
          <p:nvPr>
            <p:ph type="dt" sz="half" idx="10"/>
          </p:nvPr>
        </p:nvSpPr>
        <p:spPr>
          <a:xfrm>
            <a:off x="191193" y="6337692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00E621-4C96-4C70-A9D6-7421AF6117CC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24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29" grpId="0" animBg="1"/>
      <p:bldP spid="16" grpId="0" animBg="1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Google Nexus 4 Wallpaper - WallpaperSafari | Red and black wallpaper, Dark  black wallpaper, Black desktop background">
            <a:extLst>
              <a:ext uri="{FF2B5EF4-FFF2-40B4-BE49-F238E27FC236}">
                <a16:creationId xmlns:a16="http://schemas.microsoft.com/office/drawing/2014/main" id="{59025BF4-9DEF-A7A5-7AC9-509099ED6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ámara 9">
            <a:extLst>
              <a:ext uri="{FF2B5EF4-FFF2-40B4-BE49-F238E27FC236}">
                <a16:creationId xmlns:a16="http://schemas.microsoft.com/office/drawing/2014/main" id="{EDF919DA-E6CE-DD0C-6F81-E4487468DE59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6664336" y="3796813"/>
            <a:ext cx="5149871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Claves de ordenación</a:t>
            </a:r>
            <a:endParaRPr lang="es-ES" sz="2400" dirty="0"/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ACFA6E-2070-4267-BEEB-7E89DBDA2BD8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442D85E8-8107-664A-100F-C2B49F3FF082}"/>
              </a:ext>
            </a:extLst>
          </p:cNvPr>
          <p:cNvSpPr/>
          <p:nvPr/>
        </p:nvSpPr>
        <p:spPr>
          <a:xfrm>
            <a:off x="2394584" y="3664627"/>
            <a:ext cx="9753600" cy="1196215"/>
          </a:xfrm>
          <a:prstGeom prst="rect">
            <a:avLst/>
          </a:prstGeom>
          <a:gradFill flip="none" rotWithShape="1">
            <a:gsLst>
              <a:gs pos="42000">
                <a:schemeClr val="accent2">
                  <a:alpha val="70000"/>
                  <a:lumMod val="80000"/>
                  <a:lumOff val="20000"/>
                </a:schemeClr>
              </a:gs>
              <a:gs pos="0">
                <a:schemeClr val="accent2">
                  <a:alpha val="0"/>
                  <a:lumMod val="80000"/>
                  <a:lumOff val="20000"/>
                </a:schemeClr>
              </a:gs>
              <a:gs pos="100000">
                <a:schemeClr val="accent2">
                  <a:alpha val="70000"/>
                  <a:lumMod val="80000"/>
                  <a:lumOff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B1EE566-0F99-7F8D-82FF-332DB31782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3265" y="3800868"/>
            <a:ext cx="760313" cy="857079"/>
          </a:xfrm>
          <a:prstGeom prst="rect">
            <a:avLst/>
          </a:prstGeom>
        </p:spPr>
      </p:pic>
      <p:sp>
        <p:nvSpPr>
          <p:cNvPr id="14" name="Rectangle 5">
            <a:extLst>
              <a:ext uri="{FF2B5EF4-FFF2-40B4-BE49-F238E27FC236}">
                <a16:creationId xmlns:a16="http://schemas.microsoft.com/office/drawing/2014/main" id="{B1269F89-E6A0-A76A-B560-DDA4C2B75F2A}"/>
              </a:ext>
            </a:extLst>
          </p:cNvPr>
          <p:cNvSpPr/>
          <p:nvPr/>
        </p:nvSpPr>
        <p:spPr>
          <a:xfrm>
            <a:off x="3976577" y="4940401"/>
            <a:ext cx="8215423" cy="45719"/>
          </a:xfrm>
          <a:prstGeom prst="rect">
            <a:avLst/>
          </a:prstGeom>
          <a:gradFill flip="none" rotWithShape="1">
            <a:gsLst>
              <a:gs pos="42000">
                <a:schemeClr val="accent2">
                  <a:alpha val="70000"/>
                  <a:lumMod val="80000"/>
                  <a:lumOff val="20000"/>
                </a:schemeClr>
              </a:gs>
              <a:gs pos="0">
                <a:schemeClr val="accent2">
                  <a:alpha val="0"/>
                  <a:lumMod val="80000"/>
                  <a:lumOff val="20000"/>
                </a:schemeClr>
              </a:gs>
              <a:gs pos="100000">
                <a:schemeClr val="accent2">
                  <a:alpha val="70000"/>
                  <a:lumMod val="80000"/>
                  <a:lumOff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57A89903-1566-BD74-E3E5-FEB25DE875AB}"/>
              </a:ext>
            </a:extLst>
          </p:cNvPr>
          <p:cNvSpPr/>
          <p:nvPr/>
        </p:nvSpPr>
        <p:spPr>
          <a:xfrm>
            <a:off x="4069401" y="3528575"/>
            <a:ext cx="8063023" cy="45827"/>
          </a:xfrm>
          <a:prstGeom prst="rect">
            <a:avLst/>
          </a:prstGeom>
          <a:gradFill flip="none" rotWithShape="1">
            <a:gsLst>
              <a:gs pos="42000">
                <a:schemeClr val="accent2">
                  <a:alpha val="70000"/>
                  <a:lumMod val="80000"/>
                  <a:lumOff val="20000"/>
                </a:schemeClr>
              </a:gs>
              <a:gs pos="0">
                <a:schemeClr val="accent2">
                  <a:alpha val="0"/>
                  <a:lumMod val="80000"/>
                  <a:lumOff val="20000"/>
                </a:schemeClr>
              </a:gs>
              <a:gs pos="100000">
                <a:schemeClr val="accent2">
                  <a:alpha val="70000"/>
                  <a:lumMod val="80000"/>
                  <a:lumOff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65AE6F0-D04B-C5E6-A526-1BA955CE0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8" name="Cámara 7">
            <a:extLst>
              <a:ext uri="{FF2B5EF4-FFF2-40B4-BE49-F238E27FC236}">
                <a16:creationId xmlns:a16="http://schemas.microsoft.com/office/drawing/2014/main" id="{7D95DE5F-882F-C408-83A6-E40C192FB87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Claves de ordenación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Elementos que son estructuras con varios campos:</a:t>
            </a:r>
          </a:p>
          <a:p>
            <a:pPr marL="361942" lvl="1" indent="0">
              <a:spcBef>
                <a:spcPts val="0"/>
              </a:spcBef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N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42" lvl="1" indent="0">
              <a:spcBef>
                <a:spcPts val="0"/>
              </a:spcBef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1942" lvl="1" indent="0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codigo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42" lvl="1" indent="0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nombre;</a:t>
            </a:r>
          </a:p>
          <a:p>
            <a:pPr marL="361942" lvl="1" indent="0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 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sueldo;</a:t>
            </a:r>
          </a:p>
          <a:p>
            <a:pPr marL="361942" lvl="1" indent="0"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}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tDato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42" lvl="1" indent="0">
              <a:spcBef>
                <a:spcPts val="0"/>
              </a:spcBef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tDato tLista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lista;</a:t>
            </a:r>
          </a:p>
          <a:p>
            <a:pPr marL="361942" lvl="1" indent="0">
              <a:spcBef>
                <a:spcPts val="2400"/>
              </a:spcBef>
              <a:spcAft>
                <a:spcPts val="600"/>
              </a:spcAft>
              <a:buNone/>
            </a:pPr>
            <a:r>
              <a:rPr lang="es-ES" dirty="0"/>
              <a:t>Cual es la Clave de ordenación?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    El Campo en el que se basan las comparaciones, pero quiero cambiar por otro campo el ordenamiento…</a:t>
            </a:r>
          </a:p>
          <a:p>
            <a:pPr marL="361942" lvl="1" indent="0">
              <a:lnSpc>
                <a:spcPts val="18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324197" y="6298428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9684AE-C23E-47B3-9ABD-F77D76C3F32C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6270344-D02A-7929-3E91-88356C991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7" name="Cámara 6">
            <a:extLst>
              <a:ext uri="{FF2B5EF4-FFF2-40B4-BE49-F238E27FC236}">
                <a16:creationId xmlns:a16="http://schemas.microsoft.com/office/drawing/2014/main" id="{C6307EC1-4BAF-F2D0-88C0-7CB17050F645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07995" y="1455180"/>
            <a:ext cx="8363272" cy="511017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Claves de ordenación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42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tDato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tmp;</a:t>
            </a:r>
            <a:endParaRPr lang="es-ES" sz="2000" dirty="0">
              <a:solidFill>
                <a:srgbClr val="009DD9">
                  <a:lumMod val="60000"/>
                  <a:lumOff val="40000"/>
                </a:srgbClr>
              </a:solidFill>
              <a:latin typeface="Consolas" pitchFamily="49" charset="0"/>
              <a:cs typeface="Consolas" pitchFamily="49" charset="0"/>
            </a:endParaRPr>
          </a:p>
          <a:p>
            <a:pPr marL="361942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((pos &gt;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361942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&amp;&amp; (lista[pos -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].nombre &gt; lista[pos].nombre)) {</a:t>
            </a:r>
          </a:p>
          <a:p>
            <a:pPr marL="361942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tmp = lista[pos];</a:t>
            </a:r>
          </a:p>
          <a:p>
            <a:pPr marL="361942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lista[pos] = lista[pos -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marL="361942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lista[pos -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 = tmp;</a:t>
            </a:r>
          </a:p>
          <a:p>
            <a:pPr marL="361942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pos--;</a:t>
            </a:r>
          </a:p>
          <a:p>
            <a:pPr marL="361942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1942" lvl="1" indent="0">
              <a:spcBef>
                <a:spcPts val="2400"/>
              </a:spcBef>
              <a:spcAft>
                <a:spcPts val="600"/>
              </a:spcAft>
              <a:buNone/>
            </a:pPr>
            <a:r>
              <a:rPr lang="es-ES" dirty="0"/>
              <a:t>La Comparación se hace sobre: </a:t>
            </a:r>
            <a:r>
              <a:rPr lang="es-ES" b="1" dirty="0"/>
              <a:t>campo</a:t>
            </a:r>
            <a:r>
              <a:rPr lang="es-ES" dirty="0"/>
              <a:t> concreto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Intercambio se realiza sobre: </a:t>
            </a:r>
            <a:r>
              <a:rPr lang="es-ES" b="1" dirty="0"/>
              <a:t>elementos</a:t>
            </a:r>
            <a:r>
              <a:rPr lang="es-ES" dirty="0"/>
              <a:t> completos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13" name="12 Grupo"/>
          <p:cNvGrpSpPr/>
          <p:nvPr/>
        </p:nvGrpSpPr>
        <p:grpSpPr>
          <a:xfrm>
            <a:off x="5477981" y="3092202"/>
            <a:ext cx="3594351" cy="48767"/>
            <a:chOff x="4434033" y="2516138"/>
            <a:chExt cx="3594351" cy="48766"/>
          </a:xfrm>
        </p:grpSpPr>
        <p:cxnSp>
          <p:nvCxnSpPr>
            <p:cNvPr id="24" name="23 Conector recto"/>
            <p:cNvCxnSpPr/>
            <p:nvPr/>
          </p:nvCxnSpPr>
          <p:spPr>
            <a:xfrm>
              <a:off x="4434033" y="2516138"/>
              <a:ext cx="792088" cy="0"/>
            </a:xfrm>
            <a:prstGeom prst="line">
              <a:avLst/>
            </a:prstGeom>
            <a:ln w="19050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"/>
            <p:cNvCxnSpPr/>
            <p:nvPr/>
          </p:nvCxnSpPr>
          <p:spPr>
            <a:xfrm>
              <a:off x="4434033" y="2564904"/>
              <a:ext cx="792088" cy="0"/>
            </a:xfrm>
            <a:prstGeom prst="line">
              <a:avLst/>
            </a:prstGeom>
            <a:ln w="19050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/>
            <p:nvPr/>
          </p:nvCxnSpPr>
          <p:spPr>
            <a:xfrm>
              <a:off x="7236296" y="2516138"/>
              <a:ext cx="792088" cy="0"/>
            </a:xfrm>
            <a:prstGeom prst="line">
              <a:avLst/>
            </a:prstGeom>
            <a:ln w="19050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>
              <a:off x="7236296" y="2564904"/>
              <a:ext cx="792088" cy="0"/>
            </a:xfrm>
            <a:prstGeom prst="line">
              <a:avLst/>
            </a:prstGeom>
            <a:ln w="19050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Rectángulo"/>
          <p:cNvSpPr/>
          <p:nvPr/>
        </p:nvSpPr>
        <p:spPr>
          <a:xfrm>
            <a:off x="2378375" y="1628800"/>
            <a:ext cx="828000" cy="288000"/>
          </a:xfrm>
          <a:prstGeom prst="rect">
            <a:avLst/>
          </a:prstGeom>
          <a:ln w="28575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A2EBD2-1FF1-4FFE-B8BD-2EC938246CCC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14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078158E-64E5-03B4-A9A9-1EC3E3690FA8}"/>
              </a:ext>
            </a:extLst>
          </p:cNvPr>
          <p:cNvSpPr txBox="1"/>
          <p:nvPr/>
        </p:nvSpPr>
        <p:spPr>
          <a:xfrm>
            <a:off x="8188462" y="3798632"/>
            <a:ext cx="3483308" cy="1815882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61942" lvl="1"/>
            <a:r>
              <a:rPr lang="es-E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N =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42" lvl="1"/>
            <a:r>
              <a:rPr lang="es-E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1942" lvl="1"/>
            <a:r>
              <a:rPr lang="es-E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codigo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42" lvl="1"/>
            <a:r>
              <a:rPr lang="es-E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nombre;</a:t>
            </a:r>
          </a:p>
          <a:p>
            <a:pPr marL="361942" lvl="1"/>
            <a:r>
              <a:rPr lang="es-E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sueldo;</a:t>
            </a:r>
          </a:p>
          <a:p>
            <a:pPr marL="361942" lvl="1"/>
            <a:r>
              <a:rPr lang="es-ES" sz="1400" dirty="0">
                <a:latin typeface="Consolas" pitchFamily="49" charset="0"/>
                <a:cs typeface="Consolas" pitchFamily="49" charset="0"/>
              </a:rPr>
              <a:t>}</a:t>
            </a: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tDato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42" lvl="1"/>
            <a:r>
              <a:rPr lang="es-E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tDato</a:t>
            </a: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361942" lvl="1">
              <a:spcAft>
                <a:spcPts val="600"/>
              </a:spcAft>
            </a:pPr>
            <a:r>
              <a:rPr lang="es-ES" sz="1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lista;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4CA2B6E-B401-4B3D-0A4D-67D849069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7" name="Cámara 6">
            <a:extLst>
              <a:ext uri="{FF2B5EF4-FFF2-40B4-BE49-F238E27FC236}">
                <a16:creationId xmlns:a16="http://schemas.microsoft.com/office/drawing/2014/main" id="{D473F083-E8CB-C474-6A2B-6B9DEBC8CAC1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23297" y="1266968"/>
            <a:ext cx="9011344" cy="511017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Claves de ordenación – “Sobrecarga de Operadores en C++”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Función para la comparación:</a:t>
            </a:r>
          </a:p>
          <a:p>
            <a:pPr marL="361942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&gt;(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tDato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20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opIzq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tDato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20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opDer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1942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s-ES" sz="20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opIzq.nombre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es-ES" sz="20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opDer.nombre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1942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1942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8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361942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8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361942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tDato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tmp;</a:t>
            </a:r>
          </a:p>
          <a:p>
            <a:pPr marL="361942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((pos &gt;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 &amp;&amp; (lista[pos -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 &gt; lista[pos])) {</a:t>
            </a:r>
          </a:p>
          <a:p>
            <a:pPr marL="361942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tmp = lista[pos];</a:t>
            </a:r>
          </a:p>
          <a:p>
            <a:pPr marL="361942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lista[pos] = lista[pos -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marL="361942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lista[pos -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 = tmp;</a:t>
            </a:r>
          </a:p>
          <a:p>
            <a:pPr marL="361942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pos--;</a:t>
            </a:r>
          </a:p>
          <a:p>
            <a:pPr marL="361942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6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9" name="8 Grupo"/>
          <p:cNvGrpSpPr/>
          <p:nvPr/>
        </p:nvGrpSpPr>
        <p:grpSpPr>
          <a:xfrm>
            <a:off x="6600058" y="2852937"/>
            <a:ext cx="1108695" cy="1267569"/>
            <a:chOff x="5076056" y="2852936"/>
            <a:chExt cx="1108695" cy="1267569"/>
          </a:xfrm>
        </p:grpSpPr>
        <p:sp>
          <p:nvSpPr>
            <p:cNvPr id="6" name="5 Elipse"/>
            <p:cNvSpPr/>
            <p:nvPr/>
          </p:nvSpPr>
          <p:spPr>
            <a:xfrm>
              <a:off x="5824711" y="3760465"/>
              <a:ext cx="360040" cy="36004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8" name="7 Conector recto de flecha"/>
            <p:cNvCxnSpPr/>
            <p:nvPr/>
          </p:nvCxnSpPr>
          <p:spPr>
            <a:xfrm flipH="1" flipV="1">
              <a:off x="5076056" y="2852936"/>
              <a:ext cx="936104" cy="907529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E93F35-16AD-45D6-B41C-9AAA108831F0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11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1690F74-9E99-81C3-72AB-70B94B5B5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6" name="Cámara 5">
            <a:extLst>
              <a:ext uri="{FF2B5EF4-FFF2-40B4-BE49-F238E27FC236}">
                <a16:creationId xmlns:a16="http://schemas.microsoft.com/office/drawing/2014/main" id="{E7BD70B8-85F7-1CFC-795E-E915931691AD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20175" y="838268"/>
            <a:ext cx="8363272" cy="511017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3733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Claves de ordenación</a:t>
            </a:r>
            <a:endParaRPr lang="es-ES" sz="3733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42" lvl="1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2133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marL="361942" lvl="1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2133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&lt;string&gt;</a:t>
            </a:r>
          </a:p>
          <a:p>
            <a:pPr marL="361942" lvl="1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2133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s-ES" sz="2133" dirty="0">
                <a:latin typeface="Consolas" pitchFamily="49" charset="0"/>
                <a:cs typeface="Consolas" pitchFamily="49" charset="0"/>
              </a:rPr>
              <a:t>std;</a:t>
            </a:r>
          </a:p>
          <a:p>
            <a:pPr marL="361942" lvl="1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2133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&lt;fstream&gt;</a:t>
            </a:r>
          </a:p>
          <a:p>
            <a:pPr marL="361942" lvl="1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2133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&lt;iomanip&gt;</a:t>
            </a:r>
          </a:p>
          <a:p>
            <a:pPr marL="361942" lvl="1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2133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 </a:t>
            </a:r>
            <a:r>
              <a:rPr lang="es-ES" sz="2133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2133" dirty="0">
                <a:latin typeface="Consolas" pitchFamily="49" charset="0"/>
                <a:cs typeface="Consolas" pitchFamily="49" charset="0"/>
              </a:rPr>
              <a:t> N = </a:t>
            </a:r>
            <a:r>
              <a:rPr lang="es-ES" sz="2133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s-ES" sz="2133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42" lvl="1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2133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2133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2133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s-ES" sz="2133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1942" lvl="1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2133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2133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2133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2133" dirty="0" err="1">
                <a:latin typeface="Consolas" pitchFamily="49" charset="0"/>
                <a:cs typeface="Consolas" pitchFamily="49" charset="0"/>
              </a:rPr>
              <a:t>codigo</a:t>
            </a:r>
            <a:r>
              <a:rPr lang="es-ES" sz="2133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42" lvl="1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2133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2133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2133" dirty="0">
                <a:latin typeface="Consolas" pitchFamily="49" charset="0"/>
                <a:cs typeface="Consolas" pitchFamily="49" charset="0"/>
              </a:rPr>
              <a:t> nombre;</a:t>
            </a:r>
          </a:p>
          <a:p>
            <a:pPr marL="361942" lvl="1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2133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2133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" sz="2133" dirty="0">
                <a:latin typeface="Consolas" pitchFamily="49" charset="0"/>
                <a:cs typeface="Consolas" pitchFamily="49" charset="0"/>
              </a:rPr>
              <a:t> sueldo;</a:t>
            </a:r>
          </a:p>
          <a:p>
            <a:pPr marL="361942" lvl="1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2133" dirty="0">
                <a:latin typeface="Consolas" pitchFamily="49" charset="0"/>
                <a:cs typeface="Consolas" pitchFamily="49" charset="0"/>
              </a:rPr>
              <a:t>} </a:t>
            </a:r>
            <a:r>
              <a:rPr lang="es-ES" sz="2133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tDato</a:t>
            </a:r>
            <a:r>
              <a:rPr lang="es-ES" sz="2133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42" lvl="1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2133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2133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2133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tDato </a:t>
            </a:r>
            <a:r>
              <a:rPr lang="es-ES" sz="2133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2133" dirty="0"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361942" lvl="1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2133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2133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2133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s-ES" sz="2133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1942" lvl="1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2133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2133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2133" dirty="0">
                <a:latin typeface="Consolas" pitchFamily="49" charset="0"/>
                <a:cs typeface="Consolas" pitchFamily="49" charset="0"/>
              </a:rPr>
              <a:t> datos;</a:t>
            </a:r>
          </a:p>
          <a:p>
            <a:pPr marL="361942" lvl="1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2133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2133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2133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2133" dirty="0" err="1">
                <a:latin typeface="Consolas" pitchFamily="49" charset="0"/>
                <a:cs typeface="Consolas" pitchFamily="49" charset="0"/>
              </a:rPr>
              <a:t>cont</a:t>
            </a:r>
            <a:r>
              <a:rPr lang="es-ES" sz="2133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42" lvl="1" indent="0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2133" dirty="0">
                <a:latin typeface="Consolas" pitchFamily="49" charset="0"/>
                <a:cs typeface="Consolas" pitchFamily="49" charset="0"/>
              </a:rPr>
              <a:t>} </a:t>
            </a:r>
            <a:r>
              <a:rPr lang="es-ES" sz="2133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2133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42" lvl="1" indent="0">
              <a:lnSpc>
                <a:spcPts val="2100"/>
              </a:lnSpc>
              <a:spcBef>
                <a:spcPts val="0"/>
              </a:spcBef>
              <a:buNone/>
              <a:tabLst>
                <a:tab pos="6819730" algn="l"/>
              </a:tabLst>
            </a:pPr>
            <a:r>
              <a:rPr lang="es-ES" sz="2133" dirty="0">
                <a:latin typeface="Consolas" pitchFamily="49" charset="0"/>
                <a:cs typeface="Consolas" pitchFamily="49" charset="0"/>
              </a:rPr>
              <a:t>...</a:t>
            </a:r>
            <a:endParaRPr lang="es-ES" sz="1867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B5DD85-C147-49BE-B3D6-8A4439C23A65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8C04C0C-E5A1-FA77-54E1-19BE94563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8" name="Cámara 7">
            <a:extLst>
              <a:ext uri="{FF2B5EF4-FFF2-40B4-BE49-F238E27FC236}">
                <a16:creationId xmlns:a16="http://schemas.microsoft.com/office/drawing/2014/main" id="{FCC55F92-05DA-CCDD-CFB2-D266DD230102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9"/>
          </a:xfrm>
        </p:spPr>
        <p:txBody>
          <a:bodyPr>
            <a:noAutofit/>
          </a:bodyPr>
          <a:lstStyle/>
          <a:p>
            <a:pPr marL="361942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mostrar(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lista);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&gt;(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tDato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opIzq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tDato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opDer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1942" lvl="1" indent="0">
              <a:lnSpc>
                <a:spcPts val="1200"/>
              </a:lnSpc>
              <a:spcBef>
                <a:spcPts val="0"/>
              </a:spcBef>
              <a:buNone/>
            </a:pPr>
            <a:endParaRPr lang="es-ES" sz="200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lista;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ifstream 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archivo;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archivo.open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"datos.txt"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(!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archivo.is_open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()) {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"Error de apertura del archivo!"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   tDato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dato;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archivo &gt;&gt;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dato.codigo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((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&lt; N) &amp;&amp; (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dato.codigo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!=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)) {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archivo &gt;&gt;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dato.nombre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&gt;&gt;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dato.sueldo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lista.datos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[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] = dato;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archivo &gt;&gt;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dato.codigo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None/>
              <a:tabLst>
                <a:tab pos="6819730" algn="l"/>
              </a:tabLst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archivo.close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();        ...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090359-AD80-45C7-998D-CBBAD2B68BB1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8A94490-99A6-C9E2-8FDF-D2CA9CBDD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8" name="Cámara 7">
            <a:extLst>
              <a:ext uri="{FF2B5EF4-FFF2-40B4-BE49-F238E27FC236}">
                <a16:creationId xmlns:a16="http://schemas.microsoft.com/office/drawing/2014/main" id="{C4597D9D-39FB-6C57-BB4B-A75A10BA57D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9403" y="980728"/>
            <a:ext cx="9625069" cy="5110179"/>
          </a:xfrm>
        </p:spPr>
        <p:txBody>
          <a:bodyPr>
            <a:noAutofit/>
          </a:bodyPr>
          <a:lstStyle/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"Antes de ordenar:" 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&lt;&lt; endl;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mostrar(lista);</a:t>
            </a:r>
            <a:endParaRPr lang="es-ES" sz="2000" dirty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for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; i &lt;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Desde el segundo elemento hasta el último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      int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pos = i;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((pos &gt;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s-ES" sz="2000" spc="-131" dirty="0">
                <a:latin typeface="Consolas" pitchFamily="49" charset="0"/>
                <a:cs typeface="Consolas" pitchFamily="49" charset="0"/>
              </a:rPr>
              <a:t>&amp;&amp; (</a:t>
            </a:r>
            <a:r>
              <a:rPr lang="es-ES" sz="2000" spc="-131" dirty="0" err="1">
                <a:latin typeface="Consolas" pitchFamily="49" charset="0"/>
                <a:cs typeface="Consolas" pitchFamily="49" charset="0"/>
              </a:rPr>
              <a:t>lista.datos</a:t>
            </a:r>
            <a:r>
              <a:rPr lang="es-ES" sz="2000" spc="-131" dirty="0">
                <a:latin typeface="Consolas" pitchFamily="49" charset="0"/>
                <a:cs typeface="Consolas" pitchFamily="49" charset="0"/>
              </a:rPr>
              <a:t>[pos-</a:t>
            </a:r>
            <a:r>
              <a:rPr lang="es-ES" sz="2000" spc="-13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2000" spc="-131" dirty="0">
                <a:latin typeface="Consolas" pitchFamily="49" charset="0"/>
                <a:cs typeface="Consolas" pitchFamily="49" charset="0"/>
              </a:rPr>
              <a:t>] &gt; </a:t>
            </a:r>
            <a:r>
              <a:rPr lang="es-ES" sz="2000" spc="-131" dirty="0" err="1">
                <a:latin typeface="Consolas" pitchFamily="49" charset="0"/>
                <a:cs typeface="Consolas" pitchFamily="49" charset="0"/>
              </a:rPr>
              <a:t>lista.datos</a:t>
            </a:r>
            <a:r>
              <a:rPr lang="es-ES" sz="2000" spc="-131" dirty="0">
                <a:latin typeface="Consolas" pitchFamily="49" charset="0"/>
                <a:cs typeface="Consolas" pitchFamily="49" charset="0"/>
              </a:rPr>
              <a:t>[pos]))      	   {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tDato 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tmp;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   tmp =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lista.datos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[pos];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lista.datos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[pos] =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lista.datos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[pos -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lista.datos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[pos -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] = tmp;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   pos--;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   }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"Después de ordenar:" 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&lt;&lt; endl;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   mostrar(lista);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s-ES" sz="2000" dirty="0">
                <a:latin typeface="Consolas" pitchFamily="49" charset="0"/>
                <a:cs typeface="Consolas" pitchFamily="49" charset="0"/>
              </a:rPr>
              <a:t>}							...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ED2C29-9854-465E-92D4-961084933684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Google Nexus 4 Wallpaper - WallpaperSafari | Red and black wallpaper, Dark  black wallpaper, Black desktop background">
            <a:extLst>
              <a:ext uri="{FF2B5EF4-FFF2-40B4-BE49-F238E27FC236}">
                <a16:creationId xmlns:a16="http://schemas.microsoft.com/office/drawing/2014/main" id="{ADB480AE-840F-6CB4-FECC-EF9BF847B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ámara 4">
            <a:extLst>
              <a:ext uri="{FF2B5EF4-FFF2-40B4-BE49-F238E27FC236}">
                <a16:creationId xmlns:a16="http://schemas.microsoft.com/office/drawing/2014/main" id="{BEC04441-D7D3-2FB2-A4CA-76BEF56929B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94448" y="5001331"/>
            <a:ext cx="5052465" cy="500066"/>
          </a:xfrm>
        </p:spPr>
        <p:txBody>
          <a:bodyPr/>
          <a:lstStyle/>
          <a:p>
            <a:r>
              <a:rPr lang="es-ES" sz="2000" dirty="0">
                <a:solidFill>
                  <a:schemeClr val="tx1">
                    <a:lumMod val="75000"/>
                  </a:schemeClr>
                </a:solidFill>
              </a:rPr>
              <a:t>Algoritmos y Estructuras de Datos I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5887609" y="3834290"/>
            <a:ext cx="6236451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Algoritmos de ordenación</a:t>
            </a:r>
            <a:endParaRPr lang="es-ES" sz="2400" dirty="0"/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07324" y="6376645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B44531-0959-4076-B588-F0154CE0959A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 dirty="0"/>
              <a:t>Algoritmos y Estructuras de Datos I</a:t>
            </a:r>
            <a:endParaRPr lang="es-ES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530EA4F9-A53E-5305-FB43-DE31EDF68E89}"/>
              </a:ext>
            </a:extLst>
          </p:cNvPr>
          <p:cNvSpPr/>
          <p:nvPr/>
        </p:nvSpPr>
        <p:spPr>
          <a:xfrm>
            <a:off x="2407920" y="3729695"/>
            <a:ext cx="9753600" cy="1065929"/>
          </a:xfrm>
          <a:prstGeom prst="rect">
            <a:avLst/>
          </a:prstGeom>
          <a:gradFill flip="none" rotWithShape="1">
            <a:gsLst>
              <a:gs pos="42000">
                <a:schemeClr val="accent2">
                  <a:alpha val="70000"/>
                  <a:lumMod val="80000"/>
                  <a:lumOff val="20000"/>
                </a:schemeClr>
              </a:gs>
              <a:gs pos="0">
                <a:schemeClr val="accent2">
                  <a:alpha val="0"/>
                  <a:lumMod val="80000"/>
                  <a:lumOff val="20000"/>
                </a:schemeClr>
              </a:gs>
              <a:gs pos="100000">
                <a:schemeClr val="accent2">
                  <a:alpha val="70000"/>
                  <a:lumMod val="80000"/>
                  <a:lumOff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F521CF0-F9B1-35B4-8185-D184CDBD15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9836" y="3861785"/>
            <a:ext cx="760313" cy="857079"/>
          </a:xfrm>
          <a:prstGeom prst="rect">
            <a:avLst/>
          </a:prstGeom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D725297E-BBB0-02C8-2CF6-EF254558C1F9}"/>
              </a:ext>
            </a:extLst>
          </p:cNvPr>
          <p:cNvSpPr/>
          <p:nvPr/>
        </p:nvSpPr>
        <p:spPr>
          <a:xfrm>
            <a:off x="3976577" y="4857276"/>
            <a:ext cx="8215423" cy="45719"/>
          </a:xfrm>
          <a:prstGeom prst="rect">
            <a:avLst/>
          </a:prstGeom>
          <a:gradFill flip="none" rotWithShape="1">
            <a:gsLst>
              <a:gs pos="42000">
                <a:schemeClr val="accent2">
                  <a:alpha val="70000"/>
                  <a:lumMod val="80000"/>
                  <a:lumOff val="20000"/>
                </a:schemeClr>
              </a:gs>
              <a:gs pos="0">
                <a:schemeClr val="accent2">
                  <a:alpha val="0"/>
                  <a:lumMod val="80000"/>
                  <a:lumOff val="20000"/>
                </a:schemeClr>
              </a:gs>
              <a:gs pos="100000">
                <a:schemeClr val="accent2">
                  <a:alpha val="70000"/>
                  <a:lumMod val="80000"/>
                  <a:lumOff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4D159569-0F5A-8E8F-3303-4B959633EFE0}"/>
              </a:ext>
            </a:extLst>
          </p:cNvPr>
          <p:cNvSpPr/>
          <p:nvPr/>
        </p:nvSpPr>
        <p:spPr>
          <a:xfrm>
            <a:off x="4069401" y="3611700"/>
            <a:ext cx="8063023" cy="45827"/>
          </a:xfrm>
          <a:prstGeom prst="rect">
            <a:avLst/>
          </a:prstGeom>
          <a:gradFill flip="none" rotWithShape="1">
            <a:gsLst>
              <a:gs pos="42000">
                <a:schemeClr val="accent2">
                  <a:alpha val="70000"/>
                  <a:lumMod val="80000"/>
                  <a:lumOff val="20000"/>
                </a:schemeClr>
              </a:gs>
              <a:gs pos="0">
                <a:schemeClr val="accent2">
                  <a:alpha val="0"/>
                  <a:lumMod val="80000"/>
                  <a:lumOff val="20000"/>
                </a:schemeClr>
              </a:gs>
              <a:gs pos="100000">
                <a:schemeClr val="accent2">
                  <a:alpha val="70000"/>
                  <a:lumMod val="80000"/>
                  <a:lumOff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BC41D2B-FA5C-28C6-F30B-30882B7C7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9" name="Cámara 8">
            <a:extLst>
              <a:ext uri="{FF2B5EF4-FFF2-40B4-BE49-F238E27FC236}">
                <a16:creationId xmlns:a16="http://schemas.microsoft.com/office/drawing/2014/main" id="{F7A35FFA-5667-2C30-CC33-ED9F39D220E8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9"/>
          </a:xfrm>
        </p:spPr>
        <p:txBody>
          <a:bodyPr>
            <a:normAutofit/>
          </a:bodyPr>
          <a:lstStyle/>
          <a:p>
            <a:pPr marL="180970" lvl="1" indent="0">
              <a:spcBef>
                <a:spcPts val="0"/>
              </a:spcBef>
              <a:buNone/>
            </a:pPr>
            <a:r>
              <a:rPr lang="es-E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s-ES" sz="1800" dirty="0">
                <a:latin typeface="Consolas" pitchFamily="49" charset="0"/>
                <a:cs typeface="Consolas" pitchFamily="49" charset="0"/>
              </a:rPr>
              <a:t> mostrar(</a:t>
            </a:r>
            <a:r>
              <a:rPr lang="es-E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800" dirty="0">
                <a:latin typeface="Consolas" pitchFamily="49" charset="0"/>
                <a:cs typeface="Consolas" pitchFamily="49" charset="0"/>
              </a:rPr>
              <a:t> lista) {</a:t>
            </a:r>
          </a:p>
          <a:p>
            <a:pPr marL="180970" lvl="1" indent="0"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ES" sz="1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8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800" dirty="0">
                <a:latin typeface="Consolas" pitchFamily="49" charset="0"/>
                <a:cs typeface="Consolas" pitchFamily="49" charset="0"/>
              </a:rPr>
              <a:t>; i &lt; </a:t>
            </a:r>
            <a:r>
              <a:rPr lang="es-ES" sz="180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800" dirty="0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180970" lvl="1" indent="0"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  <a:cs typeface="Consolas" pitchFamily="49" charset="0"/>
              </a:rPr>
              <a:t>      cout &lt;&lt; </a:t>
            </a:r>
            <a:r>
              <a:rPr lang="es-ES" sz="1800" dirty="0" err="1">
                <a:latin typeface="Consolas" pitchFamily="49" charset="0"/>
                <a:cs typeface="Consolas" pitchFamily="49" charset="0"/>
              </a:rPr>
              <a:t>setw</a:t>
            </a:r>
            <a:r>
              <a:rPr lang="es-E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s-ES" sz="1800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pPr marL="180970" lvl="1" indent="0"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  <a:cs typeface="Consolas" pitchFamily="49" charset="0"/>
              </a:rPr>
              <a:t>           &lt;&lt; </a:t>
            </a:r>
            <a:r>
              <a:rPr lang="es-ES" sz="1800" dirty="0" err="1">
                <a:latin typeface="Consolas" pitchFamily="49" charset="0"/>
                <a:cs typeface="Consolas" pitchFamily="49" charset="0"/>
              </a:rPr>
              <a:t>lista.datos</a:t>
            </a:r>
            <a:r>
              <a:rPr lang="es-ES" sz="1800" dirty="0">
                <a:latin typeface="Consolas" pitchFamily="49" charset="0"/>
                <a:cs typeface="Consolas" pitchFamily="49" charset="0"/>
              </a:rPr>
              <a:t>[i].</a:t>
            </a:r>
            <a:r>
              <a:rPr lang="es-ES" sz="1800" dirty="0" err="1">
                <a:latin typeface="Consolas" pitchFamily="49" charset="0"/>
                <a:cs typeface="Consolas" pitchFamily="49" charset="0"/>
              </a:rPr>
              <a:t>codigo</a:t>
            </a:r>
            <a:r>
              <a:rPr lang="es-ES" sz="18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180970" lvl="1" indent="0"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  <a:cs typeface="Consolas" pitchFamily="49" charset="0"/>
              </a:rPr>
              <a:t>           &lt;&lt; </a:t>
            </a:r>
            <a:r>
              <a:rPr lang="es-ES" sz="1800" dirty="0" err="1">
                <a:latin typeface="Consolas" pitchFamily="49" charset="0"/>
                <a:cs typeface="Consolas" pitchFamily="49" charset="0"/>
              </a:rPr>
              <a:t>setw</a:t>
            </a:r>
            <a:r>
              <a:rPr lang="es-E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s-ES" sz="1800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pPr marL="180970" lvl="1" indent="0"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  <a:cs typeface="Consolas" pitchFamily="49" charset="0"/>
              </a:rPr>
              <a:t>           &lt;&lt; </a:t>
            </a:r>
            <a:r>
              <a:rPr lang="es-ES" sz="1800" dirty="0" err="1">
                <a:latin typeface="Consolas" pitchFamily="49" charset="0"/>
                <a:cs typeface="Consolas" pitchFamily="49" charset="0"/>
              </a:rPr>
              <a:t>lista.datos</a:t>
            </a:r>
            <a:r>
              <a:rPr lang="es-ES" sz="1800" dirty="0">
                <a:latin typeface="Consolas" pitchFamily="49" charset="0"/>
                <a:cs typeface="Consolas" pitchFamily="49" charset="0"/>
              </a:rPr>
              <a:t>[i].nombre </a:t>
            </a:r>
          </a:p>
          <a:p>
            <a:pPr marL="180970" lvl="1" indent="0"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  <a:cs typeface="Consolas" pitchFamily="49" charset="0"/>
              </a:rPr>
              <a:t>           &lt;&lt; </a:t>
            </a:r>
            <a:r>
              <a:rPr lang="es-ES" sz="1800" dirty="0" err="1">
                <a:latin typeface="Consolas" pitchFamily="49" charset="0"/>
                <a:cs typeface="Consolas" pitchFamily="49" charset="0"/>
              </a:rPr>
              <a:t>setw</a:t>
            </a:r>
            <a:r>
              <a:rPr lang="es-E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s-ES" sz="1800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pPr marL="180970" lvl="1" indent="0"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  <a:cs typeface="Consolas" pitchFamily="49" charset="0"/>
              </a:rPr>
              <a:t>           &lt;&lt; </a:t>
            </a:r>
            <a:r>
              <a:rPr lang="es-ES" sz="1800" dirty="0" err="1">
                <a:latin typeface="Consolas" pitchFamily="49" charset="0"/>
                <a:cs typeface="Consolas" pitchFamily="49" charset="0"/>
              </a:rPr>
              <a:t>fixed</a:t>
            </a:r>
            <a:r>
              <a:rPr lang="es-ES" sz="18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180970" lvl="1" indent="0"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  <a:cs typeface="Consolas" pitchFamily="49" charset="0"/>
              </a:rPr>
              <a:t>           &lt;&lt; </a:t>
            </a:r>
            <a:r>
              <a:rPr lang="es-ES" sz="1800" dirty="0" err="1">
                <a:latin typeface="Consolas" pitchFamily="49" charset="0"/>
                <a:cs typeface="Consolas" pitchFamily="49" charset="0"/>
              </a:rPr>
              <a:t>setprecision</a:t>
            </a:r>
            <a:r>
              <a:rPr lang="es-E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s-E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80970" lvl="1" indent="0"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  <a:cs typeface="Consolas" pitchFamily="49" charset="0"/>
              </a:rPr>
              <a:t>           &lt;&lt; </a:t>
            </a:r>
            <a:r>
              <a:rPr lang="es-ES" sz="1800" dirty="0" err="1">
                <a:latin typeface="Consolas" pitchFamily="49" charset="0"/>
                <a:cs typeface="Consolas" pitchFamily="49" charset="0"/>
              </a:rPr>
              <a:t>lista.datos</a:t>
            </a:r>
            <a:r>
              <a:rPr lang="es-ES" sz="1800" dirty="0">
                <a:latin typeface="Consolas" pitchFamily="49" charset="0"/>
                <a:cs typeface="Consolas" pitchFamily="49" charset="0"/>
              </a:rPr>
              <a:t>[i].sueldo </a:t>
            </a:r>
          </a:p>
          <a:p>
            <a:pPr marL="180970" lvl="1" indent="0"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  <a:cs typeface="Consolas" pitchFamily="49" charset="0"/>
              </a:rPr>
              <a:t>           &lt;&lt; endl;</a:t>
            </a:r>
          </a:p>
          <a:p>
            <a:pPr marL="180970" lvl="1" indent="0"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180970" lvl="1" indent="0"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180970" lvl="1" indent="0">
              <a:spcBef>
                <a:spcPts val="0"/>
              </a:spcBef>
              <a:buNone/>
            </a:pPr>
            <a:endParaRPr lang="es-ES" sz="1800" dirty="0">
              <a:latin typeface="Consolas" pitchFamily="49" charset="0"/>
              <a:cs typeface="Consolas" pitchFamily="49" charset="0"/>
            </a:endParaRPr>
          </a:p>
          <a:p>
            <a:pPr marL="180970" lvl="1" indent="0">
              <a:spcBef>
                <a:spcPts val="0"/>
              </a:spcBef>
              <a:buNone/>
            </a:pPr>
            <a:r>
              <a:rPr lang="es-E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es-ES" sz="1800" dirty="0">
                <a:latin typeface="Consolas" pitchFamily="49" charset="0"/>
                <a:cs typeface="Consolas" pitchFamily="49" charset="0"/>
              </a:rPr>
              <a:t>&gt;(</a:t>
            </a:r>
            <a:r>
              <a:rPr lang="es-E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tDato</a:t>
            </a:r>
            <a:r>
              <a:rPr lang="es-E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800" dirty="0" err="1">
                <a:latin typeface="Consolas" pitchFamily="49" charset="0"/>
                <a:cs typeface="Consolas" pitchFamily="49" charset="0"/>
              </a:rPr>
              <a:t>opIzq</a:t>
            </a:r>
            <a:r>
              <a:rPr lang="es-E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s-E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tDato</a:t>
            </a:r>
            <a:r>
              <a:rPr lang="es-E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800" dirty="0" err="1">
                <a:latin typeface="Consolas" pitchFamily="49" charset="0"/>
                <a:cs typeface="Consolas" pitchFamily="49" charset="0"/>
              </a:rPr>
              <a:t>opDer</a:t>
            </a:r>
            <a:r>
              <a:rPr lang="es-ES" sz="18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180970" lvl="1" indent="0"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" sz="1800" dirty="0" err="1">
                <a:latin typeface="Consolas" pitchFamily="49" charset="0"/>
                <a:cs typeface="Consolas" pitchFamily="49" charset="0"/>
              </a:rPr>
              <a:t>opIzq.nombre</a:t>
            </a:r>
            <a:r>
              <a:rPr lang="es-ES" sz="1800" dirty="0">
                <a:latin typeface="Consolas" pitchFamily="49" charset="0"/>
                <a:cs typeface="Consolas" pitchFamily="49" charset="0"/>
              </a:rPr>
              <a:t> &gt; </a:t>
            </a:r>
            <a:r>
              <a:rPr lang="es-ES" sz="1800" dirty="0" err="1">
                <a:latin typeface="Consolas" pitchFamily="49" charset="0"/>
                <a:cs typeface="Consolas" pitchFamily="49" charset="0"/>
              </a:rPr>
              <a:t>opDer.nombre</a:t>
            </a:r>
            <a:r>
              <a:rPr lang="es-ES" sz="1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180970" lvl="1" indent="0"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55965" y="1877744"/>
            <a:ext cx="2662239" cy="40338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uadroTexto 5"/>
          <p:cNvSpPr txBox="1"/>
          <p:nvPr/>
        </p:nvSpPr>
        <p:spPr>
          <a:xfrm>
            <a:off x="950613" y="5840603"/>
            <a:ext cx="6634445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Cambia a </a:t>
            </a:r>
            <a:r>
              <a:rPr lang="es-E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codigo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o 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sueldo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para ordenar por otros campos</a:t>
            </a:r>
          </a:p>
        </p:txBody>
      </p:sp>
      <p:grpSp>
        <p:nvGrpSpPr>
          <p:cNvPr id="13" name="Grupo 12"/>
          <p:cNvGrpSpPr/>
          <p:nvPr/>
        </p:nvGrpSpPr>
        <p:grpSpPr>
          <a:xfrm>
            <a:off x="4727848" y="5454749"/>
            <a:ext cx="1872208" cy="422523"/>
            <a:chOff x="3203848" y="5454749"/>
            <a:chExt cx="1872208" cy="422523"/>
          </a:xfrm>
        </p:grpSpPr>
        <p:cxnSp>
          <p:nvCxnSpPr>
            <p:cNvPr id="8" name="Conector recto 7"/>
            <p:cNvCxnSpPr/>
            <p:nvPr/>
          </p:nvCxnSpPr>
          <p:spPr>
            <a:xfrm>
              <a:off x="3203848" y="5454749"/>
              <a:ext cx="0" cy="216024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>
            <a:xfrm>
              <a:off x="5076056" y="5454749"/>
              <a:ext cx="0" cy="216024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>
            <a:xfrm>
              <a:off x="3203848" y="5661248"/>
              <a:ext cx="1872208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4148708" y="5661248"/>
              <a:ext cx="0" cy="216024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4D2BE4-BBBE-4D83-B2EB-67763F79711B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1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D1F6824-3082-43AD-516F-1838FF38A1FA}"/>
              </a:ext>
            </a:extLst>
          </p:cNvPr>
          <p:cNvSpPr txBox="1"/>
          <p:nvPr/>
        </p:nvSpPr>
        <p:spPr>
          <a:xfrm>
            <a:off x="8615645" y="6081297"/>
            <a:ext cx="3515773" cy="30777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AR" sz="1400" dirty="0"/>
              <a:t>Ordenamineto_Insercion_Sobrecarga.cpp</a:t>
            </a:r>
          </a:p>
        </p:txBody>
      </p:sp>
      <p:pic>
        <p:nvPicPr>
          <p:cNvPr id="20" name="Imagen 19">
            <a:hlinkClick r:id="rId7"/>
            <a:extLst>
              <a:ext uri="{FF2B5EF4-FFF2-40B4-BE49-F238E27FC236}">
                <a16:creationId xmlns:a16="http://schemas.microsoft.com/office/drawing/2014/main" id="{3D9D8D9E-287E-479C-23CB-DFD41200B5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91937" y="4864186"/>
            <a:ext cx="1458944" cy="1134733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Google Nexus 4 Wallpaper - WallpaperSafari | Red and black wallpaper, Dark  black wallpaper, Black desktop background">
            <a:extLst>
              <a:ext uri="{FF2B5EF4-FFF2-40B4-BE49-F238E27FC236}">
                <a16:creationId xmlns:a16="http://schemas.microsoft.com/office/drawing/2014/main" id="{A73DB725-FC24-BAE3-958E-F1412A892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3E2C371C-BE73-649A-6149-142F192423FC}"/>
              </a:ext>
            </a:extLst>
          </p:cNvPr>
          <p:cNvSpPr/>
          <p:nvPr/>
        </p:nvSpPr>
        <p:spPr>
          <a:xfrm>
            <a:off x="2394584" y="3664627"/>
            <a:ext cx="9753600" cy="1196215"/>
          </a:xfrm>
          <a:prstGeom prst="rect">
            <a:avLst/>
          </a:prstGeom>
          <a:gradFill flip="none" rotWithShape="1">
            <a:gsLst>
              <a:gs pos="42000">
                <a:schemeClr val="accent2">
                  <a:alpha val="70000"/>
                  <a:lumMod val="80000"/>
                  <a:lumOff val="20000"/>
                </a:schemeClr>
              </a:gs>
              <a:gs pos="0">
                <a:schemeClr val="accent2">
                  <a:alpha val="0"/>
                  <a:lumMod val="80000"/>
                  <a:lumOff val="20000"/>
                </a:schemeClr>
              </a:gs>
              <a:gs pos="100000">
                <a:schemeClr val="accent2">
                  <a:alpha val="70000"/>
                  <a:lumMod val="80000"/>
                  <a:lumOff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8E81B29-BC75-FB9A-5F8C-DEAF3A0BC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265" y="3800868"/>
            <a:ext cx="760313" cy="857079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39333E9A-441B-FB3B-5D84-82FC7DCA3DBC}"/>
              </a:ext>
            </a:extLst>
          </p:cNvPr>
          <p:cNvSpPr/>
          <p:nvPr/>
        </p:nvSpPr>
        <p:spPr>
          <a:xfrm>
            <a:off x="3976577" y="4940401"/>
            <a:ext cx="8215423" cy="45719"/>
          </a:xfrm>
          <a:prstGeom prst="rect">
            <a:avLst/>
          </a:prstGeom>
          <a:gradFill flip="none" rotWithShape="1">
            <a:gsLst>
              <a:gs pos="42000">
                <a:schemeClr val="accent2">
                  <a:alpha val="70000"/>
                  <a:lumMod val="80000"/>
                  <a:lumOff val="20000"/>
                </a:schemeClr>
              </a:gs>
              <a:gs pos="0">
                <a:schemeClr val="accent2">
                  <a:alpha val="0"/>
                  <a:lumMod val="80000"/>
                  <a:lumOff val="20000"/>
                </a:schemeClr>
              </a:gs>
              <a:gs pos="100000">
                <a:schemeClr val="accent2">
                  <a:alpha val="70000"/>
                  <a:lumMod val="80000"/>
                  <a:lumOff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E5F55BA2-0D0B-C391-D3FB-14D6064B36D7}"/>
              </a:ext>
            </a:extLst>
          </p:cNvPr>
          <p:cNvSpPr/>
          <p:nvPr/>
        </p:nvSpPr>
        <p:spPr>
          <a:xfrm>
            <a:off x="4069401" y="3528575"/>
            <a:ext cx="8063023" cy="45827"/>
          </a:xfrm>
          <a:prstGeom prst="rect">
            <a:avLst/>
          </a:prstGeom>
          <a:gradFill flip="none" rotWithShape="1">
            <a:gsLst>
              <a:gs pos="42000">
                <a:schemeClr val="accent2">
                  <a:alpha val="70000"/>
                  <a:lumMod val="80000"/>
                  <a:lumOff val="20000"/>
                </a:schemeClr>
              </a:gs>
              <a:gs pos="0">
                <a:schemeClr val="accent2">
                  <a:alpha val="0"/>
                  <a:lumMod val="80000"/>
                  <a:lumOff val="20000"/>
                </a:schemeClr>
              </a:gs>
              <a:gs pos="100000">
                <a:schemeClr val="accent2">
                  <a:alpha val="70000"/>
                  <a:lumMod val="80000"/>
                  <a:lumOff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ámara 7">
            <a:extLst>
              <a:ext uri="{FF2B5EF4-FFF2-40B4-BE49-F238E27FC236}">
                <a16:creationId xmlns:a16="http://schemas.microsoft.com/office/drawing/2014/main" id="{69162EB5-F299-FA7F-35E5-53620E1572C6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73615" y="4044153"/>
            <a:ext cx="5280587" cy="500067"/>
          </a:xfrm>
        </p:spPr>
        <p:txBody>
          <a:bodyPr/>
          <a:lstStyle/>
          <a:p>
            <a:r>
              <a:rPr lang="es-AR" dirty="0"/>
              <a:t>Fin Parte 1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39332" y="5001850"/>
            <a:ext cx="4238261" cy="917295"/>
          </a:xfrm>
        </p:spPr>
        <p:txBody>
          <a:bodyPr/>
          <a:lstStyle/>
          <a:p>
            <a:r>
              <a:rPr lang="es-AR" dirty="0"/>
              <a:t>Muchas gracias.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Algoritmos y Estructuras de Datos I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Página </a:t>
            </a:r>
            <a:fld id="{042AED99-7FB4-404E-8A97-64753DCE42EC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0225B0-471D-4164-84D8-7BFFA0850378}" type="datetime10">
              <a:rPr lang="es-AR" smtClean="0"/>
              <a:t>20:30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24444"/>
      </p:ext>
    </p:extLst>
  </p:cSld>
  <p:clrMapOvr>
    <a:masterClrMapping/>
  </p:clrMapOvr>
  <p:transition spd="med">
    <p:wipe dir="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Google Nexus 4 Wallpaper - WallpaperSafari | Red and black wallpaper, Dark  black wallpaper, Black desktop background">
            <a:extLst>
              <a:ext uri="{FF2B5EF4-FFF2-40B4-BE49-F238E27FC236}">
                <a16:creationId xmlns:a16="http://schemas.microsoft.com/office/drawing/2014/main" id="{B3E1583C-751F-A15C-AA42-3E3B2F22C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56B9440E-1BB9-06A9-8147-DBADC1274C84}"/>
              </a:ext>
            </a:extLst>
          </p:cNvPr>
          <p:cNvSpPr/>
          <p:nvPr/>
        </p:nvSpPr>
        <p:spPr>
          <a:xfrm>
            <a:off x="2394584" y="3664627"/>
            <a:ext cx="9753600" cy="1196215"/>
          </a:xfrm>
          <a:prstGeom prst="rect">
            <a:avLst/>
          </a:prstGeom>
          <a:gradFill flip="none" rotWithShape="1">
            <a:gsLst>
              <a:gs pos="42000">
                <a:schemeClr val="accent2">
                  <a:alpha val="70000"/>
                  <a:lumMod val="80000"/>
                  <a:lumOff val="20000"/>
                </a:schemeClr>
              </a:gs>
              <a:gs pos="0">
                <a:schemeClr val="accent2">
                  <a:alpha val="0"/>
                  <a:lumMod val="80000"/>
                  <a:lumOff val="20000"/>
                </a:schemeClr>
              </a:gs>
              <a:gs pos="100000">
                <a:schemeClr val="accent2">
                  <a:alpha val="70000"/>
                  <a:lumMod val="80000"/>
                  <a:lumOff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4B0BBF4-00EF-75B3-8D80-2A273B672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132" y="3800868"/>
            <a:ext cx="760313" cy="857079"/>
          </a:xfrm>
          <a:prstGeom prst="rect">
            <a:avLst/>
          </a:prstGeom>
        </p:spPr>
      </p:pic>
      <p:sp>
        <p:nvSpPr>
          <p:cNvPr id="14" name="Rectangle 5">
            <a:extLst>
              <a:ext uri="{FF2B5EF4-FFF2-40B4-BE49-F238E27FC236}">
                <a16:creationId xmlns:a16="http://schemas.microsoft.com/office/drawing/2014/main" id="{2B7A18AB-4AA9-D5A1-54EC-51E4466B29F8}"/>
              </a:ext>
            </a:extLst>
          </p:cNvPr>
          <p:cNvSpPr/>
          <p:nvPr/>
        </p:nvSpPr>
        <p:spPr>
          <a:xfrm>
            <a:off x="3976577" y="4940401"/>
            <a:ext cx="8215423" cy="45719"/>
          </a:xfrm>
          <a:prstGeom prst="rect">
            <a:avLst/>
          </a:prstGeom>
          <a:gradFill flip="none" rotWithShape="1">
            <a:gsLst>
              <a:gs pos="42000">
                <a:schemeClr val="accent2">
                  <a:alpha val="70000"/>
                  <a:lumMod val="80000"/>
                  <a:lumOff val="20000"/>
                </a:schemeClr>
              </a:gs>
              <a:gs pos="0">
                <a:schemeClr val="accent2">
                  <a:alpha val="0"/>
                  <a:lumMod val="80000"/>
                  <a:lumOff val="20000"/>
                </a:schemeClr>
              </a:gs>
              <a:gs pos="100000">
                <a:schemeClr val="accent2">
                  <a:alpha val="70000"/>
                  <a:lumMod val="80000"/>
                  <a:lumOff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C12EBE06-6AEC-CA57-55A5-D25098E585AA}"/>
              </a:ext>
            </a:extLst>
          </p:cNvPr>
          <p:cNvSpPr/>
          <p:nvPr/>
        </p:nvSpPr>
        <p:spPr>
          <a:xfrm>
            <a:off x="4069401" y="3528575"/>
            <a:ext cx="8063023" cy="45827"/>
          </a:xfrm>
          <a:prstGeom prst="rect">
            <a:avLst/>
          </a:prstGeom>
          <a:gradFill flip="none" rotWithShape="1">
            <a:gsLst>
              <a:gs pos="42000">
                <a:schemeClr val="accent2">
                  <a:alpha val="70000"/>
                  <a:lumMod val="80000"/>
                  <a:lumOff val="20000"/>
                </a:schemeClr>
              </a:gs>
              <a:gs pos="0">
                <a:schemeClr val="accent2">
                  <a:alpha val="0"/>
                  <a:lumMod val="80000"/>
                  <a:lumOff val="20000"/>
                </a:schemeClr>
              </a:gs>
              <a:gs pos="100000">
                <a:schemeClr val="accent2">
                  <a:alpha val="70000"/>
                  <a:lumMod val="80000"/>
                  <a:lumOff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ámara 4">
            <a:extLst>
              <a:ext uri="{FF2B5EF4-FFF2-40B4-BE49-F238E27FC236}">
                <a16:creationId xmlns:a16="http://schemas.microsoft.com/office/drawing/2014/main" id="{2CBE24D4-0483-2DAF-7A44-FC4BB13176BC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4262015" y="3844686"/>
            <a:ext cx="7866769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Ordenación por selección directa</a:t>
            </a:r>
            <a:endParaRPr lang="es-ES" sz="2400" dirty="0"/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D3C4B0-D5CB-42DF-A837-4910A19212B3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F1DA29F3-60C0-1416-8D2A-F2072B54F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4835F34-2C97-D5A9-43E5-ED84617C6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6" name="Cámara 5">
            <a:extLst>
              <a:ext uri="{FF2B5EF4-FFF2-40B4-BE49-F238E27FC236}">
                <a16:creationId xmlns:a16="http://schemas.microsoft.com/office/drawing/2014/main" id="{EA2F618C-3094-1DD5-0BD0-6A09D26E39A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por selección directa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selección directa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351586" y="1799130"/>
            <a:ext cx="7290586" cy="4308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Seleccionar el siguiente elemento menor de los que queden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8989664" y="3325781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8418785" y="3325781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7847905" y="3325781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7277027" y="3325781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6706148" y="3325781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6135269" y="3325781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5564389" y="3325781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4993511" y="3325781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4422632" y="3325781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2351586" y="4931876"/>
            <a:ext cx="1710533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2351585" y="3491716"/>
            <a:ext cx="2050369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desordenada:</a:t>
            </a:r>
          </a:p>
        </p:txBody>
      </p:sp>
      <p:sp>
        <p:nvSpPr>
          <p:cNvPr id="29" name="28 Flecha abajo"/>
          <p:cNvSpPr/>
          <p:nvPr/>
        </p:nvSpPr>
        <p:spPr>
          <a:xfrm>
            <a:off x="8501079" y="2708920"/>
            <a:ext cx="234835" cy="504056"/>
          </a:xfrm>
          <a:prstGeom prst="downArrow">
            <a:avLst/>
          </a:prstGeom>
          <a:ln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E49CB8-ED54-4185-8747-94A3ED6B6037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3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E03E3C5-F5A5-C760-ACC9-19A4CF268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6" name="Cámara 5">
            <a:extLst>
              <a:ext uri="{FF2B5EF4-FFF2-40B4-BE49-F238E27FC236}">
                <a16:creationId xmlns:a16="http://schemas.microsoft.com/office/drawing/2014/main" id="{A7825A11-0FF3-341C-8C1A-E68E6DA3AAD5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por selección directa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selección directa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8989664" y="3325781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4401953" y="4797154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7847905" y="3325781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7277027" y="3325781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6706148" y="3325781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6135269" y="3325781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5564389" y="3325781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4993511" y="3325781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4422632" y="3325781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2351586" y="4931876"/>
            <a:ext cx="1710533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2351585" y="3491716"/>
            <a:ext cx="2050369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desordenada:</a:t>
            </a:r>
          </a:p>
        </p:txBody>
      </p:sp>
      <p:sp>
        <p:nvSpPr>
          <p:cNvPr id="29" name="28 Flecha abajo"/>
          <p:cNvSpPr/>
          <p:nvPr/>
        </p:nvSpPr>
        <p:spPr>
          <a:xfrm>
            <a:off x="6797029" y="2708920"/>
            <a:ext cx="234835" cy="504056"/>
          </a:xfrm>
          <a:prstGeom prst="downArrow">
            <a:avLst/>
          </a:prstGeom>
          <a:ln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CuadroTexto"/>
          <p:cNvSpPr txBox="1"/>
          <p:nvPr/>
        </p:nvSpPr>
        <p:spPr>
          <a:xfrm>
            <a:off x="2351586" y="1799130"/>
            <a:ext cx="7290586" cy="4308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Seleccionar el siguiente elemento menor de los que queden</a:t>
            </a:r>
          </a:p>
        </p:txBody>
      </p:sp>
      <p:sp>
        <p:nvSpPr>
          <p:cNvPr id="30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4EE5B5-DCAF-42EA-A070-C5490B025FE5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31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4920444-B82D-5252-559E-AC9B2A19D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5" name="Cámara 4">
            <a:extLst>
              <a:ext uri="{FF2B5EF4-FFF2-40B4-BE49-F238E27FC236}">
                <a16:creationId xmlns:a16="http://schemas.microsoft.com/office/drawing/2014/main" id="{2EE4AF24-5B15-B150-987D-A2626E77D2C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por selección directa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8989664" y="3325781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4401953" y="4797154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7847905" y="3325781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7277027" y="3325781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957216" y="4797154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6135269" y="3325781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5564389" y="3325781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4993511" y="3325781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4422632" y="3325781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2351586" y="4931876"/>
            <a:ext cx="1710533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2351585" y="3491716"/>
            <a:ext cx="2050369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desordenada:</a:t>
            </a:r>
          </a:p>
        </p:txBody>
      </p:sp>
      <p:sp>
        <p:nvSpPr>
          <p:cNvPr id="29" name="28 Flecha abajo"/>
          <p:cNvSpPr/>
          <p:nvPr/>
        </p:nvSpPr>
        <p:spPr>
          <a:xfrm>
            <a:off x="7920823" y="2708920"/>
            <a:ext cx="234835" cy="504056"/>
          </a:xfrm>
          <a:prstGeom prst="downArrow">
            <a:avLst/>
          </a:prstGeom>
          <a:ln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CuadroTexto"/>
          <p:cNvSpPr txBox="1"/>
          <p:nvPr/>
        </p:nvSpPr>
        <p:spPr>
          <a:xfrm>
            <a:off x="2351586" y="1799130"/>
            <a:ext cx="7290586" cy="4308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Seleccionar el siguiente elemento menor de los que queden</a:t>
            </a:r>
          </a:p>
        </p:txBody>
      </p:sp>
      <p:sp>
        <p:nvSpPr>
          <p:cNvPr id="31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selección directa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/>
          </a:p>
        </p:txBody>
      </p:sp>
      <p:sp>
        <p:nvSpPr>
          <p:cNvPr id="30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A4408A-115C-416D-AC31-6BF161C48EB1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32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860D641-6C00-8518-0ACE-5E4FA39C6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6" name="Cámara 5">
            <a:extLst>
              <a:ext uri="{FF2B5EF4-FFF2-40B4-BE49-F238E27FC236}">
                <a16:creationId xmlns:a16="http://schemas.microsoft.com/office/drawing/2014/main" id="{E8524A49-6D07-BA38-237F-F5E2E21388F9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por selección directa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rgbClr val="0BD0D9"/>
              </a:buClr>
            </a:pPr>
            <a:r>
              <a:rPr lang="es-ES" sz="2800" dirty="0">
                <a:solidFill>
                  <a:srgbClr val="04617B">
                    <a:lumMod val="20000"/>
                    <a:lumOff val="80000"/>
                  </a:srgbClr>
                </a:solidFill>
              </a:rPr>
              <a:t>Algoritmo de ordenación por selección directa</a:t>
            </a:r>
            <a:endParaRPr lang="es-ES" sz="2800" i="0" dirty="0">
              <a:solidFill>
                <a:srgbClr val="04617B">
                  <a:lumMod val="20000"/>
                  <a:lumOff val="80000"/>
                </a:srgbClr>
              </a:solidFill>
            </a:endParaRP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8989664" y="3325781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4401953" y="4797154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5504705" y="4797154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7277027" y="3325781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957216" y="4797154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6135269" y="3325781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5564389" y="3325781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4993511" y="3325781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4422632" y="3325781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2351586" y="4931876"/>
            <a:ext cx="1710533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2351585" y="3491716"/>
            <a:ext cx="2050369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desordenada:</a:t>
            </a:r>
          </a:p>
        </p:txBody>
      </p:sp>
      <p:sp>
        <p:nvSpPr>
          <p:cNvPr id="29" name="28 Flecha abajo"/>
          <p:cNvSpPr/>
          <p:nvPr/>
        </p:nvSpPr>
        <p:spPr>
          <a:xfrm>
            <a:off x="5663952" y="2708920"/>
            <a:ext cx="234835" cy="504056"/>
          </a:xfrm>
          <a:prstGeom prst="downArrow">
            <a:avLst/>
          </a:prstGeom>
          <a:ln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CuadroTexto"/>
          <p:cNvSpPr txBox="1"/>
          <p:nvPr/>
        </p:nvSpPr>
        <p:spPr>
          <a:xfrm>
            <a:off x="2351586" y="1799130"/>
            <a:ext cx="7290586" cy="4308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Seleccionar el siguiente elemento menor de los que queden</a:t>
            </a:r>
          </a:p>
        </p:txBody>
      </p:sp>
      <p:sp>
        <p:nvSpPr>
          <p:cNvPr id="30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2362FD-EF7A-4EFA-BE9B-B74B244473D6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31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BE7C99E-8CFD-ABFC-6D39-73BAB27D1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6" name="Cámara 5">
            <a:extLst>
              <a:ext uri="{FF2B5EF4-FFF2-40B4-BE49-F238E27FC236}">
                <a16:creationId xmlns:a16="http://schemas.microsoft.com/office/drawing/2014/main" id="{02083674-6594-98BE-E152-622A68AED4E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por selección directa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selección directa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8989664" y="3325781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4401953" y="4797154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5504705" y="4797154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7277027" y="3325781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957216" y="4797154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6135269" y="3325781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6057900" y="4797154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4993511" y="3325781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4422632" y="3325781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2351586" y="4931876"/>
            <a:ext cx="1710533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2351585" y="3491716"/>
            <a:ext cx="2050369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desordenada:</a:t>
            </a:r>
          </a:p>
        </p:txBody>
      </p:sp>
      <p:sp>
        <p:nvSpPr>
          <p:cNvPr id="29" name="28 Flecha abajo"/>
          <p:cNvSpPr/>
          <p:nvPr/>
        </p:nvSpPr>
        <p:spPr>
          <a:xfrm>
            <a:off x="4507632" y="2708920"/>
            <a:ext cx="234835" cy="504056"/>
          </a:xfrm>
          <a:prstGeom prst="downArrow">
            <a:avLst/>
          </a:prstGeom>
          <a:ln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CuadroTexto"/>
          <p:cNvSpPr txBox="1"/>
          <p:nvPr/>
        </p:nvSpPr>
        <p:spPr>
          <a:xfrm>
            <a:off x="2351586" y="1799130"/>
            <a:ext cx="7290586" cy="4308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Seleccionar el siguiente elemento menor de los que queden</a:t>
            </a:r>
          </a:p>
        </p:txBody>
      </p:sp>
      <p:sp>
        <p:nvSpPr>
          <p:cNvPr id="30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F31E01-CAC1-4858-8551-CA5A1508A371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31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16AEA30-0CC5-D3A9-F1E8-2DCFD2610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6" name="Cámara 5">
            <a:extLst>
              <a:ext uri="{FF2B5EF4-FFF2-40B4-BE49-F238E27FC236}">
                <a16:creationId xmlns:a16="http://schemas.microsoft.com/office/drawing/2014/main" id="{4A4018F1-D522-5A59-36FE-3DD49DF46B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por selección directa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selección directa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8989664" y="3325781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4401953" y="4797154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5504705" y="4797154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7277027" y="3325781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957216" y="4797154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6135269" y="3325781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6057900" y="4797154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4993511" y="3325781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6613400" y="4797154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2351586" y="4931876"/>
            <a:ext cx="1710533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2351585" y="3491716"/>
            <a:ext cx="2050369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desordenada:</a:t>
            </a:r>
          </a:p>
        </p:txBody>
      </p:sp>
      <p:sp>
        <p:nvSpPr>
          <p:cNvPr id="29" name="28 Flecha abajo"/>
          <p:cNvSpPr/>
          <p:nvPr/>
        </p:nvSpPr>
        <p:spPr>
          <a:xfrm>
            <a:off x="9072951" y="2708920"/>
            <a:ext cx="234835" cy="504056"/>
          </a:xfrm>
          <a:prstGeom prst="downArrow">
            <a:avLst/>
          </a:prstGeom>
          <a:ln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CuadroTexto"/>
          <p:cNvSpPr txBox="1"/>
          <p:nvPr/>
        </p:nvSpPr>
        <p:spPr>
          <a:xfrm>
            <a:off x="2351586" y="1799130"/>
            <a:ext cx="7290586" cy="4308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Seleccionar el siguiente elemento menor de los que queden</a:t>
            </a:r>
          </a:p>
        </p:txBody>
      </p:sp>
      <p:sp>
        <p:nvSpPr>
          <p:cNvPr id="30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AAB4D-B950-4B2F-8098-785EF8A61283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31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2DC80B3-B3E9-476D-C9ED-33499C867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6" name="Cámara 5">
            <a:extLst>
              <a:ext uri="{FF2B5EF4-FFF2-40B4-BE49-F238E27FC236}">
                <a16:creationId xmlns:a16="http://schemas.microsoft.com/office/drawing/2014/main" id="{583A4821-0FA4-F337-EACC-71011E1F1ACD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por selección directa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selección directa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7170413" y="4797154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4401953" y="4797154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5504705" y="4797154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7277027" y="3325781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957216" y="4797154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6135269" y="3325781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6057900" y="4797154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4993511" y="3325781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6613400" y="4797154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2351586" y="4931876"/>
            <a:ext cx="1710533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2351585" y="3491716"/>
            <a:ext cx="2050369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desordenada:</a:t>
            </a:r>
          </a:p>
        </p:txBody>
      </p:sp>
      <p:sp>
        <p:nvSpPr>
          <p:cNvPr id="29" name="28 Flecha abajo"/>
          <p:cNvSpPr/>
          <p:nvPr/>
        </p:nvSpPr>
        <p:spPr>
          <a:xfrm>
            <a:off x="5087888" y="2708920"/>
            <a:ext cx="234835" cy="504056"/>
          </a:xfrm>
          <a:prstGeom prst="downArrow">
            <a:avLst/>
          </a:prstGeom>
          <a:ln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CuadroTexto"/>
          <p:cNvSpPr txBox="1"/>
          <p:nvPr/>
        </p:nvSpPr>
        <p:spPr>
          <a:xfrm>
            <a:off x="2351586" y="1799130"/>
            <a:ext cx="7290586" cy="4308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Seleccionar el siguiente elemento menor de los que queden</a:t>
            </a:r>
          </a:p>
        </p:txBody>
      </p:sp>
      <p:sp>
        <p:nvSpPr>
          <p:cNvPr id="30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5AC3D7-0D74-4F59-843D-16677EB1F225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31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2B6B6C3-238B-AAEF-2BBA-E791DD563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6" name="Cámara 5">
            <a:extLst>
              <a:ext uri="{FF2B5EF4-FFF2-40B4-BE49-F238E27FC236}">
                <a16:creationId xmlns:a16="http://schemas.microsoft.com/office/drawing/2014/main" id="{CAA5F920-1974-138B-FA47-F5188341EFC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Algoritmos de ordenación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Ordenación de listas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Mostrar los datos en orden, facilitar  las búsquedas, ...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Variadas formas de hacerlo (algoritmos)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5" name="24 Tabla"/>
          <p:cNvGraphicFramePr>
            <a:graphicFrameLocks noGrp="1"/>
          </p:cNvGraphicFramePr>
          <p:nvPr/>
        </p:nvGraphicFramePr>
        <p:xfrm>
          <a:off x="2469419" y="1526015"/>
          <a:ext cx="7741390" cy="1249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74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1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4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41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41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41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41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20">
                <a:tc gridSpan="2">
                  <a:txBody>
                    <a:bodyPr/>
                    <a:lstStyle/>
                    <a:p>
                      <a:pPr algn="l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array</a:t>
                      </a:r>
                    </a:p>
                  </a:txBody>
                  <a:tcPr marL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5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5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5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5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5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5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5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5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algn="ctr"/>
                      <a:r>
                        <a:rPr lang="es-ES" sz="15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125.40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76.95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328.80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254.62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435.00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164.29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316.05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219.99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93.45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756.62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s-ES" sz="15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25 Tabla"/>
          <p:cNvGraphicFramePr>
            <a:graphicFrameLocks noGrp="1"/>
          </p:cNvGraphicFramePr>
          <p:nvPr/>
        </p:nvGraphicFramePr>
        <p:xfrm>
          <a:off x="2469419" y="3571435"/>
          <a:ext cx="7741390" cy="96786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74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1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4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41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41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41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41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20">
                <a:tc gridSpan="2">
                  <a:txBody>
                    <a:bodyPr/>
                    <a:lstStyle/>
                    <a:p>
                      <a:pPr algn="l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array</a:t>
                      </a:r>
                    </a:p>
                  </a:txBody>
                  <a:tcPr marL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5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5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5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5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5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5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5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5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828"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500" b="0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/>
                        </a:rPr>
                        <a:t>76.95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500" b="0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/>
                        </a:rPr>
                        <a:t>93.45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500" b="0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/>
                        </a:rPr>
                        <a:t>125.40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500" b="0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/>
                        </a:rPr>
                        <a:t>164.29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500" b="0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/>
                        </a:rPr>
                        <a:t>219.99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500" b="0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/>
                        </a:rPr>
                        <a:t>254.62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500" b="0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/>
                        </a:rPr>
                        <a:t>316.05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500" b="0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/>
                        </a:rPr>
                        <a:t>328.80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500" b="0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/>
                        </a:rPr>
                        <a:t>435.00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500" b="0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/>
                        </a:rPr>
                        <a:t>756.62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s-ES" sz="15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" name="10 Grupo"/>
          <p:cNvGrpSpPr/>
          <p:nvPr/>
        </p:nvGrpSpPr>
        <p:grpSpPr>
          <a:xfrm>
            <a:off x="4519782" y="2564904"/>
            <a:ext cx="2905988" cy="1152128"/>
            <a:chOff x="2995782" y="2564904"/>
            <a:chExt cx="2905988" cy="1152128"/>
          </a:xfrm>
        </p:grpSpPr>
        <p:sp>
          <p:nvSpPr>
            <p:cNvPr id="27" name="26 Flecha abajo"/>
            <p:cNvSpPr/>
            <p:nvPr/>
          </p:nvSpPr>
          <p:spPr>
            <a:xfrm>
              <a:off x="3635896" y="3357032"/>
              <a:ext cx="1584176" cy="360000"/>
            </a:xfrm>
            <a:prstGeom prst="downArrow">
              <a:avLst/>
            </a:prstGeom>
            <a:solidFill>
              <a:srgbClr val="FFC000"/>
            </a:solidFill>
            <a:ln w="1905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46 CuadroTexto"/>
            <p:cNvSpPr txBox="1"/>
            <p:nvPr/>
          </p:nvSpPr>
          <p:spPr>
            <a:xfrm>
              <a:off x="2995782" y="2564904"/>
              <a:ext cx="2905988" cy="70788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Algoritmo de ordenación</a:t>
              </a:r>
              <a:b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(de menor a mayor)</a:t>
              </a:r>
            </a:p>
          </p:txBody>
        </p:sp>
      </p:grpSp>
      <p:sp>
        <p:nvSpPr>
          <p:cNvPr id="48" name="47 CuadroTexto"/>
          <p:cNvSpPr txBox="1"/>
          <p:nvPr/>
        </p:nvSpPr>
        <p:spPr>
          <a:xfrm>
            <a:off x="4187678" y="4541059"/>
            <a:ext cx="357020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array[i] &lt;= array[i +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12" name="Marcador de fecha 1"/>
          <p:cNvSpPr>
            <a:spLocks noGrp="1"/>
          </p:cNvSpPr>
          <p:nvPr>
            <p:ph type="dt" sz="half" idx="10"/>
          </p:nvPr>
        </p:nvSpPr>
        <p:spPr>
          <a:xfrm>
            <a:off x="335819" y="645594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15D268-1050-4CEB-B1A2-566A651E3294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13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DECA9AE-FCF6-9139-FFE8-0AFD73852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6" name="Cámara 5">
            <a:extLst>
              <a:ext uri="{FF2B5EF4-FFF2-40B4-BE49-F238E27FC236}">
                <a16:creationId xmlns:a16="http://schemas.microsoft.com/office/drawing/2014/main" id="{557ACAFE-10FF-B35F-CE94-2BCB9632F66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por selección directa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selección directa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7170413" y="4797154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4401953" y="4797154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5504705" y="4797154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7277027" y="3325781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957216" y="4797154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6135269" y="3325781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6057900" y="4797154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7736953" y="4797154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6613400" y="4797154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2351586" y="4931876"/>
            <a:ext cx="1710533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2351585" y="3491716"/>
            <a:ext cx="2050369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desordenada:</a:t>
            </a:r>
          </a:p>
        </p:txBody>
      </p:sp>
      <p:sp>
        <p:nvSpPr>
          <p:cNvPr id="29" name="28 Flecha abajo"/>
          <p:cNvSpPr/>
          <p:nvPr/>
        </p:nvSpPr>
        <p:spPr>
          <a:xfrm>
            <a:off x="7354284" y="2708920"/>
            <a:ext cx="234835" cy="504056"/>
          </a:xfrm>
          <a:prstGeom prst="downArrow">
            <a:avLst/>
          </a:prstGeom>
          <a:ln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CuadroTexto"/>
          <p:cNvSpPr txBox="1"/>
          <p:nvPr/>
        </p:nvSpPr>
        <p:spPr>
          <a:xfrm>
            <a:off x="2351586" y="1799130"/>
            <a:ext cx="7290586" cy="4308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Seleccionar el siguiente elemento menor de los que queden</a:t>
            </a:r>
          </a:p>
        </p:txBody>
      </p:sp>
      <p:sp>
        <p:nvSpPr>
          <p:cNvPr id="30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C6AD77-D6E8-4B15-9107-77B0BF26C533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31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52058DB-7C96-9B56-39F8-EF6599686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6" name="Cámara 5">
            <a:extLst>
              <a:ext uri="{FF2B5EF4-FFF2-40B4-BE49-F238E27FC236}">
                <a16:creationId xmlns:a16="http://schemas.microsoft.com/office/drawing/2014/main" id="{7ADD4758-B0F0-2545-43B4-EA6FA10E9F89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por selección directa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selección directa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7170413" y="4797154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4401953" y="4797154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5504705" y="4797154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8288633" y="4797154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957216" y="4797154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6135269" y="3325781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6057900" y="4797154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7736953" y="4797154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6613400" y="4797154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2351586" y="4931876"/>
            <a:ext cx="1710533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2351585" y="3491716"/>
            <a:ext cx="2050369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desordenada:</a:t>
            </a:r>
          </a:p>
        </p:txBody>
      </p:sp>
      <p:sp>
        <p:nvSpPr>
          <p:cNvPr id="29" name="28 Flecha abajo"/>
          <p:cNvSpPr/>
          <p:nvPr/>
        </p:nvSpPr>
        <p:spPr>
          <a:xfrm>
            <a:off x="6230491" y="2708920"/>
            <a:ext cx="234835" cy="504056"/>
          </a:xfrm>
          <a:prstGeom prst="downArrow">
            <a:avLst/>
          </a:prstGeom>
          <a:ln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CuadroTexto"/>
          <p:cNvSpPr txBox="1"/>
          <p:nvPr/>
        </p:nvSpPr>
        <p:spPr>
          <a:xfrm>
            <a:off x="2351586" y="1799130"/>
            <a:ext cx="7290586" cy="4308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Seleccionar el siguiente elemento menor de los que queden</a:t>
            </a:r>
          </a:p>
        </p:txBody>
      </p:sp>
      <p:sp>
        <p:nvSpPr>
          <p:cNvPr id="30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89EF18-D2D6-4646-8587-B7B64AA1EF12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31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B417AC2-C795-9D21-E0A1-FF5E3399E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6" name="Cámara 5">
            <a:extLst>
              <a:ext uri="{FF2B5EF4-FFF2-40B4-BE49-F238E27FC236}">
                <a16:creationId xmlns:a16="http://schemas.microsoft.com/office/drawing/2014/main" id="{07C66121-E26E-7F21-4FC5-9EB7BB9C2D15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por selección directa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selección directa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7170413" y="4797154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4401953" y="4797154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5504705" y="4797154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8288633" y="4797154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957216" y="4797154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8845648" y="4797154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6057900" y="4797154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7736953" y="4797154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6613400" y="4797154"/>
            <a:ext cx="441146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2351586" y="4931876"/>
            <a:ext cx="1710533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2351585" y="3491716"/>
            <a:ext cx="2050369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desordenada: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5094415" y="4119464"/>
            <a:ext cx="3233834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¡¡¡ LISTA ORDENADA !!!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2351586" y="1799130"/>
            <a:ext cx="7290586" cy="4308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Seleccionar el siguiente elemento menor de los que queden</a:t>
            </a:r>
          </a:p>
        </p:txBody>
      </p:sp>
      <p:sp>
        <p:nvSpPr>
          <p:cNvPr id="30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1FC85A-4441-4558-A6D9-EF3C14DAD624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31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92A9AAB-E1D1-940F-0CCD-D80A789A1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6" name="Cámara 5">
            <a:extLst>
              <a:ext uri="{FF2B5EF4-FFF2-40B4-BE49-F238E27FC236}">
                <a16:creationId xmlns:a16="http://schemas.microsoft.com/office/drawing/2014/main" id="{F9CE1DB1-35FD-A17A-5D0F-1F5D8B077A3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19" name="18 Rectángulo"/>
          <p:cNvSpPr/>
          <p:nvPr/>
        </p:nvSpPr>
        <p:spPr>
          <a:xfrm>
            <a:off x="2351584" y="1683987"/>
            <a:ext cx="7560840" cy="1332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por selección directa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Ordenación de un array por selección directa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i="1" dirty="0"/>
              <a:t>Desde el primer elemento (</a:t>
            </a:r>
            <a:r>
              <a:rPr lang="es-ES" i="1" dirty="0">
                <a:latin typeface="Consolas" pitchFamily="49" charset="0"/>
                <a:cs typeface="Consolas" pitchFamily="49" charset="0"/>
              </a:rPr>
              <a:t>i</a:t>
            </a:r>
            <a:r>
              <a:rPr lang="es-ES" i="1" dirty="0"/>
              <a:t> = 0) hasta el penúltimo (N-2):</a:t>
            </a:r>
          </a:p>
          <a:p>
            <a:pPr marL="714357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i="1" dirty="0"/>
              <a:t>Menor elemento (en </a:t>
            </a:r>
            <a:r>
              <a:rPr lang="es-ES" i="1" dirty="0">
                <a:latin typeface="Consolas" pitchFamily="49" charset="0"/>
                <a:cs typeface="Consolas" pitchFamily="49" charset="0"/>
              </a:rPr>
              <a:t>m</a:t>
            </a:r>
            <a:r>
              <a:rPr lang="es-ES" i="1" dirty="0"/>
              <a:t>) entre </a:t>
            </a:r>
            <a:r>
              <a:rPr lang="es-ES" i="1" dirty="0">
                <a:latin typeface="Consolas" pitchFamily="49" charset="0"/>
                <a:cs typeface="Consolas" pitchFamily="49" charset="0"/>
              </a:rPr>
              <a:t>i</a:t>
            </a:r>
            <a:r>
              <a:rPr lang="es-ES" i="1" dirty="0"/>
              <a:t> + 1 y el último (N-1)</a:t>
            </a:r>
          </a:p>
          <a:p>
            <a:pPr marL="714357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i="1" dirty="0"/>
              <a:t>Intercambiar los elementos en </a:t>
            </a:r>
            <a:r>
              <a:rPr lang="es-ES" i="1" dirty="0">
                <a:latin typeface="Consolas" pitchFamily="49" charset="0"/>
                <a:cs typeface="Consolas" pitchFamily="49" charset="0"/>
              </a:rPr>
              <a:t>i</a:t>
            </a:r>
            <a:r>
              <a:rPr lang="es-ES" i="1" dirty="0"/>
              <a:t> y </a:t>
            </a:r>
            <a:r>
              <a:rPr lang="es-ES" i="1" dirty="0">
                <a:latin typeface="Consolas" pitchFamily="49" charset="0"/>
                <a:cs typeface="Consolas" pitchFamily="49" charset="0"/>
              </a:rPr>
              <a:t>m</a:t>
            </a:r>
            <a:r>
              <a:rPr lang="es-ES" i="1" dirty="0"/>
              <a:t> si no son el mismo</a:t>
            </a:r>
            <a:endParaRPr lang="es-ES" i="1" dirty="0">
              <a:latin typeface="Consolas" pitchFamily="49" charset="0"/>
              <a:cs typeface="Consolas" pitchFamily="49" charset="0"/>
            </a:endParaRP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53</a:t>
            </a:fld>
            <a:endParaRPr lang="en-US" dirty="0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2469417" y="3909297"/>
          <a:ext cx="693895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1" name="20 Grupo"/>
          <p:cNvGrpSpPr/>
          <p:nvPr/>
        </p:nvGrpSpPr>
        <p:grpSpPr>
          <a:xfrm>
            <a:off x="5437088" y="3140968"/>
            <a:ext cx="311303" cy="721499"/>
            <a:chOff x="3913087" y="3140968"/>
            <a:chExt cx="311303" cy="721498"/>
          </a:xfrm>
        </p:grpSpPr>
        <p:cxnSp>
          <p:nvCxnSpPr>
            <p:cNvPr id="32" name="31 Conector recto de flecha"/>
            <p:cNvCxnSpPr/>
            <p:nvPr/>
          </p:nvCxnSpPr>
          <p:spPr>
            <a:xfrm rot="5400000">
              <a:off x="3891861" y="3685589"/>
              <a:ext cx="35216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32 CuadroTexto"/>
            <p:cNvSpPr txBox="1"/>
            <p:nvPr/>
          </p:nvSpPr>
          <p:spPr>
            <a:xfrm>
              <a:off x="3913087" y="3140968"/>
              <a:ext cx="311303" cy="36933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</p:grpSp>
      <p:sp>
        <p:nvSpPr>
          <p:cNvPr id="34" name="33 Arco"/>
          <p:cNvSpPr/>
          <p:nvPr/>
        </p:nvSpPr>
        <p:spPr>
          <a:xfrm rot="16200000" flipH="1">
            <a:off x="3797866" y="2895002"/>
            <a:ext cx="846793" cy="2603101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0" name="19 Grupo"/>
          <p:cNvGrpSpPr/>
          <p:nvPr/>
        </p:nvGrpSpPr>
        <p:grpSpPr>
          <a:xfrm>
            <a:off x="2683884" y="3140968"/>
            <a:ext cx="311303" cy="721499"/>
            <a:chOff x="1159884" y="3140968"/>
            <a:chExt cx="311303" cy="721498"/>
          </a:xfrm>
        </p:grpSpPr>
        <p:cxnSp>
          <p:nvCxnSpPr>
            <p:cNvPr id="35" name="34 Conector recto de flecha"/>
            <p:cNvCxnSpPr/>
            <p:nvPr/>
          </p:nvCxnSpPr>
          <p:spPr>
            <a:xfrm rot="5400000">
              <a:off x="1133109" y="3685589"/>
              <a:ext cx="35216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35 CuadroTexto"/>
            <p:cNvSpPr txBox="1"/>
            <p:nvPr/>
          </p:nvSpPr>
          <p:spPr>
            <a:xfrm>
              <a:off x="1159884" y="3140968"/>
              <a:ext cx="311303" cy="36933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  <p:graphicFrame>
        <p:nvGraphicFramePr>
          <p:cNvPr id="37" name="36 Tabla"/>
          <p:cNvGraphicFramePr>
            <a:graphicFrameLocks noGrp="1"/>
          </p:cNvGraphicFramePr>
          <p:nvPr/>
        </p:nvGraphicFramePr>
        <p:xfrm>
          <a:off x="2469417" y="5422605"/>
          <a:ext cx="693895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2" name="21 Grupo"/>
          <p:cNvGrpSpPr/>
          <p:nvPr/>
        </p:nvGrpSpPr>
        <p:grpSpPr>
          <a:xfrm>
            <a:off x="3264422" y="4654277"/>
            <a:ext cx="527329" cy="721499"/>
            <a:chOff x="1740417" y="4654277"/>
            <a:chExt cx="527328" cy="721498"/>
          </a:xfrm>
        </p:grpSpPr>
        <p:cxnSp>
          <p:nvCxnSpPr>
            <p:cNvPr id="38" name="37 Conector recto de flecha"/>
            <p:cNvCxnSpPr/>
            <p:nvPr/>
          </p:nvCxnSpPr>
          <p:spPr>
            <a:xfrm rot="5400000">
              <a:off x="1935216" y="5198898"/>
              <a:ext cx="35216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38 CuadroTexto"/>
            <p:cNvSpPr txBox="1"/>
            <p:nvPr/>
          </p:nvSpPr>
          <p:spPr>
            <a:xfrm>
              <a:off x="1956442" y="4654277"/>
              <a:ext cx="311303" cy="36933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cxnSp>
          <p:nvCxnSpPr>
            <p:cNvPr id="41" name="40 Conector recto de flecha"/>
            <p:cNvCxnSpPr/>
            <p:nvPr/>
          </p:nvCxnSpPr>
          <p:spPr>
            <a:xfrm rot="5400000">
              <a:off x="1713642" y="5198898"/>
              <a:ext cx="35216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41 CuadroTexto"/>
            <p:cNvSpPr txBox="1"/>
            <p:nvPr/>
          </p:nvSpPr>
          <p:spPr>
            <a:xfrm>
              <a:off x="1740417" y="4654277"/>
              <a:ext cx="311302" cy="36933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  <p:cxnSp>
        <p:nvCxnSpPr>
          <p:cNvPr id="43" name="42 Conector recto"/>
          <p:cNvCxnSpPr/>
          <p:nvPr/>
        </p:nvCxnSpPr>
        <p:spPr>
          <a:xfrm rot="5400000" flipH="1" flipV="1">
            <a:off x="2840083" y="5614436"/>
            <a:ext cx="655947" cy="3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3972005" y="4917132"/>
            <a:ext cx="5364354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Sólo intercambiamos si no es la misma posición</a:t>
            </a:r>
          </a:p>
        </p:txBody>
      </p:sp>
      <p:sp>
        <p:nvSpPr>
          <p:cNvPr id="23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1F84A0-50A4-4323-AA5B-54C17CAA3575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24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4" grpId="0" animBg="1"/>
      <p:bldP spid="4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2778430-212D-19A8-B4B3-D319E17FD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6" name="Cámara 5">
            <a:extLst>
              <a:ext uri="{FF2B5EF4-FFF2-40B4-BE49-F238E27FC236}">
                <a16:creationId xmlns:a16="http://schemas.microsoft.com/office/drawing/2014/main" id="{EB58376A-847D-714B-4B98-A3BFB21D68E8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por selección directa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2400"/>
              </a:spcAft>
              <a:buClr>
                <a:srgbClr val="0BD0D9"/>
              </a:buClr>
            </a:pPr>
            <a:r>
              <a:rPr lang="es-ES" sz="2800" dirty="0">
                <a:solidFill>
                  <a:srgbClr val="04617B">
                    <a:lumMod val="20000"/>
                    <a:lumOff val="80000"/>
                  </a:srgbClr>
                </a:solidFill>
              </a:rPr>
              <a:t>Ordenación de un array por selección directa</a:t>
            </a:r>
            <a:endParaRPr lang="es-ES" sz="2800" i="0" dirty="0">
              <a:solidFill>
                <a:srgbClr val="04617B">
                  <a:lumMod val="20000"/>
                  <a:lumOff val="80000"/>
                </a:srgbClr>
              </a:solidFill>
            </a:endParaRP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54</a:t>
            </a:fld>
            <a:endParaRPr lang="en-US" dirty="0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2469417" y="2253113"/>
          <a:ext cx="693895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9" name="28 Grupo"/>
          <p:cNvGrpSpPr/>
          <p:nvPr/>
        </p:nvGrpSpPr>
        <p:grpSpPr>
          <a:xfrm>
            <a:off x="7536161" y="1484784"/>
            <a:ext cx="311303" cy="721499"/>
            <a:chOff x="6012161" y="1484784"/>
            <a:chExt cx="311303" cy="721498"/>
          </a:xfrm>
        </p:grpSpPr>
        <p:cxnSp>
          <p:nvCxnSpPr>
            <p:cNvPr id="32" name="31 Conector recto de flecha"/>
            <p:cNvCxnSpPr/>
            <p:nvPr/>
          </p:nvCxnSpPr>
          <p:spPr>
            <a:xfrm rot="5400000">
              <a:off x="5990935" y="2029405"/>
              <a:ext cx="35216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32 CuadroTexto"/>
            <p:cNvSpPr txBox="1"/>
            <p:nvPr/>
          </p:nvSpPr>
          <p:spPr>
            <a:xfrm>
              <a:off x="6012161" y="1484784"/>
              <a:ext cx="311303" cy="36933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</p:grpSp>
      <p:sp>
        <p:nvSpPr>
          <p:cNvPr id="34" name="33 Arco"/>
          <p:cNvSpPr/>
          <p:nvPr/>
        </p:nvSpPr>
        <p:spPr>
          <a:xfrm rot="16200000" flipH="1">
            <a:off x="5550535" y="923434"/>
            <a:ext cx="792088" cy="3179165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8" name="27 Grupo"/>
          <p:cNvGrpSpPr/>
          <p:nvPr/>
        </p:nvGrpSpPr>
        <p:grpSpPr>
          <a:xfrm>
            <a:off x="4056507" y="1484784"/>
            <a:ext cx="311303" cy="721499"/>
            <a:chOff x="2532505" y="1484784"/>
            <a:chExt cx="311303" cy="721498"/>
          </a:xfrm>
        </p:grpSpPr>
        <p:cxnSp>
          <p:nvCxnSpPr>
            <p:cNvPr id="35" name="34 Conector recto de flecha"/>
            <p:cNvCxnSpPr/>
            <p:nvPr/>
          </p:nvCxnSpPr>
          <p:spPr>
            <a:xfrm rot="5400000">
              <a:off x="2505730" y="2029405"/>
              <a:ext cx="35216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35 CuadroTexto"/>
            <p:cNvSpPr txBox="1"/>
            <p:nvPr/>
          </p:nvSpPr>
          <p:spPr>
            <a:xfrm>
              <a:off x="2532505" y="1484784"/>
              <a:ext cx="311303" cy="36933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  <p:graphicFrame>
        <p:nvGraphicFramePr>
          <p:cNvPr id="37" name="36 Tabla"/>
          <p:cNvGraphicFramePr>
            <a:graphicFrameLocks noGrp="1"/>
          </p:cNvGraphicFramePr>
          <p:nvPr/>
        </p:nvGraphicFramePr>
        <p:xfrm>
          <a:off x="2469417" y="3781165"/>
          <a:ext cx="693895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0" name="39 Grupo"/>
          <p:cNvGrpSpPr/>
          <p:nvPr/>
        </p:nvGrpSpPr>
        <p:grpSpPr>
          <a:xfrm>
            <a:off x="8199061" y="3012836"/>
            <a:ext cx="311303" cy="721499"/>
            <a:chOff x="6675061" y="3012836"/>
            <a:chExt cx="311303" cy="721498"/>
          </a:xfrm>
        </p:grpSpPr>
        <p:cxnSp>
          <p:nvCxnSpPr>
            <p:cNvPr id="38" name="37 Conector recto de flecha"/>
            <p:cNvCxnSpPr/>
            <p:nvPr/>
          </p:nvCxnSpPr>
          <p:spPr>
            <a:xfrm rot="5400000">
              <a:off x="6653836" y="3557457"/>
              <a:ext cx="35216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38 CuadroTexto"/>
            <p:cNvSpPr txBox="1"/>
            <p:nvPr/>
          </p:nvSpPr>
          <p:spPr>
            <a:xfrm>
              <a:off x="6675061" y="3012836"/>
              <a:ext cx="311303" cy="36933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</p:grpSp>
      <p:grpSp>
        <p:nvGrpSpPr>
          <p:cNvPr id="31" name="30 Grupo"/>
          <p:cNvGrpSpPr/>
          <p:nvPr/>
        </p:nvGrpSpPr>
        <p:grpSpPr>
          <a:xfrm>
            <a:off x="4776585" y="3012836"/>
            <a:ext cx="311303" cy="721499"/>
            <a:chOff x="3252585" y="3012836"/>
            <a:chExt cx="311303" cy="721498"/>
          </a:xfrm>
        </p:grpSpPr>
        <p:cxnSp>
          <p:nvCxnSpPr>
            <p:cNvPr id="41" name="40 Conector recto de flecha"/>
            <p:cNvCxnSpPr/>
            <p:nvPr/>
          </p:nvCxnSpPr>
          <p:spPr>
            <a:xfrm rot="5400000">
              <a:off x="3225810" y="3557457"/>
              <a:ext cx="35216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41 CuadroTexto"/>
            <p:cNvSpPr txBox="1"/>
            <p:nvPr/>
          </p:nvSpPr>
          <p:spPr>
            <a:xfrm>
              <a:off x="3252585" y="3012836"/>
              <a:ext cx="311303" cy="36933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  <p:cxnSp>
        <p:nvCxnSpPr>
          <p:cNvPr id="43" name="42 Conector recto"/>
          <p:cNvCxnSpPr/>
          <p:nvPr/>
        </p:nvCxnSpPr>
        <p:spPr>
          <a:xfrm rot="5400000" flipH="1" flipV="1">
            <a:off x="4236808" y="3972995"/>
            <a:ext cx="655947" cy="3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rot="5400000" flipH="1" flipV="1">
            <a:off x="3535781" y="2444941"/>
            <a:ext cx="655947" cy="3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19 Tabla"/>
          <p:cNvGraphicFramePr>
            <a:graphicFrameLocks noGrp="1"/>
          </p:cNvGraphicFramePr>
          <p:nvPr/>
        </p:nvGraphicFramePr>
        <p:xfrm>
          <a:off x="2469417" y="5349457"/>
          <a:ext cx="693895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5" name="44 Grupo"/>
          <p:cNvGrpSpPr/>
          <p:nvPr/>
        </p:nvGrpSpPr>
        <p:grpSpPr>
          <a:xfrm>
            <a:off x="6143625" y="4581128"/>
            <a:ext cx="311303" cy="721499"/>
            <a:chOff x="4619626" y="4581128"/>
            <a:chExt cx="311303" cy="721498"/>
          </a:xfrm>
        </p:grpSpPr>
        <p:cxnSp>
          <p:nvCxnSpPr>
            <p:cNvPr id="21" name="20 Conector recto de flecha"/>
            <p:cNvCxnSpPr/>
            <p:nvPr/>
          </p:nvCxnSpPr>
          <p:spPr>
            <a:xfrm rot="5400000">
              <a:off x="4598401" y="5125749"/>
              <a:ext cx="35216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21 CuadroTexto"/>
            <p:cNvSpPr txBox="1"/>
            <p:nvPr/>
          </p:nvSpPr>
          <p:spPr>
            <a:xfrm>
              <a:off x="4619626" y="4581128"/>
              <a:ext cx="311303" cy="36933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</p:grpSp>
      <p:grpSp>
        <p:nvGrpSpPr>
          <p:cNvPr id="44" name="43 Grupo"/>
          <p:cNvGrpSpPr/>
          <p:nvPr/>
        </p:nvGrpSpPr>
        <p:grpSpPr>
          <a:xfrm>
            <a:off x="5443708" y="4581128"/>
            <a:ext cx="311303" cy="721499"/>
            <a:chOff x="3919707" y="4581128"/>
            <a:chExt cx="311303" cy="721498"/>
          </a:xfrm>
        </p:grpSpPr>
        <p:cxnSp>
          <p:nvCxnSpPr>
            <p:cNvPr id="23" name="22 Conector recto de flecha"/>
            <p:cNvCxnSpPr/>
            <p:nvPr/>
          </p:nvCxnSpPr>
          <p:spPr>
            <a:xfrm rot="5400000">
              <a:off x="3892932" y="5125749"/>
              <a:ext cx="35216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23 CuadroTexto"/>
            <p:cNvSpPr txBox="1"/>
            <p:nvPr/>
          </p:nvSpPr>
          <p:spPr>
            <a:xfrm>
              <a:off x="3919707" y="4581128"/>
              <a:ext cx="311303" cy="36933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  <p:cxnSp>
        <p:nvCxnSpPr>
          <p:cNvPr id="25" name="24 Conector recto"/>
          <p:cNvCxnSpPr/>
          <p:nvPr/>
        </p:nvCxnSpPr>
        <p:spPr>
          <a:xfrm rot="5400000" flipH="1" flipV="1">
            <a:off x="4913457" y="5541287"/>
            <a:ext cx="655947" cy="3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Arco"/>
          <p:cNvSpPr/>
          <p:nvPr/>
        </p:nvSpPr>
        <p:spPr>
          <a:xfrm rot="16200000" flipH="1">
            <a:off x="6232513" y="2451486"/>
            <a:ext cx="792088" cy="3179165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Arco"/>
          <p:cNvSpPr/>
          <p:nvPr/>
        </p:nvSpPr>
        <p:spPr>
          <a:xfrm rot="16200000" flipH="1">
            <a:off x="5543749" y="5405527"/>
            <a:ext cx="792091" cy="407667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9AF31DD-3F69-48A3-8B0D-CB43CFEAD6DE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4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6" grpId="0" animBg="1"/>
      <p:bldP spid="2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9E096B7-860E-A99A-6163-037D34539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6" name="Cámara 5">
            <a:extLst>
              <a:ext uri="{FF2B5EF4-FFF2-40B4-BE49-F238E27FC236}">
                <a16:creationId xmlns:a16="http://schemas.microsoft.com/office/drawing/2014/main" id="{1EBC819C-2B7F-B5DA-E7F6-391BCAC285AD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por selección directa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15413" y="895477"/>
            <a:ext cx="8233387" cy="511017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Implementación</a:t>
            </a:r>
          </a:p>
          <a:p>
            <a:pPr marL="361942" lvl="1" indent="0">
              <a:lnSpc>
                <a:spcPts val="22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s-ES" sz="2133" dirty="0">
              <a:latin typeface="Consolas" pitchFamily="49" charset="0"/>
              <a:cs typeface="Consolas" pitchFamily="49" charset="0"/>
            </a:endParaRPr>
          </a:p>
          <a:p>
            <a:pPr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2133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Desde el primer elemento hasta el penúltimo...</a:t>
            </a:r>
            <a:endParaRPr lang="es-ES" sz="2133" dirty="0">
              <a:latin typeface="Consolas" pitchFamily="49" charset="0"/>
              <a:cs typeface="Consolas" pitchFamily="49" charset="0"/>
            </a:endParaRPr>
          </a:p>
          <a:p>
            <a:pPr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2133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s-ES" sz="2133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2133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2133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2133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2133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 i &lt; N - </a:t>
            </a:r>
            <a:r>
              <a:rPr lang="es-ES" sz="2133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2133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 i++) {</a:t>
            </a:r>
          </a:p>
          <a:p>
            <a:pPr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2133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int</a:t>
            </a:r>
            <a:r>
              <a:rPr lang="es-ES" sz="2133" dirty="0">
                <a:latin typeface="Consolas" pitchFamily="49" charset="0"/>
                <a:cs typeface="Consolas" pitchFamily="49" charset="0"/>
              </a:rPr>
              <a:t> menor = i;</a:t>
            </a:r>
            <a:endParaRPr lang="es-ES" sz="2133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2133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// Desde i + 1 hasta el final...</a:t>
            </a:r>
          </a:p>
          <a:p>
            <a:pPr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2133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for </a:t>
            </a:r>
            <a:r>
              <a:rPr lang="es-ES" sz="2133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2133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2133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j = i + </a:t>
            </a:r>
            <a:r>
              <a:rPr lang="es-ES" sz="2133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2133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 j &lt; N; </a:t>
            </a:r>
            <a:r>
              <a:rPr lang="es-ES" sz="2133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j++</a:t>
            </a:r>
            <a:r>
              <a:rPr lang="es-ES" sz="2133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2133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if</a:t>
            </a:r>
            <a:r>
              <a:rPr lang="es-ES" sz="2133" dirty="0">
                <a:latin typeface="Consolas" pitchFamily="49" charset="0"/>
                <a:cs typeface="Consolas" pitchFamily="49" charset="0"/>
              </a:rPr>
              <a:t> (lista[j] &lt; lista[menor]) {</a:t>
            </a:r>
          </a:p>
          <a:p>
            <a:pPr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2133" dirty="0">
                <a:latin typeface="Consolas" pitchFamily="49" charset="0"/>
                <a:cs typeface="Consolas" pitchFamily="49" charset="0"/>
              </a:rPr>
              <a:t>         menor = j;</a:t>
            </a:r>
          </a:p>
          <a:p>
            <a:pPr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2133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2133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2133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2133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2133" dirty="0">
                <a:latin typeface="Consolas" pitchFamily="49" charset="0"/>
                <a:cs typeface="Consolas" pitchFamily="49" charset="0"/>
              </a:rPr>
              <a:t> (menor &gt; i) {</a:t>
            </a:r>
          </a:p>
          <a:p>
            <a:pPr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2133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2133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2133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tmp;</a:t>
            </a:r>
          </a:p>
          <a:p>
            <a:pPr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2133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tmp = lista[i];</a:t>
            </a:r>
          </a:p>
          <a:p>
            <a:pPr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2133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lista[i] = lista[menor];</a:t>
            </a:r>
          </a:p>
          <a:p>
            <a:pPr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2133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lista[menor] = tmp;</a:t>
            </a:r>
          </a:p>
          <a:p>
            <a:pPr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2133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2133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2133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6 Rectángulo"/>
          <p:cNvSpPr/>
          <p:nvPr/>
        </p:nvSpPr>
        <p:spPr>
          <a:xfrm>
            <a:off x="7920203" y="2564905"/>
            <a:ext cx="3275856" cy="900246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ts val="2100"/>
              </a:lnSpc>
              <a:buSzPct val="100000"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N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>
              <a:lnSpc>
                <a:spcPts val="2100"/>
              </a:lnSpc>
              <a:buSzPct val="100000"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tLista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0" lvl="1">
              <a:lnSpc>
                <a:spcPts val="2100"/>
              </a:lnSpc>
              <a:buSzPct val="100000"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lista;</a:t>
            </a:r>
          </a:p>
        </p:txBody>
      </p:sp>
      <p:sp>
        <p:nvSpPr>
          <p:cNvPr id="8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EE9FC12-02C6-4CDD-8F0D-26D940C422C6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572C871-F02A-578E-4D9E-9A928B49F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8" name="Cámara 7">
            <a:extLst>
              <a:ext uri="{FF2B5EF4-FFF2-40B4-BE49-F238E27FC236}">
                <a16:creationId xmlns:a16="http://schemas.microsoft.com/office/drawing/2014/main" id="{26E375CF-E345-EBA0-2213-D0778D11D68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por selección directa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Complejidad</a:t>
            </a: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de la ordenación por selección directa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i="1" dirty="0"/>
              <a:t>¿Cuántas comparaciones se realizan?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Bucle externo: N - 1 ciclos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Tantas comparaciones como elementos queden en la lista: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(N - 1) + (N - 2) + (N - 3) + ... + 3 + 2 + 1 =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N </a:t>
            </a:r>
            <a:r>
              <a:rPr lang="es-ES" dirty="0">
                <a:latin typeface="+mj-lt"/>
              </a:rPr>
              <a:t>x</a:t>
            </a:r>
            <a:r>
              <a:rPr lang="es-ES" dirty="0"/>
              <a:t> (N - 1) / 2 = (N</a:t>
            </a:r>
            <a:r>
              <a:rPr lang="es-ES" baseline="30000" dirty="0"/>
              <a:t>2</a:t>
            </a:r>
            <a:r>
              <a:rPr lang="es-ES" dirty="0"/>
              <a:t> - N) / 2 </a:t>
            </a:r>
            <a:r>
              <a:rPr lang="es-ES" dirty="0">
                <a:sym typeface="Wingdings" pitchFamily="2" charset="2"/>
              </a:rPr>
              <a:t> </a:t>
            </a:r>
            <a:r>
              <a:rPr lang="es-ES" i="1" dirty="0">
                <a:sym typeface="Wingdings" pitchFamily="2" charset="2"/>
              </a:rPr>
              <a:t>O(N</a:t>
            </a:r>
            <a:r>
              <a:rPr lang="es-ES" i="1" baseline="30000" dirty="0">
                <a:sym typeface="Wingdings" pitchFamily="2" charset="2"/>
              </a:rPr>
              <a:t>2</a:t>
            </a:r>
            <a:r>
              <a:rPr lang="es-ES" i="1" dirty="0">
                <a:sym typeface="Wingdings" pitchFamily="2" charset="2"/>
              </a:rPr>
              <a:t>)</a:t>
            </a: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Mismo número de comparaciones en todos los casos</a:t>
            </a:r>
          </a:p>
          <a:p>
            <a:pPr marL="361942" lvl="1" indent="0" defTabSz="952476">
              <a:spcBef>
                <a:spcPts val="0"/>
              </a:spcBef>
              <a:spcAft>
                <a:spcPts val="600"/>
              </a:spcAft>
              <a:buNone/>
              <a:tabLst>
                <a:tab pos="8162721" algn="r"/>
              </a:tabLst>
            </a:pPr>
            <a:r>
              <a:rPr lang="es-ES" b="1" dirty="0"/>
              <a:t>Complejidad: </a:t>
            </a:r>
            <a:r>
              <a:rPr lang="es-ES" b="1" i="1" dirty="0"/>
              <a:t>O(N</a:t>
            </a:r>
            <a:r>
              <a:rPr lang="es-ES" b="1" i="1" baseline="30000" dirty="0"/>
              <a:t>2</a:t>
            </a:r>
            <a:r>
              <a:rPr lang="es-ES" b="1" i="1" dirty="0"/>
              <a:t>)</a:t>
            </a:r>
            <a:r>
              <a:rPr lang="es-ES" dirty="0"/>
              <a:t>	Igual que el método de inserción</a:t>
            </a:r>
          </a:p>
          <a:p>
            <a:pPr marL="361942" lvl="1" indent="0" algn="r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Algo mejor (menos intercambios; uno en cada paso)</a:t>
            </a:r>
          </a:p>
          <a:p>
            <a:pPr marL="361942" lvl="1" indent="0">
              <a:spcBef>
                <a:spcPts val="600"/>
              </a:spcBef>
              <a:buNone/>
            </a:pPr>
            <a:r>
              <a:rPr lang="es-ES" dirty="0"/>
              <a:t>No es estable: intercambios “a larga distancia”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No se garantiza que se mantenga el mismo orden relativo original</a:t>
            </a:r>
          </a:p>
          <a:p>
            <a:pPr marL="361942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s-ES" dirty="0"/>
              <a:t>Comportamiento no natural (trabaja siempre lo mismo)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67FBEF-B463-4202-8784-E53A99A14CEB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Google Nexus 4 Wallpaper - WallpaperSafari | Red and black wallpaper, Dark  black wallpaper, Black desktop background">
            <a:extLst>
              <a:ext uri="{FF2B5EF4-FFF2-40B4-BE49-F238E27FC236}">
                <a16:creationId xmlns:a16="http://schemas.microsoft.com/office/drawing/2014/main" id="{096AF48A-6A83-98A6-07AC-092404179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924B712C-2858-4151-9CE5-380E40BB17F3}"/>
              </a:ext>
            </a:extLst>
          </p:cNvPr>
          <p:cNvSpPr/>
          <p:nvPr/>
        </p:nvSpPr>
        <p:spPr>
          <a:xfrm>
            <a:off x="2394584" y="3664627"/>
            <a:ext cx="9753600" cy="1196215"/>
          </a:xfrm>
          <a:prstGeom prst="rect">
            <a:avLst/>
          </a:prstGeom>
          <a:gradFill flip="none" rotWithShape="1">
            <a:gsLst>
              <a:gs pos="42000">
                <a:schemeClr val="accent2">
                  <a:alpha val="70000"/>
                  <a:lumMod val="80000"/>
                  <a:lumOff val="20000"/>
                </a:schemeClr>
              </a:gs>
              <a:gs pos="0">
                <a:schemeClr val="accent2">
                  <a:alpha val="0"/>
                  <a:lumMod val="80000"/>
                  <a:lumOff val="20000"/>
                </a:schemeClr>
              </a:gs>
              <a:gs pos="100000">
                <a:schemeClr val="accent2">
                  <a:alpha val="70000"/>
                  <a:lumMod val="80000"/>
                  <a:lumOff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EA6FEF1-2608-6874-9526-CC9A65A8D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843" y="3834194"/>
            <a:ext cx="760313" cy="857079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3739488E-A566-FADC-A9B6-0F9F905E4107}"/>
              </a:ext>
            </a:extLst>
          </p:cNvPr>
          <p:cNvSpPr/>
          <p:nvPr/>
        </p:nvSpPr>
        <p:spPr>
          <a:xfrm>
            <a:off x="3976577" y="4940401"/>
            <a:ext cx="8215423" cy="45719"/>
          </a:xfrm>
          <a:prstGeom prst="rect">
            <a:avLst/>
          </a:prstGeom>
          <a:gradFill flip="none" rotWithShape="1">
            <a:gsLst>
              <a:gs pos="42000">
                <a:schemeClr val="accent2">
                  <a:alpha val="70000"/>
                  <a:lumMod val="80000"/>
                  <a:lumOff val="20000"/>
                </a:schemeClr>
              </a:gs>
              <a:gs pos="0">
                <a:schemeClr val="accent2">
                  <a:alpha val="0"/>
                  <a:lumMod val="80000"/>
                  <a:lumOff val="20000"/>
                </a:schemeClr>
              </a:gs>
              <a:gs pos="100000">
                <a:schemeClr val="accent2">
                  <a:alpha val="70000"/>
                  <a:lumMod val="80000"/>
                  <a:lumOff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7F376E6-5FF2-4260-61ED-53F86D42D7EE}"/>
              </a:ext>
            </a:extLst>
          </p:cNvPr>
          <p:cNvSpPr/>
          <p:nvPr/>
        </p:nvSpPr>
        <p:spPr>
          <a:xfrm>
            <a:off x="4069401" y="3528575"/>
            <a:ext cx="8063023" cy="45827"/>
          </a:xfrm>
          <a:prstGeom prst="rect">
            <a:avLst/>
          </a:prstGeom>
          <a:gradFill flip="none" rotWithShape="1">
            <a:gsLst>
              <a:gs pos="42000">
                <a:schemeClr val="accent2">
                  <a:alpha val="70000"/>
                  <a:lumMod val="80000"/>
                  <a:lumOff val="20000"/>
                </a:schemeClr>
              </a:gs>
              <a:gs pos="0">
                <a:schemeClr val="accent2">
                  <a:alpha val="0"/>
                  <a:lumMod val="80000"/>
                  <a:lumOff val="20000"/>
                </a:schemeClr>
              </a:gs>
              <a:gs pos="100000">
                <a:schemeClr val="accent2">
                  <a:alpha val="70000"/>
                  <a:lumMod val="80000"/>
                  <a:lumOff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ámara 4">
            <a:extLst>
              <a:ext uri="{FF2B5EF4-FFF2-40B4-BE49-F238E27FC236}">
                <a16:creationId xmlns:a16="http://schemas.microsoft.com/office/drawing/2014/main" id="{2E1BCA27-C1F1-0248-D8B6-2FFB3706F0A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Fundamentos de la programación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6598837" y="3803539"/>
            <a:ext cx="5280869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Método de la burbuja</a:t>
            </a:r>
            <a:endParaRPr lang="es-ES" sz="2400" dirty="0"/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A67212-7BBB-4D54-9542-FEE7A5765FC1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C73242D-FE25-7442-D6CE-9E099B68D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18" name="Cámara 17">
            <a:extLst>
              <a:ext uri="{FF2B5EF4-FFF2-40B4-BE49-F238E27FC236}">
                <a16:creationId xmlns:a16="http://schemas.microsoft.com/office/drawing/2014/main" id="{5C44DE39-602B-1829-0DE7-BCE9D172A5ED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 de la burbuja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el método de la burbuja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Variación del método de selección directa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El elemento menor va </a:t>
            </a:r>
            <a:r>
              <a:rPr lang="es-ES" i="1" dirty="0"/>
              <a:t>ascendiendo</a:t>
            </a:r>
            <a:r>
              <a:rPr lang="es-ES" dirty="0"/>
              <a:t> hasta alcanzar su posición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58</a:t>
            </a:fld>
            <a:endParaRPr lang="en-US" dirty="0"/>
          </a:p>
        </p:txBody>
      </p:sp>
      <p:grpSp>
        <p:nvGrpSpPr>
          <p:cNvPr id="9" name="59 Grupo"/>
          <p:cNvGrpSpPr/>
          <p:nvPr/>
        </p:nvGrpSpPr>
        <p:grpSpPr>
          <a:xfrm>
            <a:off x="2738413" y="2761764"/>
            <a:ext cx="862308" cy="3331533"/>
            <a:chOff x="1214414" y="2761764"/>
            <a:chExt cx="862309" cy="3331531"/>
          </a:xfrm>
        </p:grpSpPr>
        <p:sp>
          <p:nvSpPr>
            <p:cNvPr id="6" name="5 CuadroTexto"/>
            <p:cNvSpPr txBox="1"/>
            <p:nvPr/>
          </p:nvSpPr>
          <p:spPr>
            <a:xfrm>
              <a:off x="1691681" y="4867998"/>
              <a:ext cx="385042" cy="52322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28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6</a:t>
              </a: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1691680" y="4165919"/>
              <a:ext cx="385042" cy="52322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28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3</a:t>
              </a: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1691680" y="5570075"/>
              <a:ext cx="385042" cy="52322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2800" dirty="0">
                  <a:solidFill>
                    <a:srgbClr val="FFCC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</a:t>
              </a:r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1691680" y="2761764"/>
              <a:ext cx="385042" cy="52322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28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9</a:t>
              </a: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1691680" y="3463842"/>
              <a:ext cx="385042" cy="52322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28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4</a:t>
              </a:r>
            </a:p>
          </p:txBody>
        </p:sp>
        <p:cxnSp>
          <p:nvCxnSpPr>
            <p:cNvPr id="15" name="14 Conector recto de flecha"/>
            <p:cNvCxnSpPr/>
            <p:nvPr/>
          </p:nvCxnSpPr>
          <p:spPr>
            <a:xfrm>
              <a:off x="1214414" y="5786100"/>
              <a:ext cx="35216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 de flecha"/>
            <p:cNvCxnSpPr/>
            <p:nvPr/>
          </p:nvCxnSpPr>
          <p:spPr>
            <a:xfrm>
              <a:off x="1214414" y="2955107"/>
              <a:ext cx="352166" cy="1588"/>
            </a:xfrm>
            <a:prstGeom prst="straightConnector1">
              <a:avLst/>
            </a:prstGeom>
            <a:ln w="28575">
              <a:solidFill>
                <a:srgbClr val="FFCCFF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60 Grupo"/>
          <p:cNvGrpSpPr/>
          <p:nvPr/>
        </p:nvGrpSpPr>
        <p:grpSpPr>
          <a:xfrm>
            <a:off x="4027188" y="2761764"/>
            <a:ext cx="862308" cy="3331533"/>
            <a:chOff x="2503190" y="2761764"/>
            <a:chExt cx="862309" cy="3331531"/>
          </a:xfrm>
        </p:grpSpPr>
        <p:sp>
          <p:nvSpPr>
            <p:cNvPr id="21" name="20 CuadroTexto"/>
            <p:cNvSpPr txBox="1"/>
            <p:nvPr/>
          </p:nvSpPr>
          <p:spPr>
            <a:xfrm>
              <a:off x="2980457" y="5570075"/>
              <a:ext cx="385042" cy="52322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28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6</a:t>
              </a: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2980456" y="4165919"/>
              <a:ext cx="385042" cy="52322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28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3</a:t>
              </a:r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2980456" y="4870068"/>
              <a:ext cx="385042" cy="52322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2800" dirty="0">
                  <a:solidFill>
                    <a:srgbClr val="FFCC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</a:t>
              </a:r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2980456" y="2761764"/>
              <a:ext cx="385042" cy="52322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28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9</a:t>
              </a:r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2980456" y="3463842"/>
              <a:ext cx="385042" cy="52322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28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4</a:t>
              </a:r>
            </a:p>
          </p:txBody>
        </p:sp>
        <p:cxnSp>
          <p:nvCxnSpPr>
            <p:cNvPr id="26" name="25 Conector recto de flecha"/>
            <p:cNvCxnSpPr/>
            <p:nvPr/>
          </p:nvCxnSpPr>
          <p:spPr>
            <a:xfrm>
              <a:off x="2503190" y="5112057"/>
              <a:ext cx="35216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 de flecha"/>
            <p:cNvCxnSpPr/>
            <p:nvPr/>
          </p:nvCxnSpPr>
          <p:spPr>
            <a:xfrm>
              <a:off x="2503190" y="2955107"/>
              <a:ext cx="352166" cy="1588"/>
            </a:xfrm>
            <a:prstGeom prst="straightConnector1">
              <a:avLst/>
            </a:prstGeom>
            <a:ln w="28575">
              <a:solidFill>
                <a:srgbClr val="FFCCFF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61 Grupo"/>
          <p:cNvGrpSpPr/>
          <p:nvPr/>
        </p:nvGrpSpPr>
        <p:grpSpPr>
          <a:xfrm>
            <a:off x="5231899" y="2761764"/>
            <a:ext cx="862308" cy="3331533"/>
            <a:chOff x="3707904" y="2761764"/>
            <a:chExt cx="862309" cy="3331531"/>
          </a:xfrm>
        </p:grpSpPr>
        <p:sp>
          <p:nvSpPr>
            <p:cNvPr id="30" name="29 CuadroTexto"/>
            <p:cNvSpPr txBox="1"/>
            <p:nvPr/>
          </p:nvSpPr>
          <p:spPr>
            <a:xfrm>
              <a:off x="4185171" y="5570075"/>
              <a:ext cx="385042" cy="52322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28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6</a:t>
              </a:r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4185170" y="4165919"/>
              <a:ext cx="385042" cy="52322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2800" dirty="0">
                  <a:solidFill>
                    <a:srgbClr val="FFCC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</a:t>
              </a:r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4185170" y="4870068"/>
              <a:ext cx="385042" cy="52322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28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3</a:t>
              </a:r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4185170" y="2761764"/>
              <a:ext cx="385042" cy="52322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28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9</a:t>
              </a:r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4185170" y="3463842"/>
              <a:ext cx="385042" cy="52322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28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4</a:t>
              </a:r>
            </a:p>
          </p:txBody>
        </p:sp>
        <p:cxnSp>
          <p:nvCxnSpPr>
            <p:cNvPr id="35" name="34 Conector recto de flecha"/>
            <p:cNvCxnSpPr/>
            <p:nvPr/>
          </p:nvCxnSpPr>
          <p:spPr>
            <a:xfrm>
              <a:off x="3707904" y="4425885"/>
              <a:ext cx="35216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 de flecha"/>
            <p:cNvCxnSpPr/>
            <p:nvPr/>
          </p:nvCxnSpPr>
          <p:spPr>
            <a:xfrm>
              <a:off x="3707904" y="2955107"/>
              <a:ext cx="352166" cy="1588"/>
            </a:xfrm>
            <a:prstGeom prst="straightConnector1">
              <a:avLst/>
            </a:prstGeom>
            <a:ln w="28575">
              <a:solidFill>
                <a:srgbClr val="FFCCFF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62 Grupo"/>
          <p:cNvGrpSpPr/>
          <p:nvPr/>
        </p:nvGrpSpPr>
        <p:grpSpPr>
          <a:xfrm>
            <a:off x="6475458" y="2761764"/>
            <a:ext cx="862308" cy="3331533"/>
            <a:chOff x="4951462" y="2761764"/>
            <a:chExt cx="862309" cy="3331531"/>
          </a:xfrm>
        </p:grpSpPr>
        <p:sp>
          <p:nvSpPr>
            <p:cNvPr id="39" name="38 CuadroTexto"/>
            <p:cNvSpPr txBox="1"/>
            <p:nvPr/>
          </p:nvSpPr>
          <p:spPr>
            <a:xfrm>
              <a:off x="5428729" y="5570075"/>
              <a:ext cx="385042" cy="52322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28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6</a:t>
              </a:r>
            </a:p>
          </p:txBody>
        </p:sp>
        <p:sp>
          <p:nvSpPr>
            <p:cNvPr id="40" name="39 CuadroTexto"/>
            <p:cNvSpPr txBox="1"/>
            <p:nvPr/>
          </p:nvSpPr>
          <p:spPr>
            <a:xfrm>
              <a:off x="5428728" y="4165919"/>
              <a:ext cx="385042" cy="52322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28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4</a:t>
              </a:r>
            </a:p>
          </p:txBody>
        </p:sp>
        <p:sp>
          <p:nvSpPr>
            <p:cNvPr id="41" name="40 CuadroTexto"/>
            <p:cNvSpPr txBox="1"/>
            <p:nvPr/>
          </p:nvSpPr>
          <p:spPr>
            <a:xfrm>
              <a:off x="5428728" y="4870068"/>
              <a:ext cx="385042" cy="52322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28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3</a:t>
              </a:r>
            </a:p>
          </p:txBody>
        </p:sp>
        <p:sp>
          <p:nvSpPr>
            <p:cNvPr id="42" name="41 CuadroTexto"/>
            <p:cNvSpPr txBox="1"/>
            <p:nvPr/>
          </p:nvSpPr>
          <p:spPr>
            <a:xfrm>
              <a:off x="5428728" y="2761764"/>
              <a:ext cx="385042" cy="52322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28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9</a:t>
              </a:r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5428728" y="3463842"/>
              <a:ext cx="385042" cy="52322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2800" dirty="0">
                  <a:solidFill>
                    <a:srgbClr val="FFCC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</a:t>
              </a:r>
            </a:p>
          </p:txBody>
        </p:sp>
        <p:cxnSp>
          <p:nvCxnSpPr>
            <p:cNvPr id="44" name="43 Conector recto de flecha"/>
            <p:cNvCxnSpPr/>
            <p:nvPr/>
          </p:nvCxnSpPr>
          <p:spPr>
            <a:xfrm>
              <a:off x="4951462" y="3734380"/>
              <a:ext cx="35216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44 Conector recto de flecha"/>
            <p:cNvCxnSpPr/>
            <p:nvPr/>
          </p:nvCxnSpPr>
          <p:spPr>
            <a:xfrm>
              <a:off x="4951462" y="2953519"/>
              <a:ext cx="352166" cy="1588"/>
            </a:xfrm>
            <a:prstGeom prst="straightConnector1">
              <a:avLst/>
            </a:prstGeom>
            <a:ln w="28575">
              <a:solidFill>
                <a:srgbClr val="FFCCFF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250" name="Picture 2" descr="http://layanisca.blogspot.es/img/burbuja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53544" y="142598"/>
            <a:ext cx="780565" cy="586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3" name="52 Arco"/>
          <p:cNvSpPr/>
          <p:nvPr/>
        </p:nvSpPr>
        <p:spPr>
          <a:xfrm flipH="1">
            <a:off x="2869086" y="5229200"/>
            <a:ext cx="616989" cy="432048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54 Arco"/>
          <p:cNvSpPr/>
          <p:nvPr/>
        </p:nvSpPr>
        <p:spPr>
          <a:xfrm flipH="1">
            <a:off x="4148336" y="4556745"/>
            <a:ext cx="616989" cy="432048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55 Arco"/>
          <p:cNvSpPr/>
          <p:nvPr/>
        </p:nvSpPr>
        <p:spPr>
          <a:xfrm flipH="1">
            <a:off x="5353051" y="3866288"/>
            <a:ext cx="616989" cy="432048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56 Arco"/>
          <p:cNvSpPr/>
          <p:nvPr/>
        </p:nvSpPr>
        <p:spPr>
          <a:xfrm flipH="1">
            <a:off x="6600056" y="3150493"/>
            <a:ext cx="616989" cy="432048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7" name="63 Grupo"/>
          <p:cNvGrpSpPr/>
          <p:nvPr/>
        </p:nvGrpSpPr>
        <p:grpSpPr>
          <a:xfrm>
            <a:off x="7752184" y="2761764"/>
            <a:ext cx="1089645" cy="3331533"/>
            <a:chOff x="6228184" y="2761764"/>
            <a:chExt cx="1089645" cy="3331531"/>
          </a:xfrm>
        </p:grpSpPr>
        <p:sp>
          <p:nvSpPr>
            <p:cNvPr id="48" name="47 CuadroTexto"/>
            <p:cNvSpPr txBox="1"/>
            <p:nvPr/>
          </p:nvSpPr>
          <p:spPr>
            <a:xfrm>
              <a:off x="6705451" y="5570075"/>
              <a:ext cx="385042" cy="52322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28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6</a:t>
              </a:r>
            </a:p>
          </p:txBody>
        </p:sp>
        <p:sp>
          <p:nvSpPr>
            <p:cNvPr id="49" name="48 CuadroTexto"/>
            <p:cNvSpPr txBox="1"/>
            <p:nvPr/>
          </p:nvSpPr>
          <p:spPr>
            <a:xfrm>
              <a:off x="6705451" y="4165919"/>
              <a:ext cx="385042" cy="52322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28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4</a:t>
              </a:r>
            </a:p>
          </p:txBody>
        </p:sp>
        <p:sp>
          <p:nvSpPr>
            <p:cNvPr id="50" name="49 CuadroTexto"/>
            <p:cNvSpPr txBox="1"/>
            <p:nvPr/>
          </p:nvSpPr>
          <p:spPr>
            <a:xfrm>
              <a:off x="6705451" y="4870068"/>
              <a:ext cx="385042" cy="52322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28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3</a:t>
              </a:r>
            </a:p>
          </p:txBody>
        </p:sp>
        <p:sp>
          <p:nvSpPr>
            <p:cNvPr id="51" name="50 CuadroTexto"/>
            <p:cNvSpPr txBox="1"/>
            <p:nvPr/>
          </p:nvSpPr>
          <p:spPr>
            <a:xfrm>
              <a:off x="6705451" y="2761764"/>
              <a:ext cx="385042" cy="52322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2800" dirty="0">
                  <a:solidFill>
                    <a:srgbClr val="FFCC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</a:t>
              </a:r>
            </a:p>
          </p:txBody>
        </p:sp>
        <p:sp>
          <p:nvSpPr>
            <p:cNvPr id="52" name="51 CuadroTexto"/>
            <p:cNvSpPr txBox="1"/>
            <p:nvPr/>
          </p:nvSpPr>
          <p:spPr>
            <a:xfrm>
              <a:off x="6705451" y="3463842"/>
              <a:ext cx="385042" cy="52322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28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9</a:t>
              </a:r>
            </a:p>
          </p:txBody>
        </p:sp>
        <p:cxnSp>
          <p:nvCxnSpPr>
            <p:cNvPr id="54" name="53 Conector recto de flecha"/>
            <p:cNvCxnSpPr/>
            <p:nvPr/>
          </p:nvCxnSpPr>
          <p:spPr>
            <a:xfrm>
              <a:off x="6228184" y="3715444"/>
              <a:ext cx="352166" cy="1588"/>
            </a:xfrm>
            <a:prstGeom prst="straightConnector1">
              <a:avLst/>
            </a:prstGeom>
            <a:ln w="28575">
              <a:solidFill>
                <a:srgbClr val="FFCCFF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 rot="10800000">
              <a:off x="6426437" y="3368302"/>
              <a:ext cx="891392" cy="0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14E2EC-E6F9-449B-9EF3-EC2D22485AFC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6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DB798D1-53FD-E9E7-1D5E-0B8CA2F25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5" name="Cámara 4">
            <a:extLst>
              <a:ext uri="{FF2B5EF4-FFF2-40B4-BE49-F238E27FC236}">
                <a16:creationId xmlns:a16="http://schemas.microsoft.com/office/drawing/2014/main" id="{A681FB92-9655-47C5-2B9D-65E6411ABC7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 de la burbuja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59</a:t>
            </a:fld>
            <a:endParaRPr lang="en-US" dirty="0"/>
          </a:p>
        </p:txBody>
      </p:sp>
      <p:graphicFrame>
        <p:nvGraphicFramePr>
          <p:cNvPr id="53" name="52 Tabla"/>
          <p:cNvGraphicFramePr>
            <a:graphicFrameLocks noGrp="1"/>
          </p:cNvGraphicFramePr>
          <p:nvPr/>
        </p:nvGraphicFramePr>
        <p:xfrm>
          <a:off x="3876845" y="1235685"/>
          <a:ext cx="416337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55 Arco"/>
          <p:cNvSpPr/>
          <p:nvPr/>
        </p:nvSpPr>
        <p:spPr>
          <a:xfrm rot="16200000" flipH="1">
            <a:off x="7031868" y="1289199"/>
            <a:ext cx="616989" cy="432048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7" name="56 Conector recto de flecha"/>
          <p:cNvCxnSpPr/>
          <p:nvPr/>
        </p:nvCxnSpPr>
        <p:spPr>
          <a:xfrm rot="5400000">
            <a:off x="4155068" y="1087935"/>
            <a:ext cx="216000" cy="1588"/>
          </a:xfrm>
          <a:prstGeom prst="straightConnector1">
            <a:avLst/>
          </a:prstGeom>
          <a:ln w="28575">
            <a:solidFill>
              <a:srgbClr val="FFCCFF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58 Tabla"/>
          <p:cNvGraphicFramePr>
            <a:graphicFrameLocks noGrp="1"/>
          </p:cNvGraphicFramePr>
          <p:nvPr/>
        </p:nvGraphicFramePr>
        <p:xfrm>
          <a:off x="3876845" y="2123283"/>
          <a:ext cx="416337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62 Tabla"/>
          <p:cNvGraphicFramePr>
            <a:graphicFrameLocks noGrp="1"/>
          </p:cNvGraphicFramePr>
          <p:nvPr/>
        </p:nvGraphicFramePr>
        <p:xfrm>
          <a:off x="3876845" y="3041193"/>
          <a:ext cx="416337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64 Arco"/>
          <p:cNvSpPr/>
          <p:nvPr/>
        </p:nvSpPr>
        <p:spPr>
          <a:xfrm rot="16200000" flipH="1">
            <a:off x="5643491" y="3094708"/>
            <a:ext cx="616989" cy="432048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69" name="68 Tabla"/>
          <p:cNvGraphicFramePr>
            <a:graphicFrameLocks noGrp="1"/>
          </p:cNvGraphicFramePr>
          <p:nvPr/>
        </p:nvGraphicFramePr>
        <p:xfrm>
          <a:off x="3876845" y="3948723"/>
          <a:ext cx="416337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70 Arco"/>
          <p:cNvSpPr/>
          <p:nvPr/>
        </p:nvSpPr>
        <p:spPr>
          <a:xfrm rot="16200000" flipH="1">
            <a:off x="4985892" y="4002237"/>
            <a:ext cx="616989" cy="432048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3" name="72 Conector recto de flecha"/>
          <p:cNvCxnSpPr/>
          <p:nvPr/>
        </p:nvCxnSpPr>
        <p:spPr>
          <a:xfrm rot="5400000">
            <a:off x="7572971" y="1087935"/>
            <a:ext cx="216000" cy="1588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 de flecha"/>
          <p:cNvCxnSpPr/>
          <p:nvPr/>
        </p:nvCxnSpPr>
        <p:spPr>
          <a:xfrm rot="5400000">
            <a:off x="4157451" y="1976390"/>
            <a:ext cx="216000" cy="1588"/>
          </a:xfrm>
          <a:prstGeom prst="straightConnector1">
            <a:avLst/>
          </a:prstGeom>
          <a:ln w="28575">
            <a:solidFill>
              <a:srgbClr val="FFCCFF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 de flecha"/>
          <p:cNvCxnSpPr/>
          <p:nvPr/>
        </p:nvCxnSpPr>
        <p:spPr>
          <a:xfrm rot="5400000">
            <a:off x="6905848" y="1976390"/>
            <a:ext cx="216000" cy="1588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 de flecha"/>
          <p:cNvCxnSpPr/>
          <p:nvPr/>
        </p:nvCxnSpPr>
        <p:spPr>
          <a:xfrm rot="5400000">
            <a:off x="4157451" y="2874394"/>
            <a:ext cx="216000" cy="1588"/>
          </a:xfrm>
          <a:prstGeom prst="straightConnector1">
            <a:avLst/>
          </a:prstGeom>
          <a:ln w="28575">
            <a:solidFill>
              <a:srgbClr val="FFCCFF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 de flecha"/>
          <p:cNvCxnSpPr/>
          <p:nvPr/>
        </p:nvCxnSpPr>
        <p:spPr>
          <a:xfrm rot="5400000">
            <a:off x="6210151" y="2874394"/>
            <a:ext cx="216000" cy="1588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 de flecha"/>
          <p:cNvCxnSpPr/>
          <p:nvPr/>
        </p:nvCxnSpPr>
        <p:spPr>
          <a:xfrm rot="5400000">
            <a:off x="4157451" y="3800973"/>
            <a:ext cx="216000" cy="1588"/>
          </a:xfrm>
          <a:prstGeom prst="straightConnector1">
            <a:avLst/>
          </a:prstGeom>
          <a:ln w="28575">
            <a:solidFill>
              <a:srgbClr val="FFCCFF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/>
          <p:nvPr/>
        </p:nvCxnSpPr>
        <p:spPr>
          <a:xfrm rot="5400000">
            <a:off x="5518647" y="3800973"/>
            <a:ext cx="216000" cy="1588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79 Tabla"/>
          <p:cNvGraphicFramePr>
            <a:graphicFrameLocks noGrp="1"/>
          </p:cNvGraphicFramePr>
          <p:nvPr/>
        </p:nvGraphicFramePr>
        <p:xfrm>
          <a:off x="3876845" y="4859625"/>
          <a:ext cx="416337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80 Arco"/>
          <p:cNvSpPr/>
          <p:nvPr/>
        </p:nvSpPr>
        <p:spPr>
          <a:xfrm rot="16200000" flipH="1">
            <a:off x="4256288" y="4913140"/>
            <a:ext cx="616989" cy="432048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2" name="81 Conector recto de flecha"/>
          <p:cNvCxnSpPr/>
          <p:nvPr/>
        </p:nvCxnSpPr>
        <p:spPr>
          <a:xfrm rot="5400000">
            <a:off x="4157451" y="4711875"/>
            <a:ext cx="216000" cy="1588"/>
          </a:xfrm>
          <a:prstGeom prst="straightConnector1">
            <a:avLst/>
          </a:prstGeom>
          <a:ln w="28575">
            <a:solidFill>
              <a:srgbClr val="FFCCFF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 de flecha"/>
          <p:cNvCxnSpPr/>
          <p:nvPr/>
        </p:nvCxnSpPr>
        <p:spPr>
          <a:xfrm rot="5400000">
            <a:off x="4841999" y="4711875"/>
            <a:ext cx="216000" cy="1588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83 Tabla"/>
          <p:cNvGraphicFramePr>
            <a:graphicFrameLocks noGrp="1"/>
          </p:cNvGraphicFramePr>
          <p:nvPr/>
        </p:nvGraphicFramePr>
        <p:xfrm>
          <a:off x="3876845" y="5778341"/>
          <a:ext cx="416337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6" name="85 Conector recto de flecha"/>
          <p:cNvCxnSpPr/>
          <p:nvPr/>
        </p:nvCxnSpPr>
        <p:spPr>
          <a:xfrm rot="5400000">
            <a:off x="4835079" y="5630591"/>
            <a:ext cx="216000" cy="1588"/>
          </a:xfrm>
          <a:prstGeom prst="straightConnector1">
            <a:avLst/>
          </a:prstGeom>
          <a:ln w="28575">
            <a:solidFill>
              <a:srgbClr val="FFCCFF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"/>
          <p:cNvCxnSpPr/>
          <p:nvPr/>
        </p:nvCxnSpPr>
        <p:spPr>
          <a:xfrm rot="5400000" flipH="1" flipV="1">
            <a:off x="4255860" y="5933125"/>
            <a:ext cx="655947" cy="3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DC73F3-6D4F-43D7-9261-A54D474B2C67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2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5" grpId="0" animBg="1"/>
      <p:bldP spid="71" grpId="0" animBg="1"/>
      <p:bldP spid="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EF3840-36F7-FA68-1949-6742F2B5E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8" name="Cámara 7">
            <a:extLst>
              <a:ext uri="{FF2B5EF4-FFF2-40B4-BE49-F238E27FC236}">
                <a16:creationId xmlns:a16="http://schemas.microsoft.com/office/drawing/2014/main" id="{66B72F33-5DFB-F431-45F2-38877AB19576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Algoritmos de ordenación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5650" y="1292439"/>
            <a:ext cx="8363272" cy="511017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Ordenación de listas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819142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dirty="0"/>
              <a:t>Los datos de la lista deben poderse comparar entre sí</a:t>
            </a:r>
          </a:p>
          <a:p>
            <a:pPr marL="819142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dirty="0"/>
              <a:t>Sentido de la ordenación:</a:t>
            </a:r>
          </a:p>
          <a:p>
            <a:pPr marL="1058852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dirty="0"/>
              <a:t>Ascendente (de menor a mayor)</a:t>
            </a:r>
          </a:p>
          <a:p>
            <a:pPr marL="1058852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dirty="0"/>
              <a:t>Descendente (de mayor a menor)</a:t>
            </a:r>
            <a:br>
              <a:rPr lang="es-ES" dirty="0"/>
            </a:br>
            <a:endParaRPr lang="es-ES" dirty="0"/>
          </a:p>
          <a:p>
            <a:pPr marL="819142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dirty="0"/>
              <a:t>Algoritmos de ordenación básicos:</a:t>
            </a:r>
          </a:p>
          <a:p>
            <a:pPr marL="1058852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dirty="0"/>
              <a:t>Ordenación por </a:t>
            </a:r>
            <a:r>
              <a:rPr lang="es-ES" i="1" dirty="0"/>
              <a:t>inserción</a:t>
            </a:r>
          </a:p>
          <a:p>
            <a:pPr marL="1058852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dirty="0"/>
              <a:t>Ordenación por </a:t>
            </a:r>
            <a:r>
              <a:rPr lang="es-ES" i="1" dirty="0"/>
              <a:t>selección directa</a:t>
            </a:r>
          </a:p>
          <a:p>
            <a:pPr marL="1058852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dirty="0"/>
              <a:t>Ordenación por el </a:t>
            </a:r>
            <a:r>
              <a:rPr lang="es-ES" i="1" dirty="0"/>
              <a:t>método de la burbuja</a:t>
            </a:r>
            <a:br>
              <a:rPr lang="es-ES" i="1" dirty="0"/>
            </a:br>
            <a:endParaRPr lang="es-ES" dirty="0"/>
          </a:p>
          <a:p>
            <a:pPr marL="81914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dirty="0"/>
              <a:t>Los algoritmos se basan en comparaciones e intercambios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609600" y="6485225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F2545-96C0-4447-BD25-646D1F88A74A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 dirty="0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4EEAECB-2537-0CD2-68A8-7337A999A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6" name="Cámara 5">
            <a:extLst>
              <a:ext uri="{FF2B5EF4-FFF2-40B4-BE49-F238E27FC236}">
                <a16:creationId xmlns:a16="http://schemas.microsoft.com/office/drawing/2014/main" id="{4FBDB3C6-44FC-1EAF-4FDD-CB94854EADF2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399589" y="1604909"/>
            <a:ext cx="7344816" cy="1152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 de la burbuja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87083" y="1124744"/>
            <a:ext cx="8233387" cy="511017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Ordenación de un array por el método de la burbuja</a:t>
            </a:r>
          </a:p>
          <a:p>
            <a:pPr marL="361942" lvl="1" indent="0">
              <a:spcBef>
                <a:spcPts val="0"/>
              </a:spcBef>
              <a:buClr>
                <a:schemeClr val="accent3"/>
              </a:buClr>
              <a:buSzPct val="95000"/>
              <a:buNone/>
              <a:tabLst>
                <a:tab pos="542912" algn="l"/>
                <a:tab pos="714357" algn="l"/>
              </a:tabLst>
            </a:pPr>
            <a:r>
              <a:rPr lang="es-ES" i="1" dirty="0"/>
              <a:t>Desde el primero (</a:t>
            </a:r>
            <a:r>
              <a:rPr lang="es-ES" i="1" dirty="0">
                <a:latin typeface="Consolas" pitchFamily="49" charset="0"/>
                <a:cs typeface="Consolas" pitchFamily="49" charset="0"/>
              </a:rPr>
              <a:t>i</a:t>
            </a:r>
            <a:r>
              <a:rPr lang="es-ES" i="1" dirty="0"/>
              <a:t> = 0), hasta el penúltimo (N - 2):</a:t>
            </a:r>
          </a:p>
          <a:p>
            <a:pPr marL="714357" lvl="1" indent="0">
              <a:spcBef>
                <a:spcPts val="0"/>
              </a:spcBef>
              <a:buClr>
                <a:schemeClr val="accent3"/>
              </a:buClr>
              <a:buSzPct val="95000"/>
              <a:buNone/>
            </a:pPr>
            <a:r>
              <a:rPr lang="es-ES_tradnl" i="1" dirty="0"/>
              <a:t>Desde el último </a:t>
            </a:r>
            <a:r>
              <a:rPr lang="es-ES" i="1" dirty="0"/>
              <a:t>(</a:t>
            </a:r>
            <a:r>
              <a:rPr lang="es-ES" i="1" dirty="0">
                <a:latin typeface="Consolas" pitchFamily="49" charset="0"/>
                <a:cs typeface="Consolas" pitchFamily="49" charset="0"/>
              </a:rPr>
              <a:t>j</a:t>
            </a:r>
            <a:r>
              <a:rPr lang="es-ES" i="1" dirty="0"/>
              <a:t> = N – 1), </a:t>
            </a:r>
            <a:r>
              <a:rPr lang="es-ES_tradnl" i="1" dirty="0"/>
              <a:t>hasta </a:t>
            </a:r>
            <a:r>
              <a:rPr lang="es-ES_tradnl" i="1" dirty="0">
                <a:latin typeface="Consolas" pitchFamily="49" charset="0"/>
                <a:cs typeface="Consolas" pitchFamily="49" charset="0"/>
              </a:rPr>
              <a:t>i</a:t>
            </a:r>
            <a:r>
              <a:rPr lang="es-ES_tradnl" i="1" dirty="0">
                <a:cs typeface="Consolas" pitchFamily="49" charset="0"/>
              </a:rPr>
              <a:t> + 1</a:t>
            </a:r>
            <a:r>
              <a:rPr lang="es-ES_tradnl" i="1" dirty="0"/>
              <a:t>:</a:t>
            </a:r>
          </a:p>
          <a:p>
            <a:pPr marL="1076298" lvl="1" indent="0">
              <a:spcBef>
                <a:spcPts val="0"/>
              </a:spcBef>
              <a:buClr>
                <a:schemeClr val="accent3"/>
              </a:buClr>
              <a:buSzPct val="95000"/>
              <a:buNone/>
            </a:pPr>
            <a:r>
              <a:rPr lang="es-ES_tradnl" i="1" dirty="0"/>
              <a:t>Si elemento en </a:t>
            </a:r>
            <a:r>
              <a:rPr lang="es-ES_tradnl" i="1" dirty="0">
                <a:latin typeface="Consolas" pitchFamily="49" charset="0"/>
                <a:cs typeface="Consolas" pitchFamily="49" charset="0"/>
              </a:rPr>
              <a:t>j</a:t>
            </a:r>
            <a:r>
              <a:rPr lang="es-ES_tradnl" i="1" dirty="0"/>
              <a:t> &lt; elemento en </a:t>
            </a:r>
            <a:r>
              <a:rPr lang="es-ES_tradnl" i="1" dirty="0">
                <a:latin typeface="Consolas" pitchFamily="49" charset="0"/>
                <a:cs typeface="Consolas" pitchFamily="49" charset="0"/>
              </a:rPr>
              <a:t>j</a:t>
            </a:r>
            <a:r>
              <a:rPr lang="es-ES_tradnl" i="1" dirty="0"/>
              <a:t> - 1, intercambiarlos</a:t>
            </a:r>
            <a:endParaRPr lang="es-ES" i="1" dirty="0"/>
          </a:p>
          <a:p>
            <a:pPr lvl="1" indent="1588">
              <a:spcBef>
                <a:spcPts val="0"/>
              </a:spcBef>
              <a:buNone/>
            </a:pPr>
            <a:endParaRPr lang="es-ES" sz="2000" dirty="0">
              <a:latin typeface="Consolas" pitchFamily="49" charset="0"/>
              <a:cs typeface="Consolas" pitchFamily="49" charset="0"/>
            </a:endParaRPr>
          </a:p>
          <a:p>
            <a:pPr lvl="1" indent="1588">
              <a:lnSpc>
                <a:spcPts val="2000"/>
              </a:lnSpc>
              <a:spcBef>
                <a:spcPts val="0"/>
              </a:spcBef>
              <a:buNone/>
            </a:pPr>
            <a:r>
              <a:rPr lang="es-ES" sz="18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lvl="1" indent="1588">
              <a:lnSpc>
                <a:spcPts val="20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tmp;</a:t>
            </a:r>
          </a:p>
          <a:p>
            <a:pPr lvl="1" indent="1588">
              <a:lnSpc>
                <a:spcPts val="20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Del primero al penúltimo...</a:t>
            </a:r>
            <a:endParaRPr lang="es-ES" sz="1800" dirty="0">
              <a:latin typeface="Consolas" pitchFamily="49" charset="0"/>
              <a:cs typeface="Consolas" pitchFamily="49" charset="0"/>
            </a:endParaRPr>
          </a:p>
          <a:p>
            <a:pPr lvl="1" indent="1588">
              <a:lnSpc>
                <a:spcPts val="20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 i &lt; N -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 i++) {</a:t>
            </a:r>
          </a:p>
          <a:p>
            <a:pPr lvl="1" indent="1588">
              <a:lnSpc>
                <a:spcPts val="20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// Desde el último hasta el siguiente a i...</a:t>
            </a:r>
          </a:p>
          <a:p>
            <a:pPr lvl="1" indent="1588">
              <a:lnSpc>
                <a:spcPts val="20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for 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j = N -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 j &gt; i; j--) {</a:t>
            </a:r>
          </a:p>
          <a:p>
            <a:pPr lvl="1" indent="1588">
              <a:lnSpc>
                <a:spcPts val="20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if</a:t>
            </a:r>
            <a:r>
              <a:rPr lang="es-ES" sz="1800" dirty="0">
                <a:latin typeface="Consolas" pitchFamily="49" charset="0"/>
                <a:cs typeface="Consolas" pitchFamily="49" charset="0"/>
              </a:rPr>
              <a:t> (lista[j] &lt; lista[j 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-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800" dirty="0">
                <a:latin typeface="Consolas" pitchFamily="49" charset="0"/>
                <a:cs typeface="Consolas" pitchFamily="49" charset="0"/>
              </a:rPr>
              <a:t>]) {</a:t>
            </a:r>
          </a:p>
          <a:p>
            <a:pPr lvl="1" indent="1588">
              <a:lnSpc>
                <a:spcPts val="20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   tmp = lista[j];</a:t>
            </a:r>
          </a:p>
          <a:p>
            <a:pPr lvl="1" indent="1588">
              <a:lnSpc>
                <a:spcPts val="20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   lista[j] = lista[</a:t>
            </a:r>
            <a:r>
              <a:rPr lang="es-ES" sz="1800" dirty="0">
                <a:latin typeface="Consolas" pitchFamily="49" charset="0"/>
                <a:cs typeface="Consolas" pitchFamily="49" charset="0"/>
              </a:rPr>
              <a:t>j 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-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lvl="1" indent="1588">
              <a:lnSpc>
                <a:spcPts val="20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   lista[</a:t>
            </a:r>
            <a:r>
              <a:rPr lang="es-ES" sz="1800" dirty="0">
                <a:latin typeface="Consolas" pitchFamily="49" charset="0"/>
                <a:cs typeface="Consolas" pitchFamily="49" charset="0"/>
              </a:rPr>
              <a:t>j 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-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 = tmp;</a:t>
            </a:r>
          </a:p>
          <a:p>
            <a:pPr lvl="1" indent="1588">
              <a:lnSpc>
                <a:spcPts val="20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 lvl="1" indent="1588">
              <a:lnSpc>
                <a:spcPts val="20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 indent="1588">
              <a:lnSpc>
                <a:spcPts val="20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8" name="7 Rectángulo"/>
          <p:cNvSpPr/>
          <p:nvPr/>
        </p:nvSpPr>
        <p:spPr>
          <a:xfrm>
            <a:off x="8087944" y="4575981"/>
            <a:ext cx="3312923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 indent="1588">
              <a:spcBef>
                <a:spcPts val="1800"/>
              </a:spcBef>
              <a:buSzPct val="100000"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N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1588">
              <a:buSzPct val="100000"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tLista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0" lvl="1" indent="1588">
              <a:buSzPct val="100000"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lista;</a:t>
            </a:r>
          </a:p>
        </p:txBody>
      </p:sp>
      <p:sp>
        <p:nvSpPr>
          <p:cNvPr id="9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1942AE-7D07-4B3A-B307-8DE0BE7BC5A6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77586E4-0045-57D3-A98B-50D33E3A0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6" name="Cámara 5">
            <a:extLst>
              <a:ext uri="{FF2B5EF4-FFF2-40B4-BE49-F238E27FC236}">
                <a16:creationId xmlns:a16="http://schemas.microsoft.com/office/drawing/2014/main" id="{3C277071-936A-37C3-B77D-852925550A38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 de la burbuja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el método de la burbuja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Complejidad: </a:t>
            </a:r>
            <a:r>
              <a:rPr lang="es-ES" i="1" dirty="0"/>
              <a:t>O(N</a:t>
            </a:r>
            <a:r>
              <a:rPr lang="es-ES" i="1" baseline="30000" dirty="0"/>
              <a:t>2</a:t>
            </a:r>
            <a:r>
              <a:rPr lang="es-ES" i="1" dirty="0"/>
              <a:t>)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Comportamiento no natural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Estable (mantiene el orden relativo)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b="1" dirty="0"/>
              <a:t>Mejora: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Si en un paso del bucle exterior no ha habido intercambios:</a:t>
            </a:r>
          </a:p>
          <a:p>
            <a:pPr marL="361942" lvl="1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s-ES" dirty="0"/>
              <a:t>La lista ya está ordenada (no es necesario seguir)</a:t>
            </a:r>
          </a:p>
          <a:p>
            <a:pPr marL="809605"/>
            <a:r>
              <a:rPr lang="es-ES" sz="2000" i="0" dirty="0">
                <a:latin typeface="Consolas" pitchFamily="49" charset="0"/>
                <a:cs typeface="Consolas" pitchFamily="49" charset="0"/>
              </a:rPr>
              <a:t>14      14      14      12</a:t>
            </a:r>
          </a:p>
          <a:p>
            <a:pPr marL="809605"/>
            <a:r>
              <a:rPr lang="es-ES" sz="2000" i="0" dirty="0">
                <a:latin typeface="Consolas" pitchFamily="49" charset="0"/>
                <a:cs typeface="Consolas" pitchFamily="49" charset="0"/>
              </a:rPr>
              <a:t>16      16      12      14</a:t>
            </a:r>
          </a:p>
          <a:p>
            <a:pPr marL="809605"/>
            <a:r>
              <a:rPr lang="es-ES" sz="2000" i="0" dirty="0">
                <a:latin typeface="Consolas" pitchFamily="49" charset="0"/>
                <a:cs typeface="Consolas" pitchFamily="49" charset="0"/>
              </a:rPr>
              <a:t>35      12      16      16</a:t>
            </a:r>
          </a:p>
          <a:p>
            <a:pPr marL="809605"/>
            <a:r>
              <a:rPr lang="es-ES" sz="2000" i="0" dirty="0">
                <a:latin typeface="Consolas" pitchFamily="49" charset="0"/>
                <a:cs typeface="Consolas" pitchFamily="49" charset="0"/>
              </a:rPr>
              <a:t>12      35      35      35</a:t>
            </a:r>
          </a:p>
          <a:p>
            <a:pPr marL="809605"/>
            <a:r>
              <a:rPr lang="es-ES" sz="2000" i="0" dirty="0">
                <a:latin typeface="Consolas" pitchFamily="49" charset="0"/>
                <a:cs typeface="Consolas" pitchFamily="49" charset="0"/>
              </a:rPr>
              <a:t>50      50      50      50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61</a:t>
            </a:fld>
            <a:endParaRPr lang="en-US" dirty="0"/>
          </a:p>
        </p:txBody>
      </p:sp>
      <p:cxnSp>
        <p:nvCxnSpPr>
          <p:cNvPr id="7" name="6 Conector recto"/>
          <p:cNvCxnSpPr/>
          <p:nvPr/>
        </p:nvCxnSpPr>
        <p:spPr>
          <a:xfrm flipV="1">
            <a:off x="3230539" y="5210150"/>
            <a:ext cx="720080" cy="345183"/>
          </a:xfrm>
          <a:prstGeom prst="line">
            <a:avLst/>
          </a:prstGeom>
          <a:ln w="28575">
            <a:solidFill>
              <a:srgbClr val="FFC000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6827405" y="4732401"/>
            <a:ext cx="2871620" cy="78483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La lista ya está ordenada</a:t>
            </a:r>
          </a:p>
          <a:p>
            <a:pPr>
              <a:spcAft>
                <a:spcPts val="6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No hace falta seguir</a:t>
            </a:r>
          </a:p>
        </p:txBody>
      </p:sp>
      <p:cxnSp>
        <p:nvCxnSpPr>
          <p:cNvPr id="13" name="12 Conector recto"/>
          <p:cNvCxnSpPr/>
          <p:nvPr/>
        </p:nvCxnSpPr>
        <p:spPr>
          <a:xfrm flipV="1">
            <a:off x="4343425" y="4836394"/>
            <a:ext cx="720080" cy="345183"/>
          </a:xfrm>
          <a:prstGeom prst="line">
            <a:avLst/>
          </a:prstGeom>
          <a:ln w="28575">
            <a:solidFill>
              <a:srgbClr val="FFC000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 flipV="1">
            <a:off x="5466979" y="4464765"/>
            <a:ext cx="720080" cy="345183"/>
          </a:xfrm>
          <a:prstGeom prst="line">
            <a:avLst/>
          </a:prstGeom>
          <a:ln w="28575">
            <a:solidFill>
              <a:srgbClr val="FFC000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715F48-50FB-48FA-A4B9-47228648E0F3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12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1241E10-9C34-27E1-93C2-51F891892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6" name="Cámara 5">
            <a:extLst>
              <a:ext uri="{FF2B5EF4-FFF2-40B4-BE49-F238E27FC236}">
                <a16:creationId xmlns:a16="http://schemas.microsoft.com/office/drawing/2014/main" id="{563FA147-CCEE-2F2F-7528-1A42546C4825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 de la burbuja mejorado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435280" cy="5110179"/>
          </a:xfrm>
        </p:spPr>
        <p:txBody>
          <a:bodyPr>
            <a:noAutofit/>
          </a:bodyPr>
          <a:lstStyle/>
          <a:p>
            <a:pPr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67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1867" dirty="0">
                <a:latin typeface="Consolas" pitchFamily="49" charset="0"/>
                <a:cs typeface="Consolas" pitchFamily="49" charset="0"/>
              </a:rPr>
              <a:t> inter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s-ES" sz="1867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s-ES" sz="1867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67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1867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s-ES" sz="1867" dirty="0">
              <a:latin typeface="Consolas" pitchFamily="49" charset="0"/>
              <a:cs typeface="Consolas" pitchFamily="49" charset="0"/>
            </a:endParaRPr>
          </a:p>
          <a:p>
            <a:pPr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67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Desde el 1º hasta el penúltimo si hay intercambios...</a:t>
            </a:r>
            <a:endParaRPr lang="es-ES" sz="1867" dirty="0">
              <a:latin typeface="Consolas" pitchFamily="49" charset="0"/>
              <a:cs typeface="Consolas" pitchFamily="49" charset="0"/>
            </a:endParaRPr>
          </a:p>
          <a:p>
            <a:pPr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67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((i &lt; N - </a:t>
            </a:r>
            <a:r>
              <a:rPr lang="es-ES" sz="1867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 &amp;&amp; </a:t>
            </a:r>
            <a:r>
              <a:rPr lang="es-ES" sz="1867" b="1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inter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inter = </a:t>
            </a:r>
            <a:r>
              <a:rPr lang="es-ES" sz="1867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67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// Desde el último hasta el siguiente a i...</a:t>
            </a:r>
          </a:p>
          <a:p>
            <a:pPr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67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for 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867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j = N - </a:t>
            </a:r>
            <a:r>
              <a:rPr lang="es-ES" sz="1867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 j &gt; i; j--) {</a:t>
            </a:r>
          </a:p>
          <a:p>
            <a:pPr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67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if</a:t>
            </a:r>
            <a:r>
              <a:rPr lang="es-ES" sz="1867" dirty="0">
                <a:latin typeface="Consolas" pitchFamily="49" charset="0"/>
                <a:cs typeface="Consolas" pitchFamily="49" charset="0"/>
              </a:rPr>
              <a:t> (lista[j] &lt; lista[j 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- </a:t>
            </a:r>
            <a:r>
              <a:rPr lang="es-ES" sz="1867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867" dirty="0">
                <a:latin typeface="Consolas" pitchFamily="49" charset="0"/>
                <a:cs typeface="Consolas" pitchFamily="49" charset="0"/>
              </a:rPr>
              <a:t>]) {</a:t>
            </a:r>
          </a:p>
          <a:p>
            <a:pPr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67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      int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tmp;</a:t>
            </a:r>
          </a:p>
          <a:p>
            <a:pPr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   tmp = lista[j];</a:t>
            </a:r>
          </a:p>
          <a:p>
            <a:pPr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   lista[j] = lista[</a:t>
            </a:r>
            <a:r>
              <a:rPr lang="es-ES" sz="1867" dirty="0">
                <a:latin typeface="Consolas" pitchFamily="49" charset="0"/>
                <a:cs typeface="Consolas" pitchFamily="49" charset="0"/>
              </a:rPr>
              <a:t>j 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- </a:t>
            </a:r>
            <a:r>
              <a:rPr lang="es-ES" sz="1867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   lista[</a:t>
            </a:r>
            <a:r>
              <a:rPr lang="es-ES" sz="1867" dirty="0">
                <a:latin typeface="Consolas" pitchFamily="49" charset="0"/>
                <a:cs typeface="Consolas" pitchFamily="49" charset="0"/>
              </a:rPr>
              <a:t>j 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- </a:t>
            </a:r>
            <a:r>
              <a:rPr lang="es-ES" sz="1867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 = tmp;</a:t>
            </a:r>
          </a:p>
          <a:p>
            <a:pPr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   inter = </a:t>
            </a:r>
            <a:r>
              <a:rPr lang="es-ES" sz="1867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867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(inter) {</a:t>
            </a:r>
          </a:p>
          <a:p>
            <a:pPr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i++;</a:t>
            </a:r>
          </a:p>
          <a:p>
            <a:pPr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 indent="1588">
              <a:lnSpc>
                <a:spcPts val="2100"/>
              </a:lnSpc>
              <a:spcBef>
                <a:spcPts val="0"/>
              </a:spcBef>
              <a:buNone/>
            </a:pP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7" name="6 Rectángulo"/>
          <p:cNvSpPr/>
          <p:nvPr/>
        </p:nvSpPr>
        <p:spPr>
          <a:xfrm>
            <a:off x="3275004" y="5765195"/>
            <a:ext cx="56419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Esta variación sí tiene un comportamiento natural</a:t>
            </a:r>
          </a:p>
        </p:txBody>
      </p:sp>
      <p:sp>
        <p:nvSpPr>
          <p:cNvPr id="8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685829-580C-4227-85B4-BC347D63491D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Google Nexus 4 Wallpaper - WallpaperSafari | Red and black wallpaper, Dark  black wallpaper, Black desktop background">
            <a:extLst>
              <a:ext uri="{FF2B5EF4-FFF2-40B4-BE49-F238E27FC236}">
                <a16:creationId xmlns:a16="http://schemas.microsoft.com/office/drawing/2014/main" id="{0DFDAE22-482C-F136-EC67-4AD903AB8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E634C7E1-4EF6-2AFA-408B-5B82605BB36B}"/>
              </a:ext>
            </a:extLst>
          </p:cNvPr>
          <p:cNvSpPr/>
          <p:nvPr/>
        </p:nvSpPr>
        <p:spPr>
          <a:xfrm>
            <a:off x="2394584" y="3664627"/>
            <a:ext cx="9753600" cy="1196215"/>
          </a:xfrm>
          <a:prstGeom prst="rect">
            <a:avLst/>
          </a:prstGeom>
          <a:gradFill flip="none" rotWithShape="1">
            <a:gsLst>
              <a:gs pos="42000">
                <a:schemeClr val="accent2">
                  <a:alpha val="70000"/>
                  <a:lumMod val="80000"/>
                  <a:lumOff val="20000"/>
                </a:schemeClr>
              </a:gs>
              <a:gs pos="0">
                <a:schemeClr val="accent2">
                  <a:alpha val="0"/>
                  <a:lumMod val="80000"/>
                  <a:lumOff val="20000"/>
                </a:schemeClr>
              </a:gs>
              <a:gs pos="100000">
                <a:schemeClr val="accent2">
                  <a:alpha val="70000"/>
                  <a:lumMod val="80000"/>
                  <a:lumOff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920F2D6-1E91-C8DB-C47C-A87B71EC7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227" y="3799370"/>
            <a:ext cx="760313" cy="857079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C9404FC8-66D1-26D0-75E5-26BA0F199EC2}"/>
              </a:ext>
            </a:extLst>
          </p:cNvPr>
          <p:cNvSpPr/>
          <p:nvPr/>
        </p:nvSpPr>
        <p:spPr>
          <a:xfrm>
            <a:off x="3976577" y="4940401"/>
            <a:ext cx="8215423" cy="45719"/>
          </a:xfrm>
          <a:prstGeom prst="rect">
            <a:avLst/>
          </a:prstGeom>
          <a:gradFill flip="none" rotWithShape="1">
            <a:gsLst>
              <a:gs pos="42000">
                <a:schemeClr val="accent2">
                  <a:alpha val="70000"/>
                  <a:lumMod val="80000"/>
                  <a:lumOff val="20000"/>
                </a:schemeClr>
              </a:gs>
              <a:gs pos="0">
                <a:schemeClr val="accent2">
                  <a:alpha val="0"/>
                  <a:lumMod val="80000"/>
                  <a:lumOff val="20000"/>
                </a:schemeClr>
              </a:gs>
              <a:gs pos="100000">
                <a:schemeClr val="accent2">
                  <a:alpha val="70000"/>
                  <a:lumMod val="80000"/>
                  <a:lumOff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FD7D175F-614A-2E11-9D15-B91AA7E44F38}"/>
              </a:ext>
            </a:extLst>
          </p:cNvPr>
          <p:cNvSpPr/>
          <p:nvPr/>
        </p:nvSpPr>
        <p:spPr>
          <a:xfrm>
            <a:off x="4069401" y="3528575"/>
            <a:ext cx="8063023" cy="45827"/>
          </a:xfrm>
          <a:prstGeom prst="rect">
            <a:avLst/>
          </a:prstGeom>
          <a:gradFill flip="none" rotWithShape="1">
            <a:gsLst>
              <a:gs pos="42000">
                <a:schemeClr val="accent2">
                  <a:alpha val="70000"/>
                  <a:lumMod val="80000"/>
                  <a:lumOff val="20000"/>
                </a:schemeClr>
              </a:gs>
              <a:gs pos="0">
                <a:schemeClr val="accent2">
                  <a:alpha val="0"/>
                  <a:lumMod val="80000"/>
                  <a:lumOff val="20000"/>
                </a:schemeClr>
              </a:gs>
              <a:gs pos="100000">
                <a:schemeClr val="accent2">
                  <a:alpha val="70000"/>
                  <a:lumMod val="80000"/>
                  <a:lumOff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ámara 4">
            <a:extLst>
              <a:ext uri="{FF2B5EF4-FFF2-40B4-BE49-F238E27FC236}">
                <a16:creationId xmlns:a16="http://schemas.microsoft.com/office/drawing/2014/main" id="{182EA59F-0D28-3655-6690-3AD5DABBF1A2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Fundamentos de la programación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7803101" y="3780735"/>
            <a:ext cx="4072462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Listas ordenadas</a:t>
            </a:r>
            <a:endParaRPr lang="es-ES" sz="2400" dirty="0"/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280454C-30E2-4F2A-AB30-83FDA0109322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3D1A422-B475-4043-BFB1-BECE5562F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8" name="Cámara 7">
            <a:extLst>
              <a:ext uri="{FF2B5EF4-FFF2-40B4-BE49-F238E27FC236}">
                <a16:creationId xmlns:a16="http://schemas.microsoft.com/office/drawing/2014/main" id="{5C7A5C4C-BF45-E2DE-EA45-3B02B69B86EE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Listas ordenadas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Gestión de listas ordenadas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Casi todas las tareas se realizan igual que en listas sin orden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Operaciones que tengan en cuenta el orden:</a:t>
            </a:r>
          </a:p>
          <a:p>
            <a:pPr marL="714357" lvl="1" indent="-352417">
              <a:spcBef>
                <a:spcPts val="0"/>
              </a:spcBef>
              <a:spcAft>
                <a:spcPts val="600"/>
              </a:spcAft>
            </a:pPr>
            <a:r>
              <a:rPr lang="es-ES" dirty="0"/>
              <a:t>Inserción de un nuevo elemento: debe seguir en orden</a:t>
            </a:r>
          </a:p>
          <a:p>
            <a:pPr marL="714357" lvl="1" indent="-352417">
              <a:spcBef>
                <a:spcPts val="0"/>
              </a:spcBef>
              <a:spcAft>
                <a:spcPts val="600"/>
              </a:spcAft>
            </a:pPr>
            <a:r>
              <a:rPr lang="es-ES" dirty="0"/>
              <a:t>Búsquedas más eficientes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None/>
            </a:pPr>
            <a:r>
              <a:rPr lang="es-ES" dirty="0">
                <a:solidFill>
                  <a:prstClr val="white"/>
                </a:solidFill>
              </a:rPr>
              <a:t>¿Y la carga desde archivo?</a:t>
            </a:r>
          </a:p>
          <a:p>
            <a:pPr marL="714357" lvl="1" indent="-352417">
              <a:spcBef>
                <a:spcPts val="0"/>
              </a:spcBef>
              <a:spcAft>
                <a:spcPts val="600"/>
              </a:spcAft>
            </a:pPr>
            <a:r>
              <a:rPr lang="es-ES" dirty="0"/>
              <a:t>Si los elementos se guardaron en orden: se lee igual</a:t>
            </a:r>
          </a:p>
          <a:p>
            <a:pPr marL="714357" lvl="1" indent="-352417">
              <a:spcBef>
                <a:spcPts val="0"/>
              </a:spcBef>
              <a:spcAft>
                <a:spcPts val="600"/>
              </a:spcAft>
            </a:pPr>
            <a:r>
              <a:rPr lang="es-ES" dirty="0"/>
              <a:t>Si los elementos no están ordenados en el archivo: insertar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4F14FC-2591-4AB9-8730-DB5F232D52FF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70934AE-D7AF-41E0-E81C-80E02120D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6" name="Cámara 5">
            <a:extLst>
              <a:ext uri="{FF2B5EF4-FFF2-40B4-BE49-F238E27FC236}">
                <a16:creationId xmlns:a16="http://schemas.microsoft.com/office/drawing/2014/main" id="{0F0E12F3-59E7-3AF2-F87E-45BD16E93545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Gestión de listas ordenadas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9"/>
          </a:xfrm>
        </p:spPr>
        <p:txBody>
          <a:bodyPr>
            <a:noAutofit/>
          </a:bodyPr>
          <a:lstStyle/>
          <a:p>
            <a:pPr marL="361942" lvl="1" indent="0">
              <a:spcBef>
                <a:spcPts val="0"/>
              </a:spcBef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None/>
            </a:pPr>
            <a:r>
              <a:rPr lang="es-ES" dirty="0">
                <a:solidFill>
                  <a:prstClr val="white"/>
                </a:solidFill>
              </a:rPr>
              <a:t>Declaraciones: Iguales que para listas sin orden</a:t>
            </a:r>
          </a:p>
          <a:p>
            <a:pPr marL="361942" lvl="1" indent="0">
              <a:spcBef>
                <a:spcPts val="0"/>
              </a:spcBef>
              <a:buNone/>
            </a:pP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N = </a:t>
            </a:r>
            <a:r>
              <a:rPr lang="es-ES" sz="18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1942" lvl="1" indent="0">
              <a:spcBef>
                <a:spcPts val="0"/>
              </a:spcBef>
              <a:buNone/>
            </a:pPr>
            <a:endParaRPr lang="es-E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42" lvl="1" indent="0">
              <a:spcBef>
                <a:spcPts val="0"/>
              </a:spcBef>
              <a:buNone/>
            </a:pP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361942" lvl="1" indent="0">
              <a:spcBef>
                <a:spcPts val="0"/>
              </a:spcBef>
              <a:buNone/>
            </a:pP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codigo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1942" lvl="1" indent="0">
              <a:spcBef>
                <a:spcPts val="0"/>
              </a:spcBef>
              <a:buNone/>
            </a:pP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nombre;</a:t>
            </a:r>
          </a:p>
          <a:p>
            <a:pPr marL="361942" lvl="1" indent="0">
              <a:spcBef>
                <a:spcPts val="0"/>
              </a:spcBef>
              <a:buNone/>
            </a:pP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sueldo;</a:t>
            </a:r>
          </a:p>
          <a:p>
            <a:pPr marL="361942" lvl="1" indent="0">
              <a:spcBef>
                <a:spcPts val="0"/>
              </a:spcBef>
              <a:buNone/>
            </a:pP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s-ES" sz="1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tRegistro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1942" lvl="1" indent="0">
              <a:spcBef>
                <a:spcPts val="0"/>
              </a:spcBef>
              <a:buNone/>
            </a:pPr>
            <a:endParaRPr lang="es-E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42" lvl="1" indent="0">
              <a:spcBef>
                <a:spcPts val="0"/>
              </a:spcBef>
              <a:buNone/>
            </a:pP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tRegistro</a:t>
            </a: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tArray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[N];</a:t>
            </a:r>
          </a:p>
          <a:p>
            <a:pPr marL="361942" lvl="1" indent="0">
              <a:spcBef>
                <a:spcPts val="0"/>
              </a:spcBef>
              <a:buNone/>
            </a:pPr>
            <a:endParaRPr lang="es-E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42" lvl="1" indent="0">
              <a:spcBef>
                <a:spcPts val="0"/>
              </a:spcBef>
              <a:buNone/>
            </a:pP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361942" lvl="1" indent="0">
              <a:spcBef>
                <a:spcPts val="0"/>
              </a:spcBef>
              <a:buNone/>
            </a:pP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sz="1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tArray</a:t>
            </a: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registros;</a:t>
            </a:r>
          </a:p>
          <a:p>
            <a:pPr marL="361942" lvl="1" indent="0">
              <a:spcBef>
                <a:spcPts val="0"/>
              </a:spcBef>
              <a:buNone/>
            </a:pP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cont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1942" lvl="1" indent="0">
              <a:spcBef>
                <a:spcPts val="0"/>
              </a:spcBef>
              <a:buNone/>
            </a:pP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tLista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5579BA-A484-47E3-A792-5F4FABB53784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283540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A8B9781-98E1-E6BD-60FF-2DA934D54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8" name="Cámara 7">
            <a:extLst>
              <a:ext uri="{FF2B5EF4-FFF2-40B4-BE49-F238E27FC236}">
                <a16:creationId xmlns:a16="http://schemas.microsoft.com/office/drawing/2014/main" id="{759C3B29-956D-473C-6F6B-4BB83853EA4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Gestión de listas ordenadas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9"/>
          </a:xfrm>
        </p:spPr>
        <p:txBody>
          <a:bodyPr>
            <a:noAutofit/>
          </a:bodyPr>
          <a:lstStyle/>
          <a:p>
            <a:pPr marL="361942" lvl="1" indent="0">
              <a:spcBef>
                <a:spcPts val="0"/>
              </a:spcBef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None/>
            </a:pPr>
            <a:r>
              <a:rPr lang="es-ES" dirty="0">
                <a:solidFill>
                  <a:prstClr val="white"/>
                </a:solidFill>
              </a:rPr>
              <a:t>Subprogramas: Misma declaración que para listas sin orden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mostrarDato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pos, </a:t>
            </a:r>
            <a:r>
              <a:rPr lang="es-ES" sz="1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tRegistro</a:t>
            </a: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registro);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mostrar(</a:t>
            </a: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tLista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lista);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lang="es-E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s-ES" sz="1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tRegistro</a:t>
            </a: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opIzq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tRegistro</a:t>
            </a: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opDer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lang="es-E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&lt;(</a:t>
            </a:r>
            <a:r>
              <a:rPr lang="es-ES" sz="1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tRegistro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opIzq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tRegistro</a:t>
            </a: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opDer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tRegistro</a:t>
            </a: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nuevo();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insertar(</a:t>
            </a: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tLista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&amp;lista, </a:t>
            </a:r>
            <a:r>
              <a:rPr lang="es-ES" sz="1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tRegistro</a:t>
            </a: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registro, </a:t>
            </a: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&amp;ok);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eliminar(</a:t>
            </a: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tLista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&amp;lista, </a:t>
            </a: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pos, </a:t>
            </a: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&amp;ok); </a:t>
            </a:r>
            <a:r>
              <a:rPr lang="es-ES" sz="18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pos = 1..N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buscar(</a:t>
            </a: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tLista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lista, </a:t>
            </a: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nombre);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cargar(</a:t>
            </a: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tLista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&amp;lista, </a:t>
            </a: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&amp;ok);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guardar(</a:t>
            </a: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tLista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lista);</a:t>
            </a:r>
          </a:p>
          <a:p>
            <a:pPr marL="361942" lvl="1" indent="0">
              <a:spcBef>
                <a:spcPts val="0"/>
              </a:spcBef>
              <a:buNone/>
            </a:pPr>
            <a:endParaRPr lang="es-E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32C127-1140-488F-BDFA-89CC54388AC1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938884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0267974-303C-2367-1166-5140F0D6E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8" name="Cámara 7">
            <a:extLst>
              <a:ext uri="{FF2B5EF4-FFF2-40B4-BE49-F238E27FC236}">
                <a16:creationId xmlns:a16="http://schemas.microsoft.com/office/drawing/2014/main" id="{D8EA4CD7-C1E1-EFCE-A243-853F6E299220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Gestión de listas ordenadas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9"/>
          </a:xfrm>
        </p:spPr>
        <p:txBody>
          <a:bodyPr>
            <a:noAutofit/>
          </a:bodyPr>
          <a:lstStyle/>
          <a:p>
            <a:pPr marL="361942" lvl="1" indent="0">
              <a:spcBef>
                <a:spcPts val="0"/>
              </a:spcBef>
              <a:spcAft>
                <a:spcPts val="600"/>
              </a:spcAft>
              <a:buClr>
                <a:srgbClr val="04617B">
                  <a:lumMod val="20000"/>
                  <a:lumOff val="80000"/>
                </a:srgbClr>
              </a:buClr>
              <a:buNone/>
            </a:pPr>
            <a:r>
              <a:rPr lang="es-ES" dirty="0">
                <a:solidFill>
                  <a:prstClr val="white"/>
                </a:solidFill>
              </a:rPr>
              <a:t>Nuevas implementaciones:</a:t>
            </a:r>
          </a:p>
          <a:p>
            <a:pPr marL="714357" lvl="1" indent="-352417">
              <a:spcBef>
                <a:spcPts val="0"/>
              </a:spcBef>
              <a:spcAft>
                <a:spcPts val="600"/>
              </a:spcAft>
            </a:pPr>
            <a:r>
              <a:rPr lang="es-ES" dirty="0"/>
              <a:t>Operadores relacionales</a:t>
            </a:r>
          </a:p>
          <a:p>
            <a:pPr marL="714357" lvl="1" indent="-352417">
              <a:spcBef>
                <a:spcPts val="0"/>
              </a:spcBef>
              <a:spcAft>
                <a:spcPts val="600"/>
              </a:spcAft>
            </a:pPr>
            <a:r>
              <a:rPr lang="es-ES" dirty="0"/>
              <a:t>Inserción (mantener el orden)</a:t>
            </a:r>
          </a:p>
          <a:p>
            <a:pPr marL="714357" lvl="1" indent="-352417">
              <a:spcBef>
                <a:spcPts val="0"/>
              </a:spcBef>
              <a:spcAft>
                <a:spcPts val="600"/>
              </a:spcAft>
            </a:pPr>
            <a:r>
              <a:rPr lang="es-ES" dirty="0"/>
              <a:t>Búsqueda (más eficiente)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Se guarda la lista en orden, por lo que 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cargar()</a:t>
            </a:r>
            <a:r>
              <a:rPr lang="es-ES" dirty="0"/>
              <a:t> no cambia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lang="es-E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s-ES" sz="1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tRegistro</a:t>
            </a: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opIzq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tRegistro</a:t>
            </a: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opDer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opIzq.nombre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s-E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opDer.nombre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lang="es-E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&lt;(</a:t>
            </a:r>
            <a:r>
              <a:rPr lang="es-ES" sz="1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tRegistro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opIzq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tRegistro</a:t>
            </a: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opDer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opIzq.nombre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s-E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opDer.nombre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981E41-E24E-46D0-B0FC-A179832FEE99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012275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B79CB1E-12F8-DBB4-B286-899017374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8" name="Cámara 7">
            <a:extLst>
              <a:ext uri="{FF2B5EF4-FFF2-40B4-BE49-F238E27FC236}">
                <a16:creationId xmlns:a16="http://schemas.microsoft.com/office/drawing/2014/main" id="{842881BB-0F1F-3B1F-CC22-1F4A2B9012E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Gestión de listas ordenadas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9"/>
          </a:xfrm>
        </p:spPr>
        <p:txBody>
          <a:bodyPr>
            <a:noAutofit/>
          </a:bodyPr>
          <a:lstStyle/>
          <a:p>
            <a:pPr marL="361942" lvl="1" indent="0">
              <a:spcBef>
                <a:spcPts val="0"/>
              </a:spcBef>
              <a:buNone/>
            </a:pP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insertar(</a:t>
            </a: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tLista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&amp;lista, </a:t>
            </a:r>
            <a:r>
              <a:rPr lang="es-ES" sz="18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tRegistro</a:t>
            </a: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registro, </a:t>
            </a: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&amp;ok) {</a:t>
            </a:r>
          </a:p>
          <a:p>
            <a:pPr marL="361942" lvl="1" indent="0">
              <a:spcBef>
                <a:spcPts val="0"/>
              </a:spcBef>
              <a:buNone/>
            </a:pP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  ok = </a:t>
            </a:r>
            <a:r>
              <a:rPr lang="es-ES" sz="18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1942" lvl="1" indent="0">
              <a:spcBef>
                <a:spcPts val="0"/>
              </a:spcBef>
              <a:buNone/>
            </a:pP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s-E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lista.cont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== N) {</a:t>
            </a:r>
          </a:p>
          <a:p>
            <a:pPr marL="361942" lvl="1" indent="0">
              <a:spcBef>
                <a:spcPts val="0"/>
              </a:spcBef>
              <a:buNone/>
            </a:pP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ok = </a:t>
            </a:r>
            <a:r>
              <a:rPr lang="es-ES" sz="18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s-ES" sz="18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lista llena</a:t>
            </a:r>
          </a:p>
          <a:p>
            <a:pPr marL="361942" lvl="1" indent="0">
              <a:spcBef>
                <a:spcPts val="0"/>
              </a:spcBef>
              <a:buNone/>
            </a:pP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361942" lvl="1" indent="0">
              <a:spcBef>
                <a:spcPts val="0"/>
              </a:spcBef>
              <a:buNone/>
            </a:pP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361942" lvl="1" indent="0">
              <a:spcBef>
                <a:spcPts val="0"/>
              </a:spcBef>
              <a:buNone/>
            </a:pP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i = </a:t>
            </a:r>
            <a:r>
              <a:rPr lang="es-ES" sz="18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1942" lvl="1" indent="0">
              <a:spcBef>
                <a:spcPts val="0"/>
              </a:spcBef>
              <a:buNone/>
            </a:pP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s-ES" sz="1800" spc="-8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s-ES" sz="1800" spc="-80" dirty="0">
                <a:latin typeface="Consolas" panose="020B0609020204030204" pitchFamily="49" charset="0"/>
                <a:cs typeface="Consolas" panose="020B0609020204030204" pitchFamily="49" charset="0"/>
              </a:rPr>
              <a:t> ((i &lt; </a:t>
            </a:r>
            <a:r>
              <a:rPr lang="es-ES" sz="1800" spc="-80" dirty="0" err="1">
                <a:latin typeface="Consolas" panose="020B0609020204030204" pitchFamily="49" charset="0"/>
                <a:cs typeface="Consolas" panose="020B0609020204030204" pitchFamily="49" charset="0"/>
              </a:rPr>
              <a:t>lista.cont</a:t>
            </a:r>
            <a:r>
              <a:rPr lang="es-ES" sz="1800" spc="-80" dirty="0">
                <a:latin typeface="Consolas" panose="020B0609020204030204" pitchFamily="49" charset="0"/>
                <a:cs typeface="Consolas" panose="020B0609020204030204" pitchFamily="49" charset="0"/>
              </a:rPr>
              <a:t>) &amp;&amp; (</a:t>
            </a:r>
            <a:r>
              <a:rPr lang="es-ES" sz="1800" spc="-80" dirty="0" err="1">
                <a:latin typeface="Consolas" panose="020B0609020204030204" pitchFamily="49" charset="0"/>
                <a:cs typeface="Consolas" panose="020B0609020204030204" pitchFamily="49" charset="0"/>
              </a:rPr>
              <a:t>lista.registros</a:t>
            </a:r>
            <a:r>
              <a:rPr lang="es-ES" sz="1800" spc="-80" dirty="0">
                <a:latin typeface="Consolas" panose="020B0609020204030204" pitchFamily="49" charset="0"/>
                <a:cs typeface="Consolas" panose="020B0609020204030204" pitchFamily="49" charset="0"/>
              </a:rPr>
              <a:t>[i] &lt; registro)) {</a:t>
            </a:r>
          </a:p>
          <a:p>
            <a:pPr marL="361942" lvl="1" indent="0">
              <a:spcBef>
                <a:spcPts val="0"/>
              </a:spcBef>
              <a:buNone/>
            </a:pP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i++;</a:t>
            </a:r>
          </a:p>
          <a:p>
            <a:pPr marL="361942" lvl="1" indent="0">
              <a:spcBef>
                <a:spcPts val="0"/>
              </a:spcBef>
              <a:buNone/>
            </a:pP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361942" lvl="1" indent="0">
              <a:spcBef>
                <a:spcPts val="0"/>
              </a:spcBef>
              <a:buNone/>
            </a:pP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s-ES" sz="18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Insertamos en la posición i (primer mayor o igual)</a:t>
            </a:r>
          </a:p>
          <a:p>
            <a:pPr marL="361942" lvl="1" indent="0">
              <a:spcBef>
                <a:spcPts val="0"/>
              </a:spcBef>
              <a:buNone/>
            </a:pP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s-ES" sz="18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j = </a:t>
            </a:r>
            <a:r>
              <a:rPr lang="es-E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lista.cont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; j &gt; i; j--) {</a:t>
            </a:r>
          </a:p>
          <a:p>
            <a:pPr marL="361942" lvl="1" indent="0">
              <a:spcBef>
                <a:spcPts val="0"/>
              </a:spcBef>
              <a:buNone/>
            </a:pP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s-ES" sz="18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Desplazamos una posición a la derecha</a:t>
            </a:r>
          </a:p>
          <a:p>
            <a:pPr marL="361942" lvl="1" indent="0">
              <a:spcBef>
                <a:spcPts val="0"/>
              </a:spcBef>
              <a:buNone/>
            </a:pP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s-E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lista.registros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[j] = </a:t>
            </a:r>
            <a:r>
              <a:rPr lang="es-E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lista.registros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[j - </a:t>
            </a:r>
            <a:r>
              <a:rPr lang="es-ES" sz="18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361942" lvl="1" indent="0">
              <a:spcBef>
                <a:spcPts val="0"/>
              </a:spcBef>
              <a:buNone/>
            </a:pP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361942" lvl="1" indent="0">
              <a:spcBef>
                <a:spcPts val="0"/>
              </a:spcBef>
              <a:buNone/>
            </a:pP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s-E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lista.registros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[i] = registro;</a:t>
            </a:r>
          </a:p>
          <a:p>
            <a:pPr marL="361942" lvl="1" indent="0">
              <a:spcBef>
                <a:spcPts val="0"/>
              </a:spcBef>
              <a:buNone/>
            </a:pP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s-E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lista.cont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361942" lvl="1" indent="0">
              <a:spcBef>
                <a:spcPts val="0"/>
              </a:spcBef>
              <a:buNone/>
            </a:pP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361942" lvl="1" indent="0">
              <a:spcBef>
                <a:spcPts val="0"/>
              </a:spcBef>
              <a:buNone/>
            </a:pP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61942" lvl="1" indent="0">
              <a:spcBef>
                <a:spcPts val="0"/>
              </a:spcBef>
              <a:buNone/>
            </a:pPr>
            <a:endParaRPr lang="es-E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93F01B-C4F4-452A-9580-D3DF34890F48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731971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Google Nexus 4 Wallpaper - WallpaperSafari | Red and black wallpaper, Dark  black wallpaper, Black desktop background">
            <a:extLst>
              <a:ext uri="{FF2B5EF4-FFF2-40B4-BE49-F238E27FC236}">
                <a16:creationId xmlns:a16="http://schemas.microsoft.com/office/drawing/2014/main" id="{929E7260-3873-CB08-BC39-169FC6C24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1B7F355D-0665-656B-4CD6-9BFDA4FD502F}"/>
              </a:ext>
            </a:extLst>
          </p:cNvPr>
          <p:cNvSpPr/>
          <p:nvPr/>
        </p:nvSpPr>
        <p:spPr>
          <a:xfrm>
            <a:off x="2394584" y="3664627"/>
            <a:ext cx="9753600" cy="1196215"/>
          </a:xfrm>
          <a:prstGeom prst="rect">
            <a:avLst/>
          </a:prstGeom>
          <a:gradFill flip="none" rotWithShape="1">
            <a:gsLst>
              <a:gs pos="42000">
                <a:schemeClr val="accent2">
                  <a:alpha val="70000"/>
                  <a:lumMod val="80000"/>
                  <a:lumOff val="20000"/>
                </a:schemeClr>
              </a:gs>
              <a:gs pos="0">
                <a:schemeClr val="accent2">
                  <a:alpha val="0"/>
                  <a:lumMod val="80000"/>
                  <a:lumOff val="20000"/>
                </a:schemeClr>
              </a:gs>
              <a:gs pos="100000">
                <a:schemeClr val="accent2">
                  <a:alpha val="70000"/>
                  <a:lumMod val="80000"/>
                  <a:lumOff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120BA96-FD43-8D89-6667-733C5B91B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265" y="3800868"/>
            <a:ext cx="760313" cy="857079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85E4D13A-0AA6-6346-27D8-1F10BA7F3F2D}"/>
              </a:ext>
            </a:extLst>
          </p:cNvPr>
          <p:cNvSpPr/>
          <p:nvPr/>
        </p:nvSpPr>
        <p:spPr>
          <a:xfrm>
            <a:off x="3976577" y="4940401"/>
            <a:ext cx="8215423" cy="45719"/>
          </a:xfrm>
          <a:prstGeom prst="rect">
            <a:avLst/>
          </a:prstGeom>
          <a:gradFill flip="none" rotWithShape="1">
            <a:gsLst>
              <a:gs pos="42000">
                <a:schemeClr val="accent2">
                  <a:alpha val="70000"/>
                  <a:lumMod val="80000"/>
                  <a:lumOff val="20000"/>
                </a:schemeClr>
              </a:gs>
              <a:gs pos="0">
                <a:schemeClr val="accent2">
                  <a:alpha val="0"/>
                  <a:lumMod val="80000"/>
                  <a:lumOff val="20000"/>
                </a:schemeClr>
              </a:gs>
              <a:gs pos="100000">
                <a:schemeClr val="accent2">
                  <a:alpha val="70000"/>
                  <a:lumMod val="80000"/>
                  <a:lumOff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E8E0EB71-266A-5C53-6573-C8F968C03ACB}"/>
              </a:ext>
            </a:extLst>
          </p:cNvPr>
          <p:cNvSpPr/>
          <p:nvPr/>
        </p:nvSpPr>
        <p:spPr>
          <a:xfrm>
            <a:off x="4069401" y="3528575"/>
            <a:ext cx="8063023" cy="45827"/>
          </a:xfrm>
          <a:prstGeom prst="rect">
            <a:avLst/>
          </a:prstGeom>
          <a:gradFill flip="none" rotWithShape="1">
            <a:gsLst>
              <a:gs pos="42000">
                <a:schemeClr val="accent2">
                  <a:alpha val="70000"/>
                  <a:lumMod val="80000"/>
                  <a:lumOff val="20000"/>
                </a:schemeClr>
              </a:gs>
              <a:gs pos="0">
                <a:schemeClr val="accent2">
                  <a:alpha val="0"/>
                  <a:lumMod val="80000"/>
                  <a:lumOff val="20000"/>
                </a:schemeClr>
              </a:gs>
              <a:gs pos="100000">
                <a:schemeClr val="accent2">
                  <a:alpha val="70000"/>
                  <a:lumMod val="80000"/>
                  <a:lumOff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ámara 4">
            <a:extLst>
              <a:ext uri="{FF2B5EF4-FFF2-40B4-BE49-F238E27FC236}">
                <a16:creationId xmlns:a16="http://schemas.microsoft.com/office/drawing/2014/main" id="{B0A29C7D-933B-7BB1-0A85-C395AB1FC77D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Fundamentos de la programación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4688852" y="3804709"/>
            <a:ext cx="7353808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Búsquedas en listas ordenadas</a:t>
            </a:r>
            <a:endParaRPr lang="es-ES" sz="2400" dirty="0"/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E8995D-83EC-4F21-95DB-B9F3DD30E918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958937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Google Nexus 4 Wallpaper - WallpaperSafari | Red and black wallpaper, Dark  black wallpaper, Black desktop background">
            <a:extLst>
              <a:ext uri="{FF2B5EF4-FFF2-40B4-BE49-F238E27FC236}">
                <a16:creationId xmlns:a16="http://schemas.microsoft.com/office/drawing/2014/main" id="{ED0807D9-6A1F-DC2C-5B99-1A728FC34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ámara 9">
            <a:extLst>
              <a:ext uri="{FF2B5EF4-FFF2-40B4-BE49-F238E27FC236}">
                <a16:creationId xmlns:a16="http://schemas.microsoft.com/office/drawing/2014/main" id="{82466438-EA83-28CF-A3D1-FC93C1E28351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88322" y="67568"/>
            <a:ext cx="1659862" cy="1659862"/>
          </a:xfrm>
          <a:prstGeom prst="ellipse">
            <a:avLst/>
          </a:prstGeom>
        </p:spPr>
      </p:pic>
      <p:pic>
        <p:nvPicPr>
          <p:cNvPr id="5" name="Cámara 4">
            <a:extLst>
              <a:ext uri="{FF2B5EF4-FFF2-40B4-BE49-F238E27FC236}">
                <a16:creationId xmlns:a16="http://schemas.microsoft.com/office/drawing/2014/main" id="{1C6677DA-7F9E-14D4-A7CB-FCD3C023F00F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4873434" y="3522758"/>
            <a:ext cx="6861622" cy="1446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1.1 </a:t>
            </a:r>
            <a:r>
              <a:rPr lang="es-ES" sz="4400" b="1" kern="0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Algoritmo</a:t>
            </a:r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 de ordenación</a:t>
            </a:r>
            <a:b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</a:br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por inserción</a:t>
            </a:r>
            <a:endParaRPr lang="es-ES" sz="2400" dirty="0"/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357447" y="6483637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4B7EDA-6270-4043-8642-D466057A1BCC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 dirty="0"/>
              <a:t>Algoritmos y Estructuras de Datos I</a:t>
            </a:r>
            <a:endParaRPr lang="es-ES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273DEB5-AD3F-7450-CC44-82C66154392C}"/>
              </a:ext>
            </a:extLst>
          </p:cNvPr>
          <p:cNvSpPr/>
          <p:nvPr/>
        </p:nvSpPr>
        <p:spPr>
          <a:xfrm>
            <a:off x="2375184" y="3659294"/>
            <a:ext cx="9753600" cy="1196215"/>
          </a:xfrm>
          <a:prstGeom prst="rect">
            <a:avLst/>
          </a:prstGeom>
          <a:gradFill flip="none" rotWithShape="1">
            <a:gsLst>
              <a:gs pos="42000">
                <a:schemeClr val="accent2">
                  <a:alpha val="70000"/>
                  <a:lumMod val="80000"/>
                  <a:lumOff val="20000"/>
                </a:schemeClr>
              </a:gs>
              <a:gs pos="0">
                <a:schemeClr val="accent2">
                  <a:alpha val="0"/>
                  <a:lumMod val="80000"/>
                  <a:lumOff val="20000"/>
                </a:schemeClr>
              </a:gs>
              <a:gs pos="100000">
                <a:schemeClr val="accent2">
                  <a:alpha val="70000"/>
                  <a:lumMod val="80000"/>
                  <a:lumOff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71C326F-28FE-E71B-11EA-A289544D4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3265" y="3800868"/>
            <a:ext cx="760313" cy="857079"/>
          </a:xfrm>
          <a:prstGeom prst="rect">
            <a:avLst/>
          </a:prstGeom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0114F34E-C824-21BA-682F-DC89A87ABD8D}"/>
              </a:ext>
            </a:extLst>
          </p:cNvPr>
          <p:cNvSpPr/>
          <p:nvPr/>
        </p:nvSpPr>
        <p:spPr>
          <a:xfrm>
            <a:off x="3976577" y="4940401"/>
            <a:ext cx="8215423" cy="45719"/>
          </a:xfrm>
          <a:prstGeom prst="rect">
            <a:avLst/>
          </a:prstGeom>
          <a:gradFill flip="none" rotWithShape="1">
            <a:gsLst>
              <a:gs pos="42000">
                <a:schemeClr val="accent2">
                  <a:alpha val="70000"/>
                  <a:lumMod val="80000"/>
                  <a:lumOff val="20000"/>
                </a:schemeClr>
              </a:gs>
              <a:gs pos="0">
                <a:schemeClr val="accent2">
                  <a:alpha val="0"/>
                  <a:lumMod val="80000"/>
                  <a:lumOff val="20000"/>
                </a:schemeClr>
              </a:gs>
              <a:gs pos="100000">
                <a:schemeClr val="accent2">
                  <a:alpha val="70000"/>
                  <a:lumMod val="80000"/>
                  <a:lumOff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16CA7C2F-4F61-51F1-00D5-72940B4B1B66}"/>
              </a:ext>
            </a:extLst>
          </p:cNvPr>
          <p:cNvSpPr/>
          <p:nvPr/>
        </p:nvSpPr>
        <p:spPr>
          <a:xfrm>
            <a:off x="4069401" y="3528575"/>
            <a:ext cx="8063023" cy="45827"/>
          </a:xfrm>
          <a:prstGeom prst="rect">
            <a:avLst/>
          </a:prstGeom>
          <a:gradFill flip="none" rotWithShape="1">
            <a:gsLst>
              <a:gs pos="42000">
                <a:schemeClr val="accent2">
                  <a:alpha val="70000"/>
                  <a:lumMod val="80000"/>
                  <a:lumOff val="20000"/>
                </a:schemeClr>
              </a:gs>
              <a:gs pos="0">
                <a:schemeClr val="accent2">
                  <a:alpha val="0"/>
                  <a:lumMod val="80000"/>
                  <a:lumOff val="20000"/>
                </a:schemeClr>
              </a:gs>
              <a:gs pos="100000">
                <a:schemeClr val="accent2">
                  <a:alpha val="70000"/>
                  <a:lumMod val="80000"/>
                  <a:lumOff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ítulo 16">
            <a:extLst>
              <a:ext uri="{FF2B5EF4-FFF2-40B4-BE49-F238E27FC236}">
                <a16:creationId xmlns:a16="http://schemas.microsoft.com/office/drawing/2014/main" id="{6E99E18D-BB1C-EF21-4AFE-99FA4BFA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B065191-0E30-4F19-5AD6-39EF19D67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9" name="Cámara 8">
            <a:extLst>
              <a:ext uri="{FF2B5EF4-FFF2-40B4-BE49-F238E27FC236}">
                <a16:creationId xmlns:a16="http://schemas.microsoft.com/office/drawing/2014/main" id="{976B985F-2B5E-3260-D93F-F696C245617F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Búsquedas en listas ordenadas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103131"/>
            <a:ext cx="8363272" cy="511017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Búsqueda de un elemento en una secuencia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No ordenada: recorremos hasta encontrarlo </a:t>
            </a:r>
            <a:r>
              <a:rPr lang="es-ES" dirty="0">
                <a:solidFill>
                  <a:srgbClr val="FFC000"/>
                </a:solidFill>
              </a:rPr>
              <a:t>o al final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Ordenada: recorremos hasta encontrarlo </a:t>
            </a:r>
            <a:r>
              <a:rPr lang="es-ES" dirty="0">
                <a:solidFill>
                  <a:srgbClr val="FFC000"/>
                </a:solidFill>
              </a:rPr>
              <a:t>o mayor</a:t>
            </a:r>
            <a:r>
              <a:rPr lang="es-ES" dirty="0"/>
              <a:t> </a:t>
            </a:r>
            <a:r>
              <a:rPr lang="es-ES" dirty="0">
                <a:solidFill>
                  <a:srgbClr val="FFC000"/>
                </a:solidFill>
              </a:rPr>
              <a:t>/ al final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s-ES" dirty="0"/>
              <a:t>Buscamos el 36: al llegar al final sabemos que no está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Buscamos el 17: al llegar al 20 ya sabemos que no está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Condiciones de terminación:</a:t>
            </a:r>
          </a:p>
          <a:p>
            <a:pPr marL="714357" lvl="1" indent="-352417">
              <a:spcBef>
                <a:spcPts val="0"/>
              </a:spcBef>
              <a:spcAft>
                <a:spcPts val="600"/>
              </a:spcAft>
            </a:pPr>
            <a:r>
              <a:rPr lang="es-ES" dirty="0"/>
              <a:t>Se llega al final</a:t>
            </a:r>
          </a:p>
          <a:p>
            <a:pPr marL="714357" lvl="1" indent="-352417">
              <a:spcBef>
                <a:spcPts val="0"/>
              </a:spcBef>
              <a:spcAft>
                <a:spcPts val="600"/>
              </a:spcAft>
            </a:pPr>
            <a:r>
              <a:rPr lang="es-ES" dirty="0"/>
              <a:t>Se encuentra el elemento buscado</a:t>
            </a:r>
          </a:p>
          <a:p>
            <a:pPr marL="714357" lvl="1" indent="-352417">
              <a:spcBef>
                <a:spcPts val="0"/>
              </a:spcBef>
              <a:spcAft>
                <a:spcPts val="600"/>
              </a:spcAft>
            </a:pPr>
            <a:r>
              <a:rPr lang="es-ES" dirty="0"/>
              <a:t>Se encuentra uno mayor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>
                <a:sym typeface="Wingdings" pitchFamily="2" charset="2"/>
              </a:rPr>
              <a:t> </a:t>
            </a:r>
            <a:r>
              <a:rPr lang="es-ES" dirty="0"/>
              <a:t>Mientras no al final y el valor sea menor que el buscado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70</a:t>
            </a:fld>
            <a:endParaRPr lang="en-U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2414593" y="2629037"/>
          <a:ext cx="693895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E8C6C8E-2070-440F-A469-B2A80AD5E883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233854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F34808D-3C97-AB8C-2FE6-4D74198A7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6" name="Cámara 5">
            <a:extLst>
              <a:ext uri="{FF2B5EF4-FFF2-40B4-BE49-F238E27FC236}">
                <a16:creationId xmlns:a16="http://schemas.microsoft.com/office/drawing/2014/main" id="{CAED90ED-02A0-15AC-0C70-4C75B1C2B566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Búsquedas en listas ordenadas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9"/>
          </a:xfrm>
        </p:spPr>
        <p:txBody>
          <a:bodyPr>
            <a:normAutofit/>
          </a:bodyPr>
          <a:lstStyle/>
          <a:p>
            <a:pPr lvl="1" indent="1588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buscado;</a:t>
            </a:r>
          </a:p>
          <a:p>
            <a:pPr lvl="1" indent="1588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"Valor a buscar: "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588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cin &gt;&gt; buscado;</a:t>
            </a:r>
          </a:p>
          <a:p>
            <a:pPr lvl="1" indent="1588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588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((i &lt; N) &amp;&amp; (lista[i] &lt; buscado)) {</a:t>
            </a:r>
          </a:p>
          <a:p>
            <a:pPr lvl="1" indent="1588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i++;</a:t>
            </a:r>
          </a:p>
          <a:p>
            <a:pPr lvl="1" indent="1588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indent="1588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Ahora, o estamos al final o lista[i] &gt;= buscado</a:t>
            </a:r>
            <a:endParaRPr lang="es-ES" sz="20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lvl="1" indent="1588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(i == N) {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Al final: no se ha encontrado</a:t>
            </a:r>
          </a:p>
          <a:p>
            <a:pPr lvl="1" indent="1588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"No encontrado!"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 lvl="1" indent="1588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indent="1588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else if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(lista[i] == buscado) {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Encontrado!</a:t>
            </a:r>
            <a:endParaRPr lang="es-ES" sz="20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lvl="1" indent="1588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"Encontrado en posición "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&lt;&lt; i +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 lvl="1" indent="1588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indent="1588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{</a:t>
            </a:r>
            <a:r>
              <a:rPr lang="es-ES" sz="20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Hemos encontrado uno mayor</a:t>
            </a:r>
          </a:p>
          <a:p>
            <a:pPr lvl="1" indent="1588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"No encontrado!"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 lvl="1" indent="1588">
              <a:lnSpc>
                <a:spcPts val="22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8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7" name="6 Rectángulo"/>
          <p:cNvSpPr/>
          <p:nvPr/>
        </p:nvSpPr>
        <p:spPr>
          <a:xfrm>
            <a:off x="6672064" y="5805264"/>
            <a:ext cx="2207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</a:pPr>
            <a:r>
              <a:rPr lang="es-ES" sz="2000" dirty="0">
                <a:latin typeface="Cambria" pitchFamily="18" charset="0"/>
              </a:rPr>
              <a:t>Complejidad: </a:t>
            </a:r>
            <a:r>
              <a:rPr lang="es-ES" sz="2000" i="1" dirty="0">
                <a:latin typeface="Cambria" pitchFamily="18" charset="0"/>
              </a:rPr>
              <a:t>O(N)</a:t>
            </a:r>
          </a:p>
        </p:txBody>
      </p:sp>
      <p:sp>
        <p:nvSpPr>
          <p:cNvPr id="8" name="7 Rectángulo"/>
          <p:cNvSpPr/>
          <p:nvPr/>
        </p:nvSpPr>
        <p:spPr>
          <a:xfrm>
            <a:off x="7920203" y="835484"/>
            <a:ext cx="3409528" cy="938719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ts val="2200"/>
              </a:lnSpc>
              <a:buClr>
                <a:srgbClr val="0F6FC6">
                  <a:lumMod val="40000"/>
                  <a:lumOff val="60000"/>
                </a:srgbClr>
              </a:buClr>
              <a:buSzPct val="100000"/>
            </a:pPr>
            <a:r>
              <a:rPr lang="es-ES" sz="20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const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N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>
              <a:lnSpc>
                <a:spcPts val="2200"/>
              </a:lnSpc>
              <a:buClr>
                <a:srgbClr val="0F6FC6">
                  <a:lumMod val="40000"/>
                  <a:lumOff val="60000"/>
                </a:srgbClr>
              </a:buClr>
              <a:buSzPct val="100000"/>
            </a:pPr>
            <a:r>
              <a:rPr lang="es-ES" sz="20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tLista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0" lvl="1">
              <a:lnSpc>
                <a:spcPts val="2200"/>
              </a:lnSpc>
              <a:buClr>
                <a:srgbClr val="0F6FC6">
                  <a:lumMod val="40000"/>
                  <a:lumOff val="60000"/>
                </a:srgbClr>
              </a:buClr>
              <a:buSzPct val="100000"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lista;</a:t>
            </a:r>
          </a:p>
        </p:txBody>
      </p:sp>
      <p:sp>
        <p:nvSpPr>
          <p:cNvPr id="9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09F9B8-F42F-4348-8CE6-1FE5FB9B1DD3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Google Nexus 4 Wallpaper - WallpaperSafari | Red and black wallpaper, Dark  black wallpaper, Black desktop background">
            <a:extLst>
              <a:ext uri="{FF2B5EF4-FFF2-40B4-BE49-F238E27FC236}">
                <a16:creationId xmlns:a16="http://schemas.microsoft.com/office/drawing/2014/main" id="{622025B8-1151-491E-6054-18932E220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80B07682-E28F-B746-3CCA-845C4DFC1AFA}"/>
              </a:ext>
            </a:extLst>
          </p:cNvPr>
          <p:cNvSpPr/>
          <p:nvPr/>
        </p:nvSpPr>
        <p:spPr>
          <a:xfrm>
            <a:off x="2394584" y="3664627"/>
            <a:ext cx="9753600" cy="1196215"/>
          </a:xfrm>
          <a:prstGeom prst="rect">
            <a:avLst/>
          </a:prstGeom>
          <a:gradFill flip="none" rotWithShape="1">
            <a:gsLst>
              <a:gs pos="42000">
                <a:schemeClr val="accent2">
                  <a:alpha val="70000"/>
                  <a:lumMod val="80000"/>
                  <a:lumOff val="20000"/>
                </a:schemeClr>
              </a:gs>
              <a:gs pos="0">
                <a:schemeClr val="accent2">
                  <a:alpha val="0"/>
                  <a:lumMod val="80000"/>
                  <a:lumOff val="20000"/>
                </a:schemeClr>
              </a:gs>
              <a:gs pos="100000">
                <a:schemeClr val="accent2">
                  <a:alpha val="70000"/>
                  <a:lumMod val="80000"/>
                  <a:lumOff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A25A7CF-272A-5575-C4FD-AED8A954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258" y="3850820"/>
            <a:ext cx="760313" cy="857079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1B45C26F-04AF-1009-E62A-0EE8DC1799E7}"/>
              </a:ext>
            </a:extLst>
          </p:cNvPr>
          <p:cNvSpPr/>
          <p:nvPr/>
        </p:nvSpPr>
        <p:spPr>
          <a:xfrm>
            <a:off x="3976577" y="4940401"/>
            <a:ext cx="8215423" cy="45719"/>
          </a:xfrm>
          <a:prstGeom prst="rect">
            <a:avLst/>
          </a:prstGeom>
          <a:gradFill flip="none" rotWithShape="1">
            <a:gsLst>
              <a:gs pos="42000">
                <a:schemeClr val="accent2">
                  <a:alpha val="70000"/>
                  <a:lumMod val="80000"/>
                  <a:lumOff val="20000"/>
                </a:schemeClr>
              </a:gs>
              <a:gs pos="0">
                <a:schemeClr val="accent2">
                  <a:alpha val="0"/>
                  <a:lumMod val="80000"/>
                  <a:lumOff val="20000"/>
                </a:schemeClr>
              </a:gs>
              <a:gs pos="100000">
                <a:schemeClr val="accent2">
                  <a:alpha val="70000"/>
                  <a:lumMod val="80000"/>
                  <a:lumOff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D866B05D-FE33-F568-456F-2D662FE13060}"/>
              </a:ext>
            </a:extLst>
          </p:cNvPr>
          <p:cNvSpPr/>
          <p:nvPr/>
        </p:nvSpPr>
        <p:spPr>
          <a:xfrm>
            <a:off x="4069401" y="3528575"/>
            <a:ext cx="8063023" cy="45827"/>
          </a:xfrm>
          <a:prstGeom prst="rect">
            <a:avLst/>
          </a:prstGeom>
          <a:gradFill flip="none" rotWithShape="1">
            <a:gsLst>
              <a:gs pos="42000">
                <a:schemeClr val="accent2">
                  <a:alpha val="70000"/>
                  <a:lumMod val="80000"/>
                  <a:lumOff val="20000"/>
                </a:schemeClr>
              </a:gs>
              <a:gs pos="0">
                <a:schemeClr val="accent2">
                  <a:alpha val="0"/>
                  <a:lumMod val="80000"/>
                  <a:lumOff val="20000"/>
                </a:schemeClr>
              </a:gs>
              <a:gs pos="100000">
                <a:schemeClr val="accent2">
                  <a:alpha val="70000"/>
                  <a:lumMod val="80000"/>
                  <a:lumOff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ámara 4">
            <a:extLst>
              <a:ext uri="{FF2B5EF4-FFF2-40B4-BE49-F238E27FC236}">
                <a16:creationId xmlns:a16="http://schemas.microsoft.com/office/drawing/2014/main" id="{34D2871A-53F9-FC5B-1CFD-2C35F805A80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Fundamentos de la programación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7696909" y="3832561"/>
            <a:ext cx="4267514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Búsqueda binaria</a:t>
            </a:r>
            <a:endParaRPr lang="es-ES" sz="2400" dirty="0"/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309764-0C4F-46C3-BF3D-847E9A8758AD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E6DE3A-E71D-4211-270F-56F530349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16" name="Cámara 15">
            <a:extLst>
              <a:ext uri="{FF2B5EF4-FFF2-40B4-BE49-F238E27FC236}">
                <a16:creationId xmlns:a16="http://schemas.microsoft.com/office/drawing/2014/main" id="{7E2E2995-CC8D-B4FB-FC01-DF105B468389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1" name="20 Rectángulo"/>
          <p:cNvSpPr/>
          <p:nvPr/>
        </p:nvSpPr>
        <p:spPr>
          <a:xfrm>
            <a:off x="2495600" y="1484784"/>
            <a:ext cx="7560840" cy="1800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dirty="0"/>
              <a:t>Búsqueda binaria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9"/>
          </a:xfrm>
        </p:spPr>
        <p:txBody>
          <a:bodyPr>
            <a:normAutofit/>
          </a:bodyPr>
          <a:lstStyle/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Búsqueda mucho más rápida que aprovecha la ordenación</a:t>
            </a:r>
          </a:p>
          <a:p>
            <a:pPr marL="539737" lvl="1" indent="0">
              <a:spcBef>
                <a:spcPts val="600"/>
              </a:spcBef>
              <a:buNone/>
            </a:pPr>
            <a:r>
              <a:rPr lang="es-ES" i="1" dirty="0"/>
              <a:t>Comparar con el valor que esté en el medio de la lista:</a:t>
            </a:r>
          </a:p>
          <a:p>
            <a:pPr marL="895328" lvl="1" indent="0">
              <a:spcBef>
                <a:spcPts val="0"/>
              </a:spcBef>
              <a:buNone/>
            </a:pPr>
            <a:r>
              <a:rPr lang="es-ES" i="1" dirty="0"/>
              <a:t>Si es el que se busca, terminar</a:t>
            </a:r>
          </a:p>
          <a:p>
            <a:pPr marL="895328" lvl="1" indent="0">
              <a:spcBef>
                <a:spcPts val="0"/>
              </a:spcBef>
              <a:buNone/>
            </a:pPr>
            <a:r>
              <a:rPr lang="es-ES" i="1" dirty="0"/>
              <a:t>Si no, si es mayor, buscar en la primera mitad de la lista</a:t>
            </a:r>
          </a:p>
          <a:p>
            <a:pPr marL="895328" lvl="1" indent="0">
              <a:spcBef>
                <a:spcPts val="0"/>
              </a:spcBef>
              <a:buNone/>
            </a:pPr>
            <a:r>
              <a:rPr lang="es-ES" i="1" dirty="0"/>
              <a:t>Si no, si es menor, buscar en la segunda mitad de la lista</a:t>
            </a:r>
          </a:p>
          <a:p>
            <a:pPr marL="8953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i="1" dirty="0"/>
              <a:t>Repetir hasta encontrarlo o no quede sublista donde buscar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73</a:t>
            </a:fld>
            <a:endParaRPr lang="en-U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2414593" y="3790457"/>
          <a:ext cx="693895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18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6 Conector recto de flecha"/>
          <p:cNvCxnSpPr/>
          <p:nvPr/>
        </p:nvCxnSpPr>
        <p:spPr>
          <a:xfrm rot="5400000">
            <a:off x="5394731" y="3635507"/>
            <a:ext cx="252000" cy="1588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2414593" y="4706093"/>
          <a:ext cx="693895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18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8 Conector recto de flecha"/>
          <p:cNvCxnSpPr/>
          <p:nvPr/>
        </p:nvCxnSpPr>
        <p:spPr>
          <a:xfrm rot="5400000">
            <a:off x="3335073" y="4543269"/>
            <a:ext cx="252000" cy="1588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5178947" y="4628753"/>
            <a:ext cx="4193648" cy="706363"/>
          </a:xfrm>
          <a:prstGeom prst="rect">
            <a:avLst/>
          </a:prstGeom>
          <a:solidFill>
            <a:srgbClr val="A6A6A6">
              <a:alpha val="50196"/>
            </a:srgbClr>
          </a:solidFill>
          <a:ln w="19050">
            <a:solidFill>
              <a:schemeClr val="tx1">
                <a:lumMod val="6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495601" y="3356992"/>
            <a:ext cx="18838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>
                <a:latin typeface="Cambria" pitchFamily="18" charset="0"/>
              </a:rPr>
              <a:t>Buscamos el 12</a:t>
            </a:r>
          </a:p>
        </p:txBody>
      </p:sp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2414593" y="5615273"/>
          <a:ext cx="693895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18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12 Conector recto de flecha"/>
          <p:cNvCxnSpPr/>
          <p:nvPr/>
        </p:nvCxnSpPr>
        <p:spPr>
          <a:xfrm rot="5400000">
            <a:off x="4024991" y="5460323"/>
            <a:ext cx="252000" cy="1588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"/>
          <p:cNvSpPr/>
          <p:nvPr/>
        </p:nvSpPr>
        <p:spPr>
          <a:xfrm>
            <a:off x="5178947" y="5545807"/>
            <a:ext cx="4193648" cy="725413"/>
          </a:xfrm>
          <a:prstGeom prst="rect">
            <a:avLst/>
          </a:prstGeom>
          <a:solidFill>
            <a:srgbClr val="A6A6A6">
              <a:alpha val="50196"/>
            </a:srgbClr>
          </a:solidFill>
          <a:ln w="19050">
            <a:solidFill>
              <a:schemeClr val="tx1">
                <a:lumMod val="6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"/>
          <p:cNvSpPr/>
          <p:nvPr/>
        </p:nvSpPr>
        <p:spPr>
          <a:xfrm>
            <a:off x="2414594" y="5545807"/>
            <a:ext cx="1377151" cy="725413"/>
          </a:xfrm>
          <a:prstGeom prst="rect">
            <a:avLst/>
          </a:prstGeom>
          <a:solidFill>
            <a:srgbClr val="A6A6A6">
              <a:alpha val="50196"/>
            </a:srgbClr>
          </a:solidFill>
          <a:ln w="19050">
            <a:solidFill>
              <a:schemeClr val="tx1">
                <a:lumMod val="6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Flecha izquierda"/>
          <p:cNvSpPr/>
          <p:nvPr/>
        </p:nvSpPr>
        <p:spPr>
          <a:xfrm>
            <a:off x="4998927" y="4274063"/>
            <a:ext cx="360040" cy="144000"/>
          </a:xfrm>
          <a:prstGeom prst="leftArrow">
            <a:avLst>
              <a:gd name="adj1" fmla="val 50000"/>
              <a:gd name="adj2" fmla="val 88034"/>
            </a:avLst>
          </a:prstGeom>
          <a:solidFill>
            <a:srgbClr val="FFC000"/>
          </a:solidFill>
          <a:ln w="19050">
            <a:solidFill>
              <a:srgbClr val="FFC000"/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Flecha izquierda"/>
          <p:cNvSpPr/>
          <p:nvPr/>
        </p:nvSpPr>
        <p:spPr>
          <a:xfrm rot="10800000">
            <a:off x="3621249" y="5161400"/>
            <a:ext cx="360040" cy="144000"/>
          </a:xfrm>
          <a:prstGeom prst="leftArrow">
            <a:avLst>
              <a:gd name="adj1" fmla="val 50000"/>
              <a:gd name="adj2" fmla="val 88034"/>
            </a:avLst>
          </a:prstGeom>
          <a:solidFill>
            <a:srgbClr val="FFC000"/>
          </a:solidFill>
          <a:ln w="19050">
            <a:solidFill>
              <a:srgbClr val="FFC000"/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4150196" y="5373216"/>
            <a:ext cx="460382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sym typeface="Wingdings 2"/>
              </a:rPr>
              <a:t></a:t>
            </a:r>
            <a:endParaRPr lang="es-E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519938" y="3356992"/>
            <a:ext cx="1750351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Elemento mitad</a:t>
            </a:r>
          </a:p>
        </p:txBody>
      </p:sp>
      <p:sp>
        <p:nvSpPr>
          <p:cNvPr id="23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A406AB8-A017-4D9D-AD11-200F8BBE5D32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24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0" grpId="0" animBg="1"/>
      <p:bldP spid="11" grpId="0"/>
      <p:bldP spid="14" grpId="0" animBg="1"/>
      <p:bldP spid="15" grpId="0" animBg="1"/>
      <p:bldP spid="18" grpId="0" animBg="1"/>
      <p:bldP spid="19" grpId="0" animBg="1"/>
      <p:bldP spid="20" grpId="0"/>
      <p:bldP spid="2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D9B9230-856E-E6FA-1F5A-E85E69F07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8" name="Cámara 7">
            <a:extLst>
              <a:ext uri="{FF2B5EF4-FFF2-40B4-BE49-F238E27FC236}">
                <a16:creationId xmlns:a16="http://schemas.microsoft.com/office/drawing/2014/main" id="{46889905-12FB-09DB-3D16-4788A5D00816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Búsqueda binaria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9"/>
          </a:xfrm>
        </p:spPr>
        <p:txBody>
          <a:bodyPr>
            <a:noAutofit/>
          </a:bodyPr>
          <a:lstStyle/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Vamos buscando en sublistas cada vez más pequeñas (mitades)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Delimitamos el segmento de la lista donde buscar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Inicialmente tenemos toda la lista: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1800"/>
              </a:spcBef>
              <a:spcAft>
                <a:spcPts val="600"/>
              </a:spcAft>
              <a:buNone/>
            </a:pPr>
            <a:r>
              <a:rPr lang="es-ES" dirty="0"/>
              <a:t>Índice del elemento en la mitad: 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mitad = (ini + fin) /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marL="361942" lvl="1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s-ES" dirty="0"/>
              <a:t>Si no se encuentra, ¿dónde seguir buscando?</a:t>
            </a:r>
          </a:p>
          <a:p>
            <a:pPr marL="714357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Buscado &lt; elemento en la mitad: 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fin = mitad -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s-ES" dirty="0">
              <a:solidFill>
                <a:srgbClr val="FFFF00"/>
              </a:solidFill>
            </a:endParaRPr>
          </a:p>
          <a:p>
            <a:pPr marL="714357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Buscado &gt; elemento en la mitad: 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ini = mitad +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s-ES" dirty="0">
              <a:solidFill>
                <a:srgbClr val="FFFF00"/>
              </a:solidFill>
            </a:endParaRP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Si 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ini</a:t>
            </a:r>
            <a:r>
              <a:rPr lang="es-ES" dirty="0"/>
              <a:t> &gt; 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fin</a:t>
            </a:r>
            <a:r>
              <a:rPr lang="es-ES" dirty="0"/>
              <a:t>, no queda dónde buscar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74</a:t>
            </a:fld>
            <a:endParaRPr lang="en-U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2414593" y="2895584"/>
          <a:ext cx="693895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18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12 Grupo"/>
          <p:cNvGrpSpPr/>
          <p:nvPr/>
        </p:nvGrpSpPr>
        <p:grpSpPr>
          <a:xfrm>
            <a:off x="2476764" y="2276872"/>
            <a:ext cx="564578" cy="590555"/>
            <a:chOff x="952762" y="2276872"/>
            <a:chExt cx="564577" cy="590554"/>
          </a:xfrm>
        </p:grpSpPr>
        <p:cxnSp>
          <p:nvCxnSpPr>
            <p:cNvPr id="7" name="6 Conector recto de flecha"/>
            <p:cNvCxnSpPr/>
            <p:nvPr/>
          </p:nvCxnSpPr>
          <p:spPr>
            <a:xfrm rot="5400000">
              <a:off x="1108258" y="2740632"/>
              <a:ext cx="2520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21 CuadroTexto"/>
            <p:cNvSpPr txBox="1"/>
            <p:nvPr/>
          </p:nvSpPr>
          <p:spPr>
            <a:xfrm>
              <a:off x="952762" y="2276872"/>
              <a:ext cx="564577" cy="36933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ini</a:t>
              </a:r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8724198" y="2276872"/>
            <a:ext cx="564578" cy="590555"/>
            <a:chOff x="7200193" y="2276872"/>
            <a:chExt cx="564577" cy="590554"/>
          </a:xfrm>
        </p:grpSpPr>
        <p:cxnSp>
          <p:nvCxnSpPr>
            <p:cNvPr id="21" name="20 Conector recto de flecha"/>
            <p:cNvCxnSpPr/>
            <p:nvPr/>
          </p:nvCxnSpPr>
          <p:spPr>
            <a:xfrm rot="5400000">
              <a:off x="7355689" y="2740632"/>
              <a:ext cx="2520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22 CuadroTexto"/>
            <p:cNvSpPr txBox="1"/>
            <p:nvPr/>
          </p:nvSpPr>
          <p:spPr>
            <a:xfrm>
              <a:off x="7200193" y="2276872"/>
              <a:ext cx="564577" cy="36933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fin</a:t>
              </a:r>
            </a:p>
          </p:txBody>
        </p:sp>
      </p:grpSp>
      <p:grpSp>
        <p:nvGrpSpPr>
          <p:cNvPr id="14" name="13 Grupo"/>
          <p:cNvGrpSpPr/>
          <p:nvPr/>
        </p:nvGrpSpPr>
        <p:grpSpPr>
          <a:xfrm>
            <a:off x="5152403" y="2276872"/>
            <a:ext cx="817853" cy="590555"/>
            <a:chOff x="3628403" y="2276872"/>
            <a:chExt cx="817853" cy="590554"/>
          </a:xfrm>
        </p:grpSpPr>
        <p:cxnSp>
          <p:nvCxnSpPr>
            <p:cNvPr id="24" name="23 Conector recto de flecha"/>
            <p:cNvCxnSpPr/>
            <p:nvPr/>
          </p:nvCxnSpPr>
          <p:spPr>
            <a:xfrm rot="5400000">
              <a:off x="3913767" y="2740632"/>
              <a:ext cx="2520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24 CuadroTexto"/>
            <p:cNvSpPr txBox="1"/>
            <p:nvPr/>
          </p:nvSpPr>
          <p:spPr>
            <a:xfrm>
              <a:off x="3628403" y="2276872"/>
              <a:ext cx="817853" cy="36933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mitad</a:t>
              </a:r>
            </a:p>
          </p:txBody>
        </p:sp>
      </p:grpSp>
      <p:sp>
        <p:nvSpPr>
          <p:cNvPr id="1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BB97D62-EDE8-4DF1-8B87-970E83AD8468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1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BBCBB8B-6986-B882-AE61-16293487F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8" name="Cámara 7">
            <a:extLst>
              <a:ext uri="{FF2B5EF4-FFF2-40B4-BE49-F238E27FC236}">
                <a16:creationId xmlns:a16="http://schemas.microsoft.com/office/drawing/2014/main" id="{AA3E31F8-5D64-F208-F2AC-E62ACF575D96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Búsqueda binaria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9"/>
          </a:xfrm>
        </p:spPr>
        <p:txBody>
          <a:bodyPr>
            <a:normAutofit/>
          </a:bodyPr>
          <a:lstStyle/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/>
          </a:p>
          <a:p>
            <a:pPr marL="361942" lvl="1" indent="0">
              <a:spcBef>
                <a:spcPts val="0"/>
              </a:spcBef>
              <a:buNone/>
            </a:pPr>
            <a:endParaRPr lang="es-ES" sz="2000" dirty="0"/>
          </a:p>
          <a:p>
            <a:pPr marL="361942" lvl="1" indent="0">
              <a:spcBef>
                <a:spcPts val="0"/>
              </a:spcBef>
              <a:buNone/>
            </a:pPr>
            <a:endParaRPr lang="es-ES" sz="2000" dirty="0"/>
          </a:p>
          <a:p>
            <a:pPr marL="361942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&lt; lista[mitad] </a:t>
            </a:r>
            <a:r>
              <a:rPr lang="es-ES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fin = mitad –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s-ES" sz="2000" dirty="0">
              <a:solidFill>
                <a:srgbClr val="FFFF00"/>
              </a:solidFill>
            </a:endParaRPr>
          </a:p>
          <a:p>
            <a:pPr marL="361942" lvl="1" indent="0">
              <a:spcBef>
                <a:spcPts val="0"/>
              </a:spcBef>
              <a:spcAft>
                <a:spcPts val="1800"/>
              </a:spcAft>
              <a:buNone/>
            </a:pPr>
            <a:endParaRPr lang="es-ES" sz="2000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/>
          </a:p>
          <a:p>
            <a:pPr marL="361942" lvl="1" indent="0">
              <a:spcBef>
                <a:spcPts val="60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&gt; lista[mitad] 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ini = mitad +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s-ES" sz="2000" dirty="0">
              <a:solidFill>
                <a:srgbClr val="FFFF00"/>
              </a:solidFill>
            </a:endParaRP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75</a:t>
            </a:fld>
            <a:endParaRPr lang="en-U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2414593" y="1671448"/>
          <a:ext cx="693895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18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9" name="28 Grupo"/>
          <p:cNvGrpSpPr/>
          <p:nvPr/>
        </p:nvGrpSpPr>
        <p:grpSpPr>
          <a:xfrm>
            <a:off x="2476764" y="1052736"/>
            <a:ext cx="564578" cy="590555"/>
            <a:chOff x="952762" y="1503834"/>
            <a:chExt cx="564577" cy="590554"/>
          </a:xfrm>
        </p:grpSpPr>
        <p:cxnSp>
          <p:nvCxnSpPr>
            <p:cNvPr id="7" name="6 Conector recto de flecha"/>
            <p:cNvCxnSpPr/>
            <p:nvPr/>
          </p:nvCxnSpPr>
          <p:spPr>
            <a:xfrm rot="5400000">
              <a:off x="1108258" y="1967594"/>
              <a:ext cx="2520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21 CuadroTexto"/>
            <p:cNvSpPr txBox="1"/>
            <p:nvPr/>
          </p:nvSpPr>
          <p:spPr>
            <a:xfrm>
              <a:off x="952762" y="1503834"/>
              <a:ext cx="564577" cy="36933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ini</a:t>
              </a:r>
            </a:p>
          </p:txBody>
        </p:sp>
      </p:grpSp>
      <p:grpSp>
        <p:nvGrpSpPr>
          <p:cNvPr id="39" name="38 Grupo"/>
          <p:cNvGrpSpPr/>
          <p:nvPr/>
        </p:nvGrpSpPr>
        <p:grpSpPr>
          <a:xfrm>
            <a:off x="8724198" y="1052736"/>
            <a:ext cx="564578" cy="590555"/>
            <a:chOff x="7200193" y="1503834"/>
            <a:chExt cx="564577" cy="590554"/>
          </a:xfrm>
        </p:grpSpPr>
        <p:cxnSp>
          <p:nvCxnSpPr>
            <p:cNvPr id="21" name="20 Conector recto de flecha"/>
            <p:cNvCxnSpPr/>
            <p:nvPr/>
          </p:nvCxnSpPr>
          <p:spPr>
            <a:xfrm rot="5400000">
              <a:off x="7355689" y="1967594"/>
              <a:ext cx="2520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22 CuadroTexto"/>
            <p:cNvSpPr txBox="1"/>
            <p:nvPr/>
          </p:nvSpPr>
          <p:spPr>
            <a:xfrm>
              <a:off x="7200193" y="1503834"/>
              <a:ext cx="564577" cy="36933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fin</a:t>
              </a:r>
            </a:p>
          </p:txBody>
        </p:sp>
      </p:grpSp>
      <p:grpSp>
        <p:nvGrpSpPr>
          <p:cNvPr id="38" name="37 Grupo"/>
          <p:cNvGrpSpPr/>
          <p:nvPr/>
        </p:nvGrpSpPr>
        <p:grpSpPr>
          <a:xfrm>
            <a:off x="5152403" y="1052736"/>
            <a:ext cx="817853" cy="590555"/>
            <a:chOff x="3628403" y="1503834"/>
            <a:chExt cx="817853" cy="590554"/>
          </a:xfrm>
        </p:grpSpPr>
        <p:cxnSp>
          <p:nvCxnSpPr>
            <p:cNvPr id="24" name="23 Conector recto de flecha"/>
            <p:cNvCxnSpPr/>
            <p:nvPr/>
          </p:nvCxnSpPr>
          <p:spPr>
            <a:xfrm rot="5400000">
              <a:off x="3913767" y="1967594"/>
              <a:ext cx="2520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24 CuadroTexto"/>
            <p:cNvSpPr txBox="1"/>
            <p:nvPr/>
          </p:nvSpPr>
          <p:spPr>
            <a:xfrm>
              <a:off x="3628403" y="1503834"/>
              <a:ext cx="817853" cy="36933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mitad</a:t>
              </a:r>
            </a:p>
          </p:txBody>
        </p:sp>
      </p:grpSp>
      <p:sp>
        <p:nvSpPr>
          <p:cNvPr id="13" name="12 Rectángulo"/>
          <p:cNvSpPr/>
          <p:nvPr/>
        </p:nvSpPr>
        <p:spPr>
          <a:xfrm>
            <a:off x="8400257" y="404664"/>
            <a:ext cx="18838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</a:pPr>
            <a:r>
              <a:rPr lang="es-ES" sz="2000" dirty="0">
                <a:latin typeface="Cambria" pitchFamily="18" charset="0"/>
              </a:rPr>
              <a:t>Buscamos el 12</a:t>
            </a:r>
          </a:p>
        </p:txBody>
      </p:sp>
      <p:graphicFrame>
        <p:nvGraphicFramePr>
          <p:cNvPr id="14" name="13 Tabla"/>
          <p:cNvGraphicFramePr>
            <a:graphicFrameLocks noGrp="1"/>
          </p:cNvGraphicFramePr>
          <p:nvPr/>
        </p:nvGraphicFramePr>
        <p:xfrm>
          <a:off x="2414593" y="3471648"/>
          <a:ext cx="693895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18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0" name="39 Grupo"/>
          <p:cNvGrpSpPr/>
          <p:nvPr/>
        </p:nvGrpSpPr>
        <p:grpSpPr>
          <a:xfrm>
            <a:off x="2476764" y="2852936"/>
            <a:ext cx="564578" cy="590555"/>
            <a:chOff x="952762" y="3161944"/>
            <a:chExt cx="564577" cy="590554"/>
          </a:xfrm>
        </p:grpSpPr>
        <p:cxnSp>
          <p:nvCxnSpPr>
            <p:cNvPr id="15" name="14 Conector recto de flecha"/>
            <p:cNvCxnSpPr/>
            <p:nvPr/>
          </p:nvCxnSpPr>
          <p:spPr>
            <a:xfrm rot="5400000">
              <a:off x="1108258" y="3625704"/>
              <a:ext cx="2520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16 CuadroTexto"/>
            <p:cNvSpPr txBox="1"/>
            <p:nvPr/>
          </p:nvSpPr>
          <p:spPr>
            <a:xfrm>
              <a:off x="952762" y="3161944"/>
              <a:ext cx="564577" cy="36933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ini</a:t>
              </a:r>
            </a:p>
          </p:txBody>
        </p:sp>
      </p:grpSp>
      <p:grpSp>
        <p:nvGrpSpPr>
          <p:cNvPr id="42" name="41 Grupo"/>
          <p:cNvGrpSpPr/>
          <p:nvPr/>
        </p:nvGrpSpPr>
        <p:grpSpPr>
          <a:xfrm>
            <a:off x="4562194" y="2852936"/>
            <a:ext cx="564578" cy="590555"/>
            <a:chOff x="3038191" y="3161944"/>
            <a:chExt cx="564577" cy="590554"/>
          </a:xfrm>
        </p:grpSpPr>
        <p:cxnSp>
          <p:nvCxnSpPr>
            <p:cNvPr id="16" name="15 Conector recto de flecha"/>
            <p:cNvCxnSpPr/>
            <p:nvPr/>
          </p:nvCxnSpPr>
          <p:spPr>
            <a:xfrm rot="5400000">
              <a:off x="3193687" y="3625704"/>
              <a:ext cx="2520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CuadroTexto"/>
            <p:cNvSpPr txBox="1"/>
            <p:nvPr/>
          </p:nvSpPr>
          <p:spPr>
            <a:xfrm>
              <a:off x="3038191" y="3161944"/>
              <a:ext cx="564577" cy="36933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fin</a:t>
              </a:r>
            </a:p>
          </p:txBody>
        </p:sp>
      </p:grpSp>
      <p:grpSp>
        <p:nvGrpSpPr>
          <p:cNvPr id="41" name="40 Grupo"/>
          <p:cNvGrpSpPr/>
          <p:nvPr/>
        </p:nvGrpSpPr>
        <p:grpSpPr>
          <a:xfrm>
            <a:off x="3054646" y="2852936"/>
            <a:ext cx="817853" cy="590555"/>
            <a:chOff x="1530646" y="3161944"/>
            <a:chExt cx="817853" cy="590554"/>
          </a:xfrm>
        </p:grpSpPr>
        <p:cxnSp>
          <p:nvCxnSpPr>
            <p:cNvPr id="19" name="18 Conector recto de flecha"/>
            <p:cNvCxnSpPr/>
            <p:nvPr/>
          </p:nvCxnSpPr>
          <p:spPr>
            <a:xfrm rot="5400000">
              <a:off x="1816010" y="3625704"/>
              <a:ext cx="2520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19 CuadroTexto"/>
            <p:cNvSpPr txBox="1"/>
            <p:nvPr/>
          </p:nvSpPr>
          <p:spPr>
            <a:xfrm>
              <a:off x="1530646" y="3161944"/>
              <a:ext cx="817853" cy="36933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mitad</a:t>
              </a:r>
            </a:p>
          </p:txBody>
        </p:sp>
      </p:grp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2414593" y="5199840"/>
          <a:ext cx="693895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18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3" name="42 Grupo"/>
          <p:cNvGrpSpPr/>
          <p:nvPr/>
        </p:nvGrpSpPr>
        <p:grpSpPr>
          <a:xfrm>
            <a:off x="3877830" y="4581128"/>
            <a:ext cx="564578" cy="590555"/>
            <a:chOff x="2353828" y="4792766"/>
            <a:chExt cx="564577" cy="590554"/>
          </a:xfrm>
        </p:grpSpPr>
        <p:cxnSp>
          <p:nvCxnSpPr>
            <p:cNvPr id="31" name="30 Conector recto de flecha"/>
            <p:cNvCxnSpPr/>
            <p:nvPr/>
          </p:nvCxnSpPr>
          <p:spPr>
            <a:xfrm rot="5400000">
              <a:off x="2509324" y="5256526"/>
              <a:ext cx="2520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32 CuadroTexto"/>
            <p:cNvSpPr txBox="1"/>
            <p:nvPr/>
          </p:nvSpPr>
          <p:spPr>
            <a:xfrm>
              <a:off x="2353828" y="4792766"/>
              <a:ext cx="564577" cy="36933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ini</a:t>
              </a:r>
            </a:p>
          </p:txBody>
        </p:sp>
      </p:grpSp>
      <p:grpSp>
        <p:nvGrpSpPr>
          <p:cNvPr id="44" name="43 Grupo"/>
          <p:cNvGrpSpPr/>
          <p:nvPr/>
        </p:nvGrpSpPr>
        <p:grpSpPr>
          <a:xfrm>
            <a:off x="4562194" y="4581128"/>
            <a:ext cx="564578" cy="590555"/>
            <a:chOff x="3038191" y="4792766"/>
            <a:chExt cx="564577" cy="590554"/>
          </a:xfrm>
        </p:grpSpPr>
        <p:cxnSp>
          <p:nvCxnSpPr>
            <p:cNvPr id="32" name="31 Conector recto de flecha"/>
            <p:cNvCxnSpPr/>
            <p:nvPr/>
          </p:nvCxnSpPr>
          <p:spPr>
            <a:xfrm rot="5400000">
              <a:off x="3193687" y="5256526"/>
              <a:ext cx="2520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33 CuadroTexto"/>
            <p:cNvSpPr txBox="1"/>
            <p:nvPr/>
          </p:nvSpPr>
          <p:spPr>
            <a:xfrm>
              <a:off x="3038191" y="4792766"/>
              <a:ext cx="564577" cy="36933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fin</a:t>
              </a:r>
            </a:p>
          </p:txBody>
        </p:sp>
      </p:grpSp>
      <p:grpSp>
        <p:nvGrpSpPr>
          <p:cNvPr id="45" name="44 Grupo"/>
          <p:cNvGrpSpPr/>
          <p:nvPr/>
        </p:nvGrpSpPr>
        <p:grpSpPr>
          <a:xfrm>
            <a:off x="3756454" y="5784769"/>
            <a:ext cx="817853" cy="553135"/>
            <a:chOff x="2241979" y="5756186"/>
            <a:chExt cx="817853" cy="553134"/>
          </a:xfrm>
        </p:grpSpPr>
        <p:cxnSp>
          <p:nvCxnSpPr>
            <p:cNvPr id="35" name="34 Conector recto de flecha"/>
            <p:cNvCxnSpPr/>
            <p:nvPr/>
          </p:nvCxnSpPr>
          <p:spPr>
            <a:xfrm rot="16200000">
              <a:off x="2520437" y="5881392"/>
              <a:ext cx="2520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35 CuadroTexto"/>
            <p:cNvSpPr txBox="1"/>
            <p:nvPr/>
          </p:nvSpPr>
          <p:spPr>
            <a:xfrm>
              <a:off x="2241979" y="5939989"/>
              <a:ext cx="817853" cy="36933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mitad</a:t>
              </a:r>
            </a:p>
          </p:txBody>
        </p:sp>
      </p:grpSp>
      <p:sp>
        <p:nvSpPr>
          <p:cNvPr id="37" name="36 Rectángulo"/>
          <p:cNvSpPr/>
          <p:nvPr/>
        </p:nvSpPr>
        <p:spPr>
          <a:xfrm>
            <a:off x="4727848" y="5909211"/>
            <a:ext cx="15769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</a:pPr>
            <a:r>
              <a:rPr lang="es-ES" sz="2000" i="1" dirty="0">
                <a:solidFill>
                  <a:srgbClr val="FFC000"/>
                </a:solidFill>
                <a:latin typeface="Cambria" pitchFamily="18" charset="0"/>
              </a:rPr>
              <a:t>¡Encontrado!</a:t>
            </a:r>
          </a:p>
        </p:txBody>
      </p:sp>
      <p:sp>
        <p:nvSpPr>
          <p:cNvPr id="4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436D84-C5CB-476F-8261-C1B5AEA1BC8B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4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4723FE4-CA75-7117-93F2-DBD2A517C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6" name="Cámara 5">
            <a:extLst>
              <a:ext uri="{FF2B5EF4-FFF2-40B4-BE49-F238E27FC236}">
                <a16:creationId xmlns:a16="http://schemas.microsoft.com/office/drawing/2014/main" id="{78E857D8-8E5E-3739-8AE9-4DF7AC1D7DC2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Búsqueda binaria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9"/>
          </a:xfrm>
        </p:spPr>
        <p:txBody>
          <a:bodyPr>
            <a:normAutofit/>
          </a:bodyPr>
          <a:lstStyle/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Si el elemento no está, nos quedamos sin sublista: 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ini &gt; fin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/>
          </a:p>
          <a:p>
            <a:pPr marL="361942" lvl="1" indent="0">
              <a:spcBef>
                <a:spcPts val="120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es-ES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&gt; lista[mitad] </a:t>
            </a:r>
            <a:r>
              <a:rPr lang="es-ES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s-ES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ini = mitad +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s-ES" dirty="0">
              <a:solidFill>
                <a:srgbClr val="FFFF00"/>
              </a:solidFill>
            </a:endParaRPr>
          </a:p>
          <a:p>
            <a:pPr marL="361942" lvl="1" indent="0">
              <a:spcBef>
                <a:spcPts val="0"/>
              </a:spcBef>
              <a:spcAft>
                <a:spcPts val="12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12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es-ES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&lt; lista[mitad] </a:t>
            </a:r>
            <a:r>
              <a:rPr lang="es-ES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s-ES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fin = mitad –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s-E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2</a:t>
            </a:r>
            <a:endParaRPr lang="es-ES" dirty="0">
              <a:solidFill>
                <a:srgbClr val="FFFF00"/>
              </a:solidFill>
            </a:endParaRPr>
          </a:p>
          <a:p>
            <a:pPr marL="361942" lvl="1" indent="0" defTabSz="504813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>
                <a:solidFill>
                  <a:srgbClr val="FFC000"/>
                </a:solidFill>
              </a:rPr>
              <a:t>¡¡¡ </a:t>
            </a:r>
            <a:r>
              <a:rPr lang="es-E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ini &gt; fin</a:t>
            </a:r>
            <a:r>
              <a:rPr lang="es-ES" dirty="0">
                <a:solidFill>
                  <a:srgbClr val="FFC000"/>
                </a:solidFill>
              </a:rPr>
              <a:t> !!! 	</a:t>
            </a:r>
            <a:r>
              <a:rPr lang="es-ES" dirty="0"/>
              <a:t>No hay dónde seguir buscando </a:t>
            </a:r>
            <a:r>
              <a:rPr lang="es-ES" dirty="0">
                <a:sym typeface="Wingdings" pitchFamily="2" charset="2"/>
              </a:rPr>
              <a:t> No está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76</a:t>
            </a:fld>
            <a:endParaRPr lang="en-US" dirty="0"/>
          </a:p>
        </p:txBody>
      </p:sp>
      <p:graphicFrame>
        <p:nvGraphicFramePr>
          <p:cNvPr id="13" name="12 Tabla"/>
          <p:cNvGraphicFramePr>
            <a:graphicFrameLocks noGrp="1"/>
          </p:cNvGraphicFramePr>
          <p:nvPr/>
        </p:nvGraphicFramePr>
        <p:xfrm>
          <a:off x="2414593" y="2351409"/>
          <a:ext cx="693895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18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8" name="17 Grupo"/>
          <p:cNvGrpSpPr/>
          <p:nvPr/>
        </p:nvGrpSpPr>
        <p:grpSpPr>
          <a:xfrm>
            <a:off x="3755676" y="1556793"/>
            <a:ext cx="817853" cy="766459"/>
            <a:chOff x="2231676" y="1556792"/>
            <a:chExt cx="817853" cy="766459"/>
          </a:xfrm>
        </p:grpSpPr>
        <p:cxnSp>
          <p:nvCxnSpPr>
            <p:cNvPr id="14" name="13 Conector recto de flecha"/>
            <p:cNvCxnSpPr/>
            <p:nvPr/>
          </p:nvCxnSpPr>
          <p:spPr>
            <a:xfrm rot="5400000">
              <a:off x="2509324" y="2196457"/>
              <a:ext cx="2520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16 CuadroTexto"/>
            <p:cNvSpPr txBox="1"/>
            <p:nvPr/>
          </p:nvSpPr>
          <p:spPr>
            <a:xfrm>
              <a:off x="2231676" y="1556792"/>
              <a:ext cx="817853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mitad</a:t>
              </a:r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2353828" y="1783219"/>
              <a:ext cx="564578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ini</a:t>
              </a:r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4562194" y="1783219"/>
            <a:ext cx="564578" cy="540032"/>
            <a:chOff x="3038191" y="1783219"/>
            <a:chExt cx="564577" cy="540032"/>
          </a:xfrm>
        </p:grpSpPr>
        <p:cxnSp>
          <p:nvCxnSpPr>
            <p:cNvPr id="15" name="14 Conector recto de flecha"/>
            <p:cNvCxnSpPr/>
            <p:nvPr/>
          </p:nvCxnSpPr>
          <p:spPr>
            <a:xfrm rot="5400000">
              <a:off x="3193687" y="2196457"/>
              <a:ext cx="2520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19 CuadroTexto"/>
            <p:cNvSpPr txBox="1"/>
            <p:nvPr/>
          </p:nvSpPr>
          <p:spPr>
            <a:xfrm>
              <a:off x="3038191" y="1783219"/>
              <a:ext cx="564577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fin</a:t>
              </a:r>
            </a:p>
          </p:txBody>
        </p:sp>
      </p:grpSp>
      <p:graphicFrame>
        <p:nvGraphicFramePr>
          <p:cNvPr id="26" name="25 Tabla"/>
          <p:cNvGraphicFramePr>
            <a:graphicFrameLocks noGrp="1"/>
          </p:cNvGraphicFramePr>
          <p:nvPr/>
        </p:nvGraphicFramePr>
        <p:xfrm>
          <a:off x="2414593" y="4556745"/>
          <a:ext cx="6938950" cy="6711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9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18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87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2" name="21 Grupo"/>
          <p:cNvGrpSpPr/>
          <p:nvPr/>
        </p:nvGrpSpPr>
        <p:grpSpPr>
          <a:xfrm>
            <a:off x="4435555" y="3501009"/>
            <a:ext cx="817853" cy="983361"/>
            <a:chOff x="2911555" y="3501008"/>
            <a:chExt cx="817853" cy="983361"/>
          </a:xfrm>
        </p:grpSpPr>
        <p:cxnSp>
          <p:nvCxnSpPr>
            <p:cNvPr id="28" name="27 Conector recto de flecha"/>
            <p:cNvCxnSpPr/>
            <p:nvPr/>
          </p:nvCxnSpPr>
          <p:spPr>
            <a:xfrm rot="5400000">
              <a:off x="3193687" y="4357575"/>
              <a:ext cx="2520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30 CuadroTexto"/>
            <p:cNvSpPr txBox="1"/>
            <p:nvPr/>
          </p:nvSpPr>
          <p:spPr>
            <a:xfrm>
              <a:off x="3038192" y="3717911"/>
              <a:ext cx="564578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ini</a:t>
              </a:r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3038192" y="3944337"/>
              <a:ext cx="564578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fin</a:t>
              </a:r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2911555" y="3501008"/>
              <a:ext cx="817853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mitad</a:t>
              </a:r>
            </a:p>
          </p:txBody>
        </p:sp>
      </p:grpSp>
      <p:sp>
        <p:nvSpPr>
          <p:cNvPr id="34" name="33 Rectángulo"/>
          <p:cNvSpPr/>
          <p:nvPr/>
        </p:nvSpPr>
        <p:spPr>
          <a:xfrm>
            <a:off x="2351585" y="1556792"/>
            <a:ext cx="13358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</a:pPr>
            <a:r>
              <a:rPr lang="es-ES" sz="2000" dirty="0">
                <a:latin typeface="Cambria" pitchFamily="18" charset="0"/>
              </a:rPr>
              <a:t>Para el 13:</a:t>
            </a:r>
          </a:p>
        </p:txBody>
      </p:sp>
      <p:sp>
        <p:nvSpPr>
          <p:cNvPr id="23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BC08BD-8B30-43CC-932E-61F4A6079249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24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4DA2A4A-CCAC-2D82-E665-C2F272F7D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9" name="Cámara 8">
            <a:extLst>
              <a:ext uri="{FF2B5EF4-FFF2-40B4-BE49-F238E27FC236}">
                <a16:creationId xmlns:a16="http://schemas.microsoft.com/office/drawing/2014/main" id="{EB6B3D57-7D5A-D5F5-82DF-BEB0E2B9384F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Búsqueda binaria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18353" y="980728"/>
            <a:ext cx="8363272" cy="511017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3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Implementación</a:t>
            </a:r>
          </a:p>
          <a:p>
            <a:pPr lvl="1" indent="1588">
              <a:lnSpc>
                <a:spcPts val="21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67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buscado;</a:t>
            </a:r>
          </a:p>
          <a:p>
            <a:pPr lvl="1" indent="1588">
              <a:lnSpc>
                <a:spcPts val="21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cout &lt;&lt; </a:t>
            </a:r>
            <a:r>
              <a:rPr lang="es-ES" sz="1867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"Valor a buscar: "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588">
              <a:lnSpc>
                <a:spcPts val="21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cin &gt;&gt; buscado;</a:t>
            </a:r>
          </a:p>
          <a:p>
            <a:pPr lvl="1" indent="1588">
              <a:lnSpc>
                <a:spcPts val="21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67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ini = </a:t>
            </a:r>
            <a:r>
              <a:rPr lang="es-ES" sz="1867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, fin = N – </a:t>
            </a:r>
            <a:r>
              <a:rPr lang="es-ES" sz="1867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, mitad;</a:t>
            </a:r>
          </a:p>
          <a:p>
            <a:pPr lvl="1" indent="1588">
              <a:lnSpc>
                <a:spcPts val="21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67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encontrado = </a:t>
            </a:r>
            <a:r>
              <a:rPr lang="es-ES" sz="1867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588">
              <a:lnSpc>
                <a:spcPts val="21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67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((ini &lt;= fin) &amp;&amp; !encontrado) {</a:t>
            </a:r>
          </a:p>
          <a:p>
            <a:pPr lvl="1" indent="1588">
              <a:lnSpc>
                <a:spcPts val="21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mitad = (ini + fin) / </a:t>
            </a:r>
            <a:r>
              <a:rPr lang="es-ES" sz="1867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s-ES" sz="1867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División entera</a:t>
            </a:r>
          </a:p>
          <a:p>
            <a:pPr lvl="1" indent="1588">
              <a:lnSpc>
                <a:spcPts val="21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867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(buscado == lista[mitad]) {</a:t>
            </a:r>
          </a:p>
          <a:p>
            <a:pPr lvl="1" indent="1588">
              <a:lnSpc>
                <a:spcPts val="21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encontrado = </a:t>
            </a:r>
            <a:r>
              <a:rPr lang="es-ES" sz="1867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588">
              <a:lnSpc>
                <a:spcPts val="21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 indent="1588">
              <a:lnSpc>
                <a:spcPts val="21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867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(buscado &lt; lista[mitad]) {</a:t>
            </a:r>
          </a:p>
          <a:p>
            <a:pPr lvl="1" indent="1588">
              <a:lnSpc>
                <a:spcPts val="21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fin = mitad - </a:t>
            </a:r>
            <a:r>
              <a:rPr lang="es-ES" sz="1867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588">
              <a:lnSpc>
                <a:spcPts val="21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 indent="1588">
              <a:lnSpc>
                <a:spcPts val="21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867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indent="1588">
              <a:lnSpc>
                <a:spcPts val="21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ini = mitad + </a:t>
            </a:r>
            <a:r>
              <a:rPr lang="es-ES" sz="1867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588">
              <a:lnSpc>
                <a:spcPts val="21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 indent="1588">
              <a:lnSpc>
                <a:spcPts val="21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s-ES" sz="1867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Si se ha encontrado, está en [mitad]</a:t>
            </a:r>
            <a:endParaRPr lang="es-ES" sz="1867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7681625" y="1090924"/>
            <a:ext cx="3265512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>
              <a:buClr>
                <a:srgbClr val="0F6FC6">
                  <a:lumMod val="40000"/>
                  <a:lumOff val="60000"/>
                </a:srgbClr>
              </a:buClr>
              <a:buSzPct val="100000"/>
            </a:pPr>
            <a:r>
              <a:rPr lang="es-ES" sz="20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const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N =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>
              <a:buClr>
                <a:srgbClr val="0F6FC6">
                  <a:lumMod val="40000"/>
                  <a:lumOff val="60000"/>
                </a:srgbClr>
              </a:buClr>
              <a:buSzPct val="100000"/>
            </a:pPr>
            <a:r>
              <a:rPr lang="es-ES" sz="20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tLista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0" lvl="1">
              <a:buClr>
                <a:srgbClr val="0F6FC6">
                  <a:lumMod val="40000"/>
                  <a:lumOff val="60000"/>
                </a:srgbClr>
              </a:buClr>
              <a:buSzPct val="100000"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20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lista;</a:t>
            </a:r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C20169-B7C3-4D09-9AC5-83843198F2AA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E15AAED-F4EA-2A06-DD11-BDD6ECA60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6" name="Cámara 5">
            <a:extLst>
              <a:ext uri="{FF2B5EF4-FFF2-40B4-BE49-F238E27FC236}">
                <a16:creationId xmlns:a16="http://schemas.microsoft.com/office/drawing/2014/main" id="{FDC65B60-4B72-8F2F-7976-D234DC89AEC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Búsqueda binaria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9"/>
          </a:xfrm>
        </p:spPr>
        <p:txBody>
          <a:bodyPr>
            <a:noAutofit/>
          </a:bodyPr>
          <a:lstStyle/>
          <a:p>
            <a:pPr marL="361942" lvl="1" indent="0">
              <a:lnSpc>
                <a:spcPts val="20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std;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&lt;fstream&gt;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8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 </a:t>
            </a:r>
            <a:r>
              <a:rPr lang="es-E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N =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elementos;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8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cont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s-E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8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buscar(</a:t>
            </a:r>
            <a:r>
              <a:rPr lang="es-E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lista, </a:t>
            </a:r>
            <a:r>
              <a:rPr lang="es-E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buscado);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8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lista;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ifstream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archivo;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int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dato;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8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8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archivo.open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"ordenados.txt"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s-ES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Existe y es correcto</a:t>
            </a:r>
            <a:endParaRPr lang="es-ES" sz="18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archivo &gt;&gt; dato;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...</a:t>
            </a:r>
            <a:endParaRPr lang="es-ES" sz="16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90982B-9868-40C5-8CAA-5D65A2DC524B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16260C5-55BB-9AB0-A8E3-90D879493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8" name="Cámara 7">
            <a:extLst>
              <a:ext uri="{FF2B5EF4-FFF2-40B4-BE49-F238E27FC236}">
                <a16:creationId xmlns:a16="http://schemas.microsoft.com/office/drawing/2014/main" id="{9E80E16D-FF11-8A9E-E1B0-D59191A7EC1C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Búsqueda binaria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08720"/>
            <a:ext cx="8363272" cy="5110179"/>
          </a:xfrm>
        </p:spPr>
        <p:txBody>
          <a:bodyPr>
            <a:noAutofit/>
          </a:bodyPr>
          <a:lstStyle/>
          <a:p>
            <a:pPr marL="361942" lvl="1" indent="0">
              <a:lnSpc>
                <a:spcPts val="19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while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((</a:t>
            </a:r>
            <a:r>
              <a:rPr lang="es-ES" sz="18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&lt; N) &amp;&amp; (dato !=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)) {</a:t>
            </a:r>
          </a:p>
          <a:p>
            <a:pPr marL="361942" lvl="1" indent="0">
              <a:lnSpc>
                <a:spcPts val="19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8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lista.elementos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s-ES" sz="18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 = dato;</a:t>
            </a:r>
          </a:p>
          <a:p>
            <a:pPr marL="361942" lvl="1" indent="0">
              <a:lnSpc>
                <a:spcPts val="19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8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361942" lvl="1" indent="0">
              <a:lnSpc>
                <a:spcPts val="19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archivo &gt;&gt; dato;</a:t>
            </a:r>
          </a:p>
          <a:p>
            <a:pPr marL="361942" lvl="1" indent="0">
              <a:lnSpc>
                <a:spcPts val="19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361942" lvl="1" indent="0">
              <a:lnSpc>
                <a:spcPts val="19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8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archivo.close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61942" lvl="1" indent="0">
              <a:lnSpc>
                <a:spcPts val="19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s-E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 i &lt; </a:t>
            </a:r>
            <a:r>
              <a:rPr lang="es-ES" sz="18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361942" lvl="1" indent="0">
              <a:lnSpc>
                <a:spcPts val="19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cout &lt;&lt; </a:t>
            </a:r>
            <a:r>
              <a:rPr lang="es-ES" sz="18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lista.elementos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[i]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  "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42" lvl="1" indent="0">
              <a:lnSpc>
                <a:spcPts val="19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361942" lvl="1" indent="0">
              <a:lnSpc>
                <a:spcPts val="19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cout &lt;&lt; endl;</a:t>
            </a:r>
          </a:p>
          <a:p>
            <a:pPr marL="361942" lvl="1" indent="0">
              <a:lnSpc>
                <a:spcPts val="19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buscado, pos;</a:t>
            </a:r>
          </a:p>
          <a:p>
            <a:pPr marL="361942" lvl="1" indent="0">
              <a:lnSpc>
                <a:spcPts val="19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"Valor a buscar: "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42" lvl="1" indent="0">
              <a:lnSpc>
                <a:spcPts val="19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cin &gt;&gt; buscado;</a:t>
            </a:r>
          </a:p>
          <a:p>
            <a:pPr marL="361942" lvl="1" indent="0">
              <a:lnSpc>
                <a:spcPts val="19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pos = buscar(lista, buscado);</a:t>
            </a:r>
          </a:p>
          <a:p>
            <a:pPr marL="361942" lvl="1" indent="0">
              <a:lnSpc>
                <a:spcPts val="19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(pos !=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1942" lvl="1" indent="0">
              <a:lnSpc>
                <a:spcPts val="19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"Encontrado en la posición " 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&lt;&lt; pos +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 marL="361942" lvl="1" indent="0">
              <a:lnSpc>
                <a:spcPts val="19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361942" lvl="1" indent="0">
              <a:lnSpc>
                <a:spcPts val="19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s-ES" sz="18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1942" lvl="1" indent="0">
              <a:lnSpc>
                <a:spcPts val="19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cout &lt;&lt;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"No encontrado!" 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&lt;&lt; endl;</a:t>
            </a:r>
          </a:p>
          <a:p>
            <a:pPr marL="361942" lvl="1" indent="0">
              <a:lnSpc>
                <a:spcPts val="19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  </a:t>
            </a:r>
          </a:p>
          <a:p>
            <a:pPr marL="361942" lvl="1" indent="0">
              <a:lnSpc>
                <a:spcPts val="19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8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42" lvl="1" indent="0">
              <a:lnSpc>
                <a:spcPts val="19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 ...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CE248D-E123-4CB5-8CB4-9F2961338F12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4B492F4-0662-67D2-0916-E01F00FAC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6" name="Cámara 5">
            <a:extLst>
              <a:ext uri="{FF2B5EF4-FFF2-40B4-BE49-F238E27FC236}">
                <a16:creationId xmlns:a16="http://schemas.microsoft.com/office/drawing/2014/main" id="{404795A2-ED24-11DE-ADAE-ABA513EC640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2874227" y="2780930"/>
            <a:ext cx="612000" cy="830997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2874227" y="3063917"/>
            <a:ext cx="612000" cy="830997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874227" y="3346903"/>
            <a:ext cx="612000" cy="830997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874227" y="3629890"/>
            <a:ext cx="612000" cy="830997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874227" y="3912878"/>
            <a:ext cx="612000" cy="830997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2874227" y="4195865"/>
            <a:ext cx="612000" cy="830997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inserción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*Partimos de una lista vacía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Vamos insertando cada elemento en el lugar que le corresponda</a:t>
            </a:r>
          </a:p>
          <a:p>
            <a:pPr marL="361942" lvl="1" indent="0">
              <a:spcBef>
                <a:spcPts val="0"/>
              </a:spcBef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1971625">
              <a:spcAft>
                <a:spcPts val="600"/>
              </a:spcAft>
            </a:pPr>
            <a:r>
              <a:rPr lang="es-ES" sz="2200" i="0" dirty="0"/>
              <a:t>Baraja de nueve cartas numeradas del 1 al 9</a:t>
            </a:r>
          </a:p>
          <a:p>
            <a:pPr marL="1971625">
              <a:spcAft>
                <a:spcPts val="600"/>
              </a:spcAft>
            </a:pPr>
            <a:endParaRPr lang="es-ES" sz="2200" i="0" dirty="0"/>
          </a:p>
          <a:p>
            <a:pPr marL="1971625">
              <a:spcAft>
                <a:spcPts val="600"/>
              </a:spcAft>
            </a:pPr>
            <a:r>
              <a:rPr lang="es-ES" sz="2200" i="0" dirty="0"/>
              <a:t>Las cartas están desordenadas</a:t>
            </a:r>
          </a:p>
          <a:p>
            <a:pPr marL="1971625">
              <a:spcAft>
                <a:spcPts val="600"/>
              </a:spcAft>
            </a:pPr>
            <a:endParaRPr lang="es-ES" sz="2200" i="0" dirty="0"/>
          </a:p>
          <a:p>
            <a:pPr marL="1971625">
              <a:spcAft>
                <a:spcPts val="600"/>
              </a:spcAft>
            </a:pPr>
            <a:r>
              <a:rPr lang="es-ES" sz="2200" i="0" dirty="0"/>
              <a:t>Ordenaremos de menor a mayor (ascendente)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9 CuadroTexto"/>
          <p:cNvSpPr txBox="1"/>
          <p:nvPr/>
        </p:nvSpPr>
        <p:spPr>
          <a:xfrm>
            <a:off x="2874227" y="4478851"/>
            <a:ext cx="612000" cy="830997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2874227" y="4761838"/>
            <a:ext cx="612000" cy="830997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2874227" y="5044827"/>
            <a:ext cx="612000" cy="830997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15" name="Marcador de fecha 1"/>
          <p:cNvSpPr>
            <a:spLocks noGrp="1"/>
          </p:cNvSpPr>
          <p:nvPr>
            <p:ph type="dt" sz="half" idx="10"/>
          </p:nvPr>
        </p:nvSpPr>
        <p:spPr>
          <a:xfrm>
            <a:off x="576350" y="6462536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5785EA-35FF-48DF-8A07-ABC5030AAD1E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1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  <p:bldP spid="9" grpId="0" animBg="1"/>
      <p:bldP spid="14" grpId="0" animBg="1"/>
      <p:bldP spid="8" grpId="0" animBg="1"/>
      <p:bldP spid="16" grpId="0" animBg="1"/>
      <p:bldP spid="10" grpId="0" animBg="1"/>
      <p:bldP spid="13" grpId="0" animBg="1"/>
      <p:bldP spid="1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3BEC9F9-274B-7C34-8AE7-C6EF2957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8" name="Cámara 7">
            <a:extLst>
              <a:ext uri="{FF2B5EF4-FFF2-40B4-BE49-F238E27FC236}">
                <a16:creationId xmlns:a16="http://schemas.microsoft.com/office/drawing/2014/main" id="{F0AA8AA3-4BF5-E844-C505-F455282716AE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Búsqueda binaria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9"/>
          </a:xfrm>
        </p:spPr>
        <p:txBody>
          <a:bodyPr>
            <a:noAutofit/>
          </a:bodyPr>
          <a:lstStyle/>
          <a:p>
            <a:pPr marL="361942" lvl="1" indent="0">
              <a:lnSpc>
                <a:spcPts val="20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67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buscar(tLista lista, </a:t>
            </a:r>
            <a:r>
              <a:rPr lang="es-ES" sz="1867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buscado) {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867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pos = </a:t>
            </a:r>
            <a:r>
              <a:rPr lang="es-ES" sz="1867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, ini = </a:t>
            </a:r>
            <a:r>
              <a:rPr lang="es-ES" sz="1867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, fin = </a:t>
            </a:r>
            <a:r>
              <a:rPr lang="es-ES" sz="1867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- </a:t>
            </a:r>
            <a:r>
              <a:rPr lang="es-ES" sz="1867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, mitad;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867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encontrado = </a:t>
            </a:r>
            <a:r>
              <a:rPr lang="es-ES" sz="1867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867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((ini &lt;= fin) &amp;&amp; !encontrado) {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mitad = (ini + fin) / </a:t>
            </a:r>
            <a:r>
              <a:rPr lang="es-ES" sz="1867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s-ES" sz="1867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División entera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867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(buscado == </a:t>
            </a:r>
            <a:r>
              <a:rPr lang="es-ES" sz="1867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lista.elementos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[mitad]) {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   encontrado = </a:t>
            </a:r>
            <a:r>
              <a:rPr lang="es-ES" sz="1867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867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(buscado &lt; </a:t>
            </a:r>
            <a:r>
              <a:rPr lang="es-ES" sz="1867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lista.elementos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[mitad]) {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   fin = mitad - </a:t>
            </a:r>
            <a:r>
              <a:rPr lang="es-ES" sz="1867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867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s-ES" sz="1867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   ini = mitad + </a:t>
            </a:r>
            <a:r>
              <a:rPr lang="es-ES" sz="1867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867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(encontrado) {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pos = mitad;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867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pos;</a:t>
            </a:r>
          </a:p>
          <a:p>
            <a:pPr marL="361942" lvl="1" indent="0">
              <a:lnSpc>
                <a:spcPts val="20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867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45F91E-B162-403E-9255-E73C13F34209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951D756-49E8-9000-3679-14B377CB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8" name="Cámara 7">
            <a:extLst>
              <a:ext uri="{FF2B5EF4-FFF2-40B4-BE49-F238E27FC236}">
                <a16:creationId xmlns:a16="http://schemas.microsoft.com/office/drawing/2014/main" id="{33700D2A-9CB1-5AF4-6FED-54881729AB8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Búsqueda binaria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Complejidad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i="1" dirty="0"/>
              <a:t>¿Qué orden de complejidad tiene la búsqueda binaria?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Caso peor: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No está o se encuentra en una sublista de 1 elemento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Nº de comparaciones = Nº de mitades que podemos hacer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N / 2, N / 4, N / 8, N / 16, ..., 8, 4, 2, 1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>
                <a:sym typeface="Symbol"/>
              </a:rPr>
              <a:t></a:t>
            </a:r>
            <a:r>
              <a:rPr lang="es-ES" dirty="0"/>
              <a:t> 1, 2, 4, 8, ..., N / 16, N / 8, N / 4, N / 2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Si hacemos que N sea igual a 2</a:t>
            </a:r>
            <a:r>
              <a:rPr lang="es-ES" baseline="30000" dirty="0"/>
              <a:t>k</a:t>
            </a:r>
            <a:r>
              <a:rPr lang="es-ES" dirty="0"/>
              <a:t>:</a:t>
            </a: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2</a:t>
            </a:r>
            <a:r>
              <a:rPr lang="es-ES" baseline="30000" dirty="0"/>
              <a:t>0</a:t>
            </a:r>
            <a:r>
              <a:rPr lang="es-ES" dirty="0"/>
              <a:t>, 2</a:t>
            </a:r>
            <a:r>
              <a:rPr lang="es-ES" baseline="30000" dirty="0"/>
              <a:t>1</a:t>
            </a:r>
            <a:r>
              <a:rPr lang="es-ES" dirty="0"/>
              <a:t>, 2</a:t>
            </a:r>
            <a:r>
              <a:rPr lang="es-ES" baseline="30000" dirty="0"/>
              <a:t>2</a:t>
            </a:r>
            <a:r>
              <a:rPr lang="es-ES" dirty="0"/>
              <a:t>, 2</a:t>
            </a:r>
            <a:r>
              <a:rPr lang="es-ES" baseline="30000" dirty="0"/>
              <a:t>3</a:t>
            </a:r>
            <a:r>
              <a:rPr lang="es-ES" dirty="0"/>
              <a:t>, ..., 2</a:t>
            </a:r>
            <a:r>
              <a:rPr lang="es-ES" baseline="30000" dirty="0"/>
              <a:t>k-4</a:t>
            </a:r>
            <a:r>
              <a:rPr lang="es-ES" dirty="0"/>
              <a:t>, 2</a:t>
            </a:r>
            <a:r>
              <a:rPr lang="es-ES" baseline="30000" dirty="0"/>
              <a:t>k-3</a:t>
            </a:r>
            <a:r>
              <a:rPr lang="es-ES" dirty="0"/>
              <a:t>, 2</a:t>
            </a:r>
            <a:r>
              <a:rPr lang="es-ES" baseline="30000" dirty="0"/>
              <a:t>k-2</a:t>
            </a:r>
            <a:r>
              <a:rPr lang="es-ES" dirty="0"/>
              <a:t>, 2</a:t>
            </a:r>
            <a:r>
              <a:rPr lang="es-ES" baseline="30000" dirty="0"/>
              <a:t>k-1</a:t>
            </a: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Nº de elementos de esa serie: </a:t>
            </a:r>
            <a:r>
              <a:rPr lang="es-ES" i="1" dirty="0"/>
              <a:t>k</a:t>
            </a: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Nº de comparaciones = k	N = 2</a:t>
            </a:r>
            <a:r>
              <a:rPr lang="es-ES" baseline="30000" dirty="0"/>
              <a:t>k</a:t>
            </a:r>
            <a:r>
              <a:rPr lang="es-ES" dirty="0"/>
              <a:t> </a:t>
            </a:r>
            <a:r>
              <a:rPr lang="es-ES" dirty="0">
                <a:sym typeface="Wingdings" pitchFamily="2" charset="2"/>
              </a:rPr>
              <a:t> k = log</a:t>
            </a:r>
            <a:r>
              <a:rPr lang="es-ES" baseline="-25000" dirty="0">
                <a:sym typeface="Wingdings" pitchFamily="2" charset="2"/>
              </a:rPr>
              <a:t>2</a:t>
            </a:r>
            <a:r>
              <a:rPr lang="es-ES" dirty="0">
                <a:sym typeface="Wingdings" pitchFamily="2" charset="2"/>
              </a:rPr>
              <a:t> N</a:t>
            </a: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/>
              <a:t>Complejidad: </a:t>
            </a:r>
            <a:r>
              <a:rPr lang="es-ES" i="1" dirty="0"/>
              <a:t>O(</a:t>
            </a:r>
            <a:r>
              <a:rPr lang="es-ES" i="1" dirty="0">
                <a:sym typeface="Wingdings" pitchFamily="2" charset="2"/>
              </a:rPr>
              <a:t>log</a:t>
            </a:r>
            <a:r>
              <a:rPr lang="es-ES" i="1" baseline="-25000" dirty="0">
                <a:sym typeface="Wingdings" pitchFamily="2" charset="2"/>
              </a:rPr>
              <a:t>2</a:t>
            </a:r>
            <a:r>
              <a:rPr lang="es-ES" i="1" dirty="0">
                <a:sym typeface="Wingdings" pitchFamily="2" charset="2"/>
              </a:rPr>
              <a:t> N</a:t>
            </a:r>
            <a:r>
              <a:rPr lang="es-ES" i="1" dirty="0"/>
              <a:t>)	</a:t>
            </a:r>
            <a:r>
              <a:rPr lang="es-ES" dirty="0"/>
              <a:t>Mucho más rápida que </a:t>
            </a:r>
            <a:r>
              <a:rPr lang="es-ES" i="1" dirty="0"/>
              <a:t>O(N)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E22DCE-DE02-493A-AA81-61EAE143C92B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Google Nexus 4 Wallpaper - WallpaperSafari | Red and black wallpaper, Dark  black wallpaper, Black desktop background">
            <a:extLst>
              <a:ext uri="{FF2B5EF4-FFF2-40B4-BE49-F238E27FC236}">
                <a16:creationId xmlns:a16="http://schemas.microsoft.com/office/drawing/2014/main" id="{DFC7A3CC-2B48-1DF3-F35B-0A612A8DC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A1236760-12E7-D960-3784-BAB28C8CD5B8}"/>
              </a:ext>
            </a:extLst>
          </p:cNvPr>
          <p:cNvSpPr/>
          <p:nvPr/>
        </p:nvSpPr>
        <p:spPr>
          <a:xfrm>
            <a:off x="2407920" y="3729695"/>
            <a:ext cx="9753600" cy="1065929"/>
          </a:xfrm>
          <a:prstGeom prst="rect">
            <a:avLst/>
          </a:prstGeom>
          <a:gradFill flip="none" rotWithShape="1">
            <a:gsLst>
              <a:gs pos="42000">
                <a:schemeClr val="accent2">
                  <a:alpha val="70000"/>
                  <a:lumMod val="80000"/>
                  <a:lumOff val="20000"/>
                </a:schemeClr>
              </a:gs>
              <a:gs pos="0">
                <a:schemeClr val="accent2">
                  <a:alpha val="0"/>
                  <a:lumMod val="80000"/>
                  <a:lumOff val="20000"/>
                </a:schemeClr>
              </a:gs>
              <a:gs pos="100000">
                <a:schemeClr val="accent2">
                  <a:alpha val="70000"/>
                  <a:lumMod val="80000"/>
                  <a:lumOff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4CBEC24-97C8-2CED-E0B8-5BABD928A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688" y="3834119"/>
            <a:ext cx="760313" cy="857079"/>
          </a:xfrm>
          <a:prstGeom prst="rect">
            <a:avLst/>
          </a:pr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0FCC3F06-6D6A-D922-712B-9F20A535ACA1}"/>
              </a:ext>
            </a:extLst>
          </p:cNvPr>
          <p:cNvSpPr/>
          <p:nvPr/>
        </p:nvSpPr>
        <p:spPr>
          <a:xfrm>
            <a:off x="3976577" y="4857276"/>
            <a:ext cx="8215423" cy="45719"/>
          </a:xfrm>
          <a:prstGeom prst="rect">
            <a:avLst/>
          </a:prstGeom>
          <a:gradFill flip="none" rotWithShape="1">
            <a:gsLst>
              <a:gs pos="42000">
                <a:schemeClr val="accent2">
                  <a:alpha val="70000"/>
                  <a:lumMod val="80000"/>
                  <a:lumOff val="20000"/>
                </a:schemeClr>
              </a:gs>
              <a:gs pos="0">
                <a:schemeClr val="accent2">
                  <a:alpha val="0"/>
                  <a:lumMod val="80000"/>
                  <a:lumOff val="20000"/>
                </a:schemeClr>
              </a:gs>
              <a:gs pos="100000">
                <a:schemeClr val="accent2">
                  <a:alpha val="70000"/>
                  <a:lumMod val="80000"/>
                  <a:lumOff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15C221AB-12B7-D0B6-0A34-8EDD7F450A58}"/>
              </a:ext>
            </a:extLst>
          </p:cNvPr>
          <p:cNvSpPr/>
          <p:nvPr/>
        </p:nvSpPr>
        <p:spPr>
          <a:xfrm>
            <a:off x="4069401" y="3611700"/>
            <a:ext cx="8063023" cy="45827"/>
          </a:xfrm>
          <a:prstGeom prst="rect">
            <a:avLst/>
          </a:prstGeom>
          <a:gradFill flip="none" rotWithShape="1">
            <a:gsLst>
              <a:gs pos="42000">
                <a:schemeClr val="accent2">
                  <a:alpha val="70000"/>
                  <a:lumMod val="80000"/>
                  <a:lumOff val="20000"/>
                </a:schemeClr>
              </a:gs>
              <a:gs pos="0">
                <a:schemeClr val="accent2">
                  <a:alpha val="0"/>
                  <a:lumMod val="80000"/>
                  <a:lumOff val="20000"/>
                </a:schemeClr>
              </a:gs>
              <a:gs pos="100000">
                <a:schemeClr val="accent2">
                  <a:alpha val="70000"/>
                  <a:lumMod val="80000"/>
                  <a:lumOff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046720" y="3914304"/>
            <a:ext cx="8229600" cy="500067"/>
          </a:xfrm>
        </p:spPr>
        <p:txBody>
          <a:bodyPr/>
          <a:lstStyle/>
          <a:p>
            <a:r>
              <a:rPr lang="es-ES" dirty="0"/>
              <a:t>Muchas  Gracias.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Algoritmos y Estructuras de Datos I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/>
              <a:t>Página</a:t>
            </a:r>
            <a:r>
              <a:rPr lang="en-US"/>
              <a:t> </a:t>
            </a:r>
            <a:fld id="{042AED99-7FB4-404E-8A97-64753DCE42EC}" type="slidenum">
              <a:rPr lang="en-US" smtClean="0"/>
              <a:pPr/>
              <a:t>82</a:t>
            </a:fld>
            <a:endParaRPr lang="en-US" dirty="0"/>
          </a:p>
        </p:txBody>
      </p:sp>
      <p:pic>
        <p:nvPicPr>
          <p:cNvPr id="3" name="Cámara 2">
            <a:extLst>
              <a:ext uri="{FF2B5EF4-FFF2-40B4-BE49-F238E27FC236}">
                <a16:creationId xmlns:a16="http://schemas.microsoft.com/office/drawing/2014/main" id="{D3EB5096-19BA-D0C6-6316-3CBC7AEA679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48722" y="63518"/>
            <a:ext cx="1373396" cy="137339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04087280"/>
      </p:ext>
    </p:extLst>
  </p:cSld>
  <p:clrMapOvr>
    <a:masterClrMapping/>
  </p:clrMapOvr>
  <p:transition spd="med">
    <p:wipe dir="d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oogle Nexus 4 Wallpaper - WallpaperSafari | Red and black wallpaper, Dark  black wallpaper, Black desktop background">
            <a:extLst>
              <a:ext uri="{FF2B5EF4-FFF2-40B4-BE49-F238E27FC236}">
                <a16:creationId xmlns:a16="http://schemas.microsoft.com/office/drawing/2014/main" id="{4CE41B96-0E1C-5652-C9FF-3FDE26738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Cámara 2">
            <a:extLst>
              <a:ext uri="{FF2B5EF4-FFF2-40B4-BE49-F238E27FC236}">
                <a16:creationId xmlns:a16="http://schemas.microsoft.com/office/drawing/2014/main" id="{2194AC34-7BF0-5BDF-5D20-269D8E1816B8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/>
              <a:t>Página</a:t>
            </a:r>
            <a:r>
              <a:rPr lang="en-US"/>
              <a:t> </a:t>
            </a:r>
            <a:fld id="{042AED99-7FB4-404E-8A97-64753DCE42EC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11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CBFABD-2456-4299-859F-A495FD759954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12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751851" y="3332989"/>
            <a:ext cx="4416491" cy="500067"/>
          </a:xfrm>
        </p:spPr>
        <p:txBody>
          <a:bodyPr/>
          <a:lstStyle/>
          <a:p>
            <a:r>
              <a:rPr lang="es-ES" dirty="0"/>
              <a:t>Muchas Gracias</a:t>
            </a:r>
            <a:endParaRPr lang="es-AR" dirty="0"/>
          </a:p>
        </p:txBody>
      </p:sp>
    </p:spTree>
  </p:cSld>
  <p:clrMapOvr>
    <a:masterClrMapping/>
  </p:clrMapOvr>
  <p:transition spd="med">
    <p:wipe dir="d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D4021E50-91E9-4052-A959-CE84C01E1BDF}"/>
              </a:ext>
            </a:extLst>
          </p:cNvPr>
          <p:cNvSpPr/>
          <p:nvPr/>
        </p:nvSpPr>
        <p:spPr>
          <a:xfrm>
            <a:off x="0" y="2255375"/>
            <a:ext cx="12192000" cy="23472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8633281-BBF5-4D50-AE65-905DC56F49A9}"/>
              </a:ext>
            </a:extLst>
          </p:cNvPr>
          <p:cNvSpPr/>
          <p:nvPr/>
        </p:nvSpPr>
        <p:spPr>
          <a:xfrm>
            <a:off x="0" y="2339545"/>
            <a:ext cx="12192000" cy="217891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EF3E5A-3F6E-496F-ADEF-27D28A93C54B}"/>
              </a:ext>
            </a:extLst>
          </p:cNvPr>
          <p:cNvGrpSpPr/>
          <p:nvPr/>
        </p:nvGrpSpPr>
        <p:grpSpPr>
          <a:xfrm>
            <a:off x="7968881" y="1713776"/>
            <a:ext cx="3652643" cy="3430448"/>
            <a:chOff x="1211957" y="656705"/>
            <a:chExt cx="4971329" cy="437939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5C7D24D-242B-4638-A576-7797D958DCB1}"/>
                </a:ext>
              </a:extLst>
            </p:cNvPr>
            <p:cNvCxnSpPr>
              <a:cxnSpLocks/>
              <a:stCxn id="39" idx="0"/>
              <a:endCxn id="38" idx="4"/>
            </p:cNvCxnSpPr>
            <p:nvPr/>
          </p:nvCxnSpPr>
          <p:spPr>
            <a:xfrm flipH="1">
              <a:off x="5986161" y="2759940"/>
              <a:ext cx="140803" cy="8282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4495135-7A75-4089-B76B-388C4B41440B}"/>
                </a:ext>
              </a:extLst>
            </p:cNvPr>
            <p:cNvCxnSpPr>
              <a:cxnSpLocks/>
              <a:stCxn id="38" idx="7"/>
              <a:endCxn id="46" idx="2"/>
            </p:cNvCxnSpPr>
            <p:nvPr/>
          </p:nvCxnSpPr>
          <p:spPr>
            <a:xfrm flipH="1">
              <a:off x="4112241" y="3732396"/>
              <a:ext cx="1814182" cy="12473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425F3E1-FEE7-4BEF-9F00-393E5B074314}"/>
                </a:ext>
              </a:extLst>
            </p:cNvPr>
            <p:cNvCxnSpPr>
              <a:cxnSpLocks/>
              <a:stCxn id="38" idx="6"/>
              <a:endCxn id="45" idx="2"/>
            </p:cNvCxnSpPr>
            <p:nvPr/>
          </p:nvCxnSpPr>
          <p:spPr>
            <a:xfrm flipH="1">
              <a:off x="4803222" y="3672657"/>
              <a:ext cx="1098458" cy="3646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CEC3A7F-CCA0-4A0D-B6CE-534CD116AA58}"/>
                </a:ext>
              </a:extLst>
            </p:cNvPr>
            <p:cNvCxnSpPr>
              <a:cxnSpLocks/>
              <a:stCxn id="45" idx="7"/>
              <a:endCxn id="46" idx="3"/>
            </p:cNvCxnSpPr>
            <p:nvPr/>
          </p:nvCxnSpPr>
          <p:spPr>
            <a:xfrm flipH="1">
              <a:off x="4095746" y="4097077"/>
              <a:ext cx="563256" cy="8428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A4881-46DB-40A5-A738-C026F54BA051}"/>
                </a:ext>
              </a:extLst>
            </p:cNvPr>
            <p:cNvCxnSpPr>
              <a:cxnSpLocks/>
              <a:stCxn id="39" idx="4"/>
              <a:endCxn id="51" idx="1"/>
            </p:cNvCxnSpPr>
            <p:nvPr/>
          </p:nvCxnSpPr>
          <p:spPr>
            <a:xfrm flipH="1" flipV="1">
              <a:off x="5728406" y="1933680"/>
              <a:ext cx="398559" cy="7136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F66AF5-F338-4F91-B345-D3308CA136D7}"/>
                </a:ext>
              </a:extLst>
            </p:cNvPr>
            <p:cNvCxnSpPr>
              <a:cxnSpLocks/>
              <a:stCxn id="40" idx="3"/>
              <a:endCxn id="51" idx="7"/>
            </p:cNvCxnSpPr>
            <p:nvPr/>
          </p:nvCxnSpPr>
          <p:spPr>
            <a:xfrm flipV="1">
              <a:off x="4921530" y="1933680"/>
              <a:ext cx="727225" cy="278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CB950DB-1C91-406C-A111-2019D73F65E3}"/>
                </a:ext>
              </a:extLst>
            </p:cNvPr>
            <p:cNvCxnSpPr>
              <a:cxnSpLocks/>
              <a:stCxn id="40" idx="2"/>
              <a:endCxn id="39" idx="6"/>
            </p:cNvCxnSpPr>
            <p:nvPr/>
          </p:nvCxnSpPr>
          <p:spPr>
            <a:xfrm>
              <a:off x="4946275" y="2271818"/>
              <a:ext cx="1124369" cy="4318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B7A5620-6E1F-41E5-9A16-853C8FD16E18}"/>
                </a:ext>
              </a:extLst>
            </p:cNvPr>
            <p:cNvCxnSpPr>
              <a:cxnSpLocks/>
              <a:stCxn id="45" idx="4"/>
              <a:endCxn id="40" idx="0"/>
            </p:cNvCxnSpPr>
            <p:nvPr/>
          </p:nvCxnSpPr>
          <p:spPr>
            <a:xfrm flipV="1">
              <a:off x="4718739" y="2356301"/>
              <a:ext cx="143053" cy="15965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8E0582-C56F-4F6D-9FCF-5CB708172B70}"/>
                </a:ext>
              </a:extLst>
            </p:cNvPr>
            <p:cNvCxnSpPr>
              <a:cxnSpLocks/>
              <a:stCxn id="44" idx="3"/>
              <a:endCxn id="40" idx="7"/>
            </p:cNvCxnSpPr>
            <p:nvPr/>
          </p:nvCxnSpPr>
          <p:spPr>
            <a:xfrm flipV="1">
              <a:off x="3569267" y="2331557"/>
              <a:ext cx="1232788" cy="15426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725256-9F25-45DA-BE24-D78F0799E68F}"/>
                </a:ext>
              </a:extLst>
            </p:cNvPr>
            <p:cNvCxnSpPr>
              <a:cxnSpLocks/>
              <a:stCxn id="44" idx="2"/>
              <a:endCxn id="45" idx="6"/>
            </p:cNvCxnSpPr>
            <p:nvPr/>
          </p:nvCxnSpPr>
          <p:spPr>
            <a:xfrm>
              <a:off x="3582076" y="3937537"/>
              <a:ext cx="1052181" cy="998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E5DD90-B805-41FE-AD32-F6F95A64AAA1}"/>
                </a:ext>
              </a:extLst>
            </p:cNvPr>
            <p:cNvCxnSpPr>
              <a:cxnSpLocks/>
              <a:stCxn id="44" idx="1"/>
              <a:endCxn id="46" idx="4"/>
            </p:cNvCxnSpPr>
            <p:nvPr/>
          </p:nvCxnSpPr>
          <p:spPr>
            <a:xfrm>
              <a:off x="3546319" y="3991410"/>
              <a:ext cx="509601" cy="93204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D0C46BB-68B5-41A3-AA27-F728B90F2629}"/>
                </a:ext>
              </a:extLst>
            </p:cNvPr>
            <p:cNvCxnSpPr>
              <a:cxnSpLocks/>
              <a:stCxn id="42" idx="1"/>
              <a:endCxn id="55" idx="6"/>
            </p:cNvCxnSpPr>
            <p:nvPr/>
          </p:nvCxnSpPr>
          <p:spPr>
            <a:xfrm>
              <a:off x="2027916" y="3374208"/>
              <a:ext cx="855063" cy="908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7F090EA-B9D2-41E5-A298-BBD8F0C5EB8F}"/>
                </a:ext>
              </a:extLst>
            </p:cNvPr>
            <p:cNvCxnSpPr>
              <a:cxnSpLocks/>
              <a:stCxn id="42" idx="0"/>
              <a:endCxn id="43" idx="4"/>
            </p:cNvCxnSpPr>
            <p:nvPr/>
          </p:nvCxnSpPr>
          <p:spPr>
            <a:xfrm>
              <a:off x="1986037" y="3384424"/>
              <a:ext cx="145307" cy="11563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8D8F9B-4E8E-449C-B08D-DE501260C785}"/>
                </a:ext>
              </a:extLst>
            </p:cNvPr>
            <p:cNvCxnSpPr>
              <a:cxnSpLocks/>
              <a:stCxn id="48" idx="1"/>
              <a:endCxn id="41" idx="5"/>
            </p:cNvCxnSpPr>
            <p:nvPr/>
          </p:nvCxnSpPr>
          <p:spPr>
            <a:xfrm>
              <a:off x="1892362" y="1623240"/>
              <a:ext cx="839261" cy="7225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F7DF557-1CAF-49A2-8955-688540B002AC}"/>
                </a:ext>
              </a:extLst>
            </p:cNvPr>
            <p:cNvCxnSpPr>
              <a:cxnSpLocks/>
              <a:stCxn id="48" idx="7"/>
              <a:endCxn id="47" idx="4"/>
            </p:cNvCxnSpPr>
            <p:nvPr/>
          </p:nvCxnSpPr>
          <p:spPr>
            <a:xfrm flipH="1">
              <a:off x="1296439" y="1623239"/>
              <a:ext cx="476446" cy="13095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307ECF-33A0-482B-82F0-75E8E57B6B13}"/>
                </a:ext>
              </a:extLst>
            </p:cNvPr>
            <p:cNvCxnSpPr>
              <a:cxnSpLocks/>
              <a:stCxn id="48" idx="3"/>
              <a:endCxn id="49" idx="6"/>
            </p:cNvCxnSpPr>
            <p:nvPr/>
          </p:nvCxnSpPr>
          <p:spPr>
            <a:xfrm flipV="1">
              <a:off x="1892361" y="727452"/>
              <a:ext cx="1166684" cy="7763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7EE00A1-8AD5-4836-AEE8-31A5596783FB}"/>
                </a:ext>
              </a:extLst>
            </p:cNvPr>
            <p:cNvCxnSpPr>
              <a:cxnSpLocks/>
              <a:stCxn id="53" idx="7"/>
              <a:endCxn id="49" idx="1"/>
            </p:cNvCxnSpPr>
            <p:nvPr/>
          </p:nvCxnSpPr>
          <p:spPr>
            <a:xfrm flipH="1" flipV="1">
              <a:off x="3162186" y="741322"/>
              <a:ext cx="918478" cy="1957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C963B77-9653-46EE-869E-BF09251C6C1C}"/>
                </a:ext>
              </a:extLst>
            </p:cNvPr>
            <p:cNvCxnSpPr>
              <a:cxnSpLocks/>
              <a:stCxn id="51" idx="4"/>
              <a:endCxn id="52" idx="1"/>
            </p:cNvCxnSpPr>
            <p:nvPr/>
          </p:nvCxnSpPr>
          <p:spPr>
            <a:xfrm flipH="1" flipV="1">
              <a:off x="5059157" y="1301491"/>
              <a:ext cx="629423" cy="5360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CE8E8C4-41BD-4E92-B851-8F03C5E64AC2}"/>
                </a:ext>
              </a:extLst>
            </p:cNvPr>
            <p:cNvCxnSpPr>
              <a:cxnSpLocks/>
              <a:stCxn id="49" idx="0"/>
              <a:endCxn id="50" idx="5"/>
            </p:cNvCxnSpPr>
            <p:nvPr/>
          </p:nvCxnSpPr>
          <p:spPr>
            <a:xfrm>
              <a:off x="3127914" y="767468"/>
              <a:ext cx="856384" cy="10948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A8097B9-9EFA-47E8-8553-89E31A671941}"/>
                </a:ext>
              </a:extLst>
            </p:cNvPr>
            <p:cNvCxnSpPr>
              <a:cxnSpLocks/>
              <a:stCxn id="53" idx="1"/>
              <a:endCxn id="52" idx="5"/>
            </p:cNvCxnSpPr>
            <p:nvPr/>
          </p:nvCxnSpPr>
          <p:spPr>
            <a:xfrm>
              <a:off x="4200142" y="937069"/>
              <a:ext cx="779366" cy="2847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0C8AD64-9C55-46D2-A610-E990F0E88A34}"/>
                </a:ext>
              </a:extLst>
            </p:cNvPr>
            <p:cNvCxnSpPr>
              <a:cxnSpLocks/>
              <a:stCxn id="48" idx="0"/>
              <a:endCxn id="42" idx="5"/>
            </p:cNvCxnSpPr>
            <p:nvPr/>
          </p:nvCxnSpPr>
          <p:spPr>
            <a:xfrm>
              <a:off x="1832622" y="1647984"/>
              <a:ext cx="128751" cy="16353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A03FF7-699D-4622-8412-BC52A41CB3EF}"/>
                </a:ext>
              </a:extLst>
            </p:cNvPr>
            <p:cNvCxnSpPr>
              <a:cxnSpLocks/>
              <a:stCxn id="43" idx="5"/>
              <a:endCxn id="47" idx="0"/>
            </p:cNvCxnSpPr>
            <p:nvPr/>
          </p:nvCxnSpPr>
          <p:spPr>
            <a:xfrm flipH="1" flipV="1">
              <a:off x="1296439" y="3101754"/>
              <a:ext cx="781816" cy="147591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548562-4420-4920-ACFC-FF933E40C6C5}"/>
                </a:ext>
              </a:extLst>
            </p:cNvPr>
            <p:cNvCxnSpPr>
              <a:cxnSpLocks/>
              <a:stCxn id="47" idx="1"/>
              <a:endCxn id="42" idx="0"/>
            </p:cNvCxnSpPr>
            <p:nvPr/>
          </p:nvCxnSpPr>
          <p:spPr>
            <a:xfrm>
              <a:off x="1356177" y="3077010"/>
              <a:ext cx="629860" cy="3074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71046F0-49DB-44F0-9BEE-7932D8349CC2}"/>
                </a:ext>
              </a:extLst>
            </p:cNvPr>
            <p:cNvCxnSpPr>
              <a:cxnSpLocks/>
              <a:stCxn id="43" idx="1"/>
              <a:endCxn id="46" idx="6"/>
            </p:cNvCxnSpPr>
            <p:nvPr/>
          </p:nvCxnSpPr>
          <p:spPr>
            <a:xfrm>
              <a:off x="2220454" y="4668931"/>
              <a:ext cx="1779146" cy="3108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B626CD-C765-45A9-A76E-8ADF4E30C1C7}"/>
                </a:ext>
              </a:extLst>
            </p:cNvPr>
            <p:cNvCxnSpPr>
              <a:cxnSpLocks/>
              <a:stCxn id="42" idx="2"/>
              <a:endCxn id="44" idx="6"/>
            </p:cNvCxnSpPr>
            <p:nvPr/>
          </p:nvCxnSpPr>
          <p:spPr>
            <a:xfrm>
              <a:off x="2050304" y="3337370"/>
              <a:ext cx="1365953" cy="5677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97F11A-284C-4DD4-AB12-83B78C29B576}"/>
                </a:ext>
              </a:extLst>
            </p:cNvPr>
            <p:cNvCxnSpPr>
              <a:cxnSpLocks/>
              <a:stCxn id="41" idx="1"/>
              <a:endCxn id="44" idx="5"/>
            </p:cNvCxnSpPr>
            <p:nvPr/>
          </p:nvCxnSpPr>
          <p:spPr>
            <a:xfrm>
              <a:off x="2851098" y="2465260"/>
              <a:ext cx="600917" cy="13859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96E65F7-266D-4EAC-BBE7-571FAA5F9835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 flipV="1">
              <a:off x="2851098" y="1917464"/>
              <a:ext cx="1108580" cy="4283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2B5468E-CB99-4093-8C03-D6BDD0798987}"/>
                </a:ext>
              </a:extLst>
            </p:cNvPr>
            <p:cNvCxnSpPr>
              <a:cxnSpLocks/>
              <a:stCxn id="44" idx="4"/>
              <a:endCxn id="50" idx="7"/>
            </p:cNvCxnSpPr>
            <p:nvPr/>
          </p:nvCxnSpPr>
          <p:spPr>
            <a:xfrm flipV="1">
              <a:off x="3515393" y="1981755"/>
              <a:ext cx="468905" cy="18566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BF700A7-40B7-453D-9A52-36537CBE2A77}"/>
                </a:ext>
              </a:extLst>
            </p:cNvPr>
            <p:cNvCxnSpPr>
              <a:cxnSpLocks/>
              <a:stCxn id="40" idx="5"/>
              <a:endCxn id="50" idx="1"/>
            </p:cNvCxnSpPr>
            <p:nvPr/>
          </p:nvCxnSpPr>
          <p:spPr>
            <a:xfrm flipH="1" flipV="1">
              <a:off x="4103774" y="1981755"/>
              <a:ext cx="698280" cy="2303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EDB5B7D-8629-40FF-A636-FCFBDCE702CC}"/>
                </a:ext>
              </a:extLst>
            </p:cNvPr>
            <p:cNvCxnSpPr>
              <a:cxnSpLocks/>
              <a:stCxn id="41" idx="7"/>
              <a:endCxn id="42" idx="3"/>
            </p:cNvCxnSpPr>
            <p:nvPr/>
          </p:nvCxnSpPr>
          <p:spPr>
            <a:xfrm flipH="1">
              <a:off x="2040089" y="2465260"/>
              <a:ext cx="691533" cy="8302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374C353-FDD1-45B9-AC0C-9366ABA4B1D2}"/>
                </a:ext>
              </a:extLst>
            </p:cNvPr>
            <p:cNvCxnSpPr>
              <a:cxnSpLocks/>
              <a:stCxn id="39" idx="7"/>
              <a:endCxn id="45" idx="3"/>
            </p:cNvCxnSpPr>
            <p:nvPr/>
          </p:nvCxnSpPr>
          <p:spPr>
            <a:xfrm flipH="1">
              <a:off x="4778478" y="2743444"/>
              <a:ext cx="1308662" cy="12341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D031E40-6843-4C94-8FCB-780799AE97ED}"/>
                </a:ext>
              </a:extLst>
            </p:cNvPr>
            <p:cNvCxnSpPr>
              <a:cxnSpLocks/>
              <a:stCxn id="52" idx="7"/>
              <a:endCxn id="50" idx="3"/>
            </p:cNvCxnSpPr>
            <p:nvPr/>
          </p:nvCxnSpPr>
          <p:spPr>
            <a:xfrm flipH="1">
              <a:off x="4103775" y="1301491"/>
              <a:ext cx="875733" cy="5607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5A9EE8D-C794-4A79-955A-C9DAF2733A6D}"/>
                </a:ext>
              </a:extLst>
            </p:cNvPr>
            <p:cNvCxnSpPr>
              <a:cxnSpLocks/>
              <a:stCxn id="49" idx="7"/>
              <a:endCxn id="41" idx="4"/>
            </p:cNvCxnSpPr>
            <p:nvPr/>
          </p:nvCxnSpPr>
          <p:spPr>
            <a:xfrm flipH="1">
              <a:off x="2791359" y="761725"/>
              <a:ext cx="293833" cy="15593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CCE429D-82F8-448B-9254-A17656A1DC8D}"/>
                </a:ext>
              </a:extLst>
            </p:cNvPr>
            <p:cNvSpPr/>
            <p:nvPr/>
          </p:nvSpPr>
          <p:spPr>
            <a:xfrm flipH="1" flipV="1">
              <a:off x="5901680" y="3588176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7C8F92A-2C72-44D0-BEEE-BCBD4F4F35BC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6070644" y="2647298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A733C82-9A7C-4A16-BE4C-4B836C8F0F27}"/>
                </a:ext>
              </a:extLst>
            </p:cNvPr>
            <p:cNvSpPr/>
            <p:nvPr/>
          </p:nvSpPr>
          <p:spPr>
            <a:xfrm flipH="1" flipV="1">
              <a:off x="4777310" y="2187336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02A63E9-F269-479B-96DD-38FD0C3DD164}"/>
                </a:ext>
              </a:extLst>
            </p:cNvPr>
            <p:cNvSpPr/>
            <p:nvPr/>
          </p:nvSpPr>
          <p:spPr>
            <a:xfrm flipH="1" flipV="1">
              <a:off x="2706878" y="232103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C541C22-1494-419D-9DFB-517FA281E654}"/>
                </a:ext>
              </a:extLst>
            </p:cNvPr>
            <p:cNvSpPr>
              <a:spLocks noChangeAspect="1"/>
            </p:cNvSpPr>
            <p:nvPr/>
          </p:nvSpPr>
          <p:spPr>
            <a:xfrm rot="527431" flipH="1" flipV="1">
              <a:off x="1938324" y="3272443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C2EE9F-FEEA-4846-9BC4-DB8A08F89D2D}"/>
                </a:ext>
              </a:extLst>
            </p:cNvPr>
            <p:cNvSpPr/>
            <p:nvPr/>
          </p:nvSpPr>
          <p:spPr>
            <a:xfrm rot="20861494" flipH="1" flipV="1">
              <a:off x="2064872" y="453881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F70465C-C707-42D2-8339-B73038D010E2}"/>
                </a:ext>
              </a:extLst>
            </p:cNvPr>
            <p:cNvSpPr/>
            <p:nvPr/>
          </p:nvSpPr>
          <p:spPr>
            <a:xfrm rot="664413" flipH="1" flipV="1">
              <a:off x="3414685" y="383682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4E49250-4481-45C1-A8CC-A4E769891E91}"/>
                </a:ext>
              </a:extLst>
            </p:cNvPr>
            <p:cNvSpPr/>
            <p:nvPr/>
          </p:nvSpPr>
          <p:spPr>
            <a:xfrm flipH="1" flipV="1">
              <a:off x="4634257" y="3952857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8A560C8-D8A8-43A7-AFE8-C8F190D4D850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3999600" y="4923455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888E6BB-72A4-4F44-B060-6831F4C5BBBD}"/>
                </a:ext>
              </a:extLst>
            </p:cNvPr>
            <p:cNvSpPr/>
            <p:nvPr/>
          </p:nvSpPr>
          <p:spPr>
            <a:xfrm flipH="1" flipV="1">
              <a:off x="1211957" y="2932790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AB64F1-5C8A-4B5E-8BAB-A3528A9B7FBF}"/>
                </a:ext>
              </a:extLst>
            </p:cNvPr>
            <p:cNvSpPr/>
            <p:nvPr/>
          </p:nvSpPr>
          <p:spPr>
            <a:xfrm flipH="1" flipV="1">
              <a:off x="1748141" y="147901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ECDBC2A-058B-4CF9-B6BA-4C24DC7C30D7}"/>
                </a:ext>
              </a:extLst>
            </p:cNvPr>
            <p:cNvSpPr>
              <a:spLocks noChangeAspect="1"/>
            </p:cNvSpPr>
            <p:nvPr/>
          </p:nvSpPr>
          <p:spPr>
            <a:xfrm rot="20709530" flipH="1" flipV="1">
              <a:off x="3057167" y="656705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531BE5D-E8F6-4F14-97F6-F714EE1551EA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3959554" y="1837534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ADD316A-7B69-40B1-9870-21E9D5A7A815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5632260" y="1837534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B7B901E-1352-4D99-9040-F8E508DB5F55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4963011" y="1205346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8E628E1-479B-4BBB-888B-7D353B8F642D}"/>
                </a:ext>
              </a:extLst>
            </p:cNvPr>
            <p:cNvSpPr/>
            <p:nvPr/>
          </p:nvSpPr>
          <p:spPr>
            <a:xfrm flipH="1" flipV="1">
              <a:off x="4055922" y="79284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24DB87A-3670-4B2A-AC9F-166E4A40B003}"/>
                </a:ext>
              </a:extLst>
            </p:cNvPr>
            <p:cNvCxnSpPr>
              <a:cxnSpLocks/>
              <a:stCxn id="53" idx="0"/>
              <a:endCxn id="50" idx="0"/>
            </p:cNvCxnSpPr>
            <p:nvPr/>
          </p:nvCxnSpPr>
          <p:spPr>
            <a:xfrm flipH="1">
              <a:off x="4044036" y="961813"/>
              <a:ext cx="96367" cy="10446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3A95AE9-0BFC-424F-B9D9-54CE1890957D}"/>
                </a:ext>
              </a:extLst>
            </p:cNvPr>
            <p:cNvSpPr/>
            <p:nvPr/>
          </p:nvSpPr>
          <p:spPr>
            <a:xfrm flipH="1" flipV="1">
              <a:off x="2882979" y="4198345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4F6175D-CD4B-45F7-A0FE-319B9B6D8FE3}"/>
                </a:ext>
              </a:extLst>
            </p:cNvPr>
            <p:cNvCxnSpPr>
              <a:cxnSpLocks/>
              <a:stCxn id="55" idx="1"/>
              <a:endCxn id="46" idx="6"/>
            </p:cNvCxnSpPr>
            <p:nvPr/>
          </p:nvCxnSpPr>
          <p:spPr>
            <a:xfrm>
              <a:off x="3027200" y="4342565"/>
              <a:ext cx="972400" cy="6372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CFDE5FA-A885-47BF-80C8-09B8618296EC}"/>
                </a:ext>
              </a:extLst>
            </p:cNvPr>
            <p:cNvCxnSpPr>
              <a:cxnSpLocks/>
              <a:stCxn id="43" idx="3"/>
              <a:endCxn id="55" idx="7"/>
            </p:cNvCxnSpPr>
            <p:nvPr/>
          </p:nvCxnSpPr>
          <p:spPr>
            <a:xfrm flipV="1">
              <a:off x="2194985" y="4342565"/>
              <a:ext cx="712739" cy="2096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E82D4F8-8968-4A56-8FEC-7D90AAF512B0}"/>
                </a:ext>
              </a:extLst>
            </p:cNvPr>
            <p:cNvCxnSpPr>
              <a:cxnSpLocks/>
              <a:stCxn id="55" idx="2"/>
              <a:endCxn id="44" idx="0"/>
            </p:cNvCxnSpPr>
            <p:nvPr/>
          </p:nvCxnSpPr>
          <p:spPr>
            <a:xfrm flipV="1">
              <a:off x="3051944" y="4004220"/>
              <a:ext cx="430996" cy="2786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F8FF615-3F30-49C9-A7C8-EF52310FBE9A}"/>
              </a:ext>
            </a:extLst>
          </p:cNvPr>
          <p:cNvGrpSpPr/>
          <p:nvPr/>
        </p:nvGrpSpPr>
        <p:grpSpPr>
          <a:xfrm>
            <a:off x="572717" y="2761506"/>
            <a:ext cx="12192000" cy="1318987"/>
            <a:chOff x="0" y="2671679"/>
            <a:chExt cx="12192000" cy="131898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E2714A-BE29-4E83-A155-D5802C472B0A}"/>
                </a:ext>
              </a:extLst>
            </p:cNvPr>
            <p:cNvSpPr txBox="1"/>
            <p:nvPr/>
          </p:nvSpPr>
          <p:spPr>
            <a:xfrm>
              <a:off x="0" y="2671679"/>
              <a:ext cx="1219200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ES" altLang="ko-KR" sz="6000">
                  <a:solidFill>
                    <a:schemeClr val="bg1"/>
                  </a:solidFill>
                  <a:cs typeface="Arial" pitchFamily="34" charset="0"/>
                </a:rPr>
                <a:t>Muchas Gracias</a:t>
              </a:r>
              <a:endParaRPr lang="ko-KR" altLang="en-US" sz="60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79A9243-91CB-437D-9D82-6D402B13F59A}"/>
                </a:ext>
              </a:extLst>
            </p:cNvPr>
            <p:cNvSpPr txBox="1"/>
            <p:nvPr/>
          </p:nvSpPr>
          <p:spPr>
            <a:xfrm>
              <a:off x="50" y="3611010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ES" altLang="ko-KR" sz="1867">
                  <a:solidFill>
                    <a:schemeClr val="bg1"/>
                  </a:solidFill>
                  <a:cs typeface="Arial" pitchFamily="34" charset="0"/>
                </a:rPr>
                <a:t>Nos veremos en la </a:t>
              </a:r>
              <a:r>
                <a:rPr lang="es-ES" altLang="ko-KR" sz="1867" err="1">
                  <a:solidFill>
                    <a:schemeClr val="bg1"/>
                  </a:solidFill>
                  <a:cs typeface="Arial" pitchFamily="34" charset="0"/>
                </a:rPr>
                <a:t>Proxima</a:t>
              </a:r>
              <a:r>
                <a:rPr lang="es-ES" altLang="ko-KR" sz="1867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1867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2" name="Footer Placeholder 4"/>
          <p:cNvSpPr txBox="1">
            <a:spLocks/>
          </p:cNvSpPr>
          <p:nvPr/>
        </p:nvSpPr>
        <p:spPr>
          <a:xfrm>
            <a:off x="335360" y="6525344"/>
            <a:ext cx="5029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>
                <a:solidFill>
                  <a:schemeClr val="bg1"/>
                </a:solidFill>
              </a:rPr>
              <a:t>ISFT n151 – Algoritmos y Estructuras de Datos</a:t>
            </a:r>
          </a:p>
        </p:txBody>
      </p:sp>
    </p:spTree>
    <p:extLst>
      <p:ext uri="{BB962C8B-B14F-4D97-AF65-F5344CB8AC3E}">
        <p14:creationId xmlns:p14="http://schemas.microsoft.com/office/powerpoint/2010/main" val="2743415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6820B1F-37CE-A593-8424-4B4BB128D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320"/>
            <a:ext cx="12177133" cy="6858001"/>
          </a:xfrm>
          <a:prstGeom prst="rect">
            <a:avLst/>
          </a:prstGeom>
        </p:spPr>
      </p:pic>
      <p:pic>
        <p:nvPicPr>
          <p:cNvPr id="6" name="Cámara 5">
            <a:extLst>
              <a:ext uri="{FF2B5EF4-FFF2-40B4-BE49-F238E27FC236}">
                <a16:creationId xmlns:a16="http://schemas.microsoft.com/office/drawing/2014/main" id="{63D386E1-C2C8-A473-5989-9BCCFF10C929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8922" y="48168"/>
            <a:ext cx="1659862" cy="1659862"/>
          </a:xfrm>
          <a:prstGeom prst="ellipse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980728"/>
            <a:ext cx="8363272" cy="511017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inserción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dirty="0"/>
          </a:p>
          <a:p>
            <a:pPr marL="361942" lvl="1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1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Página</a:t>
            </a:r>
            <a:r>
              <a:rPr lang="en-US" dirty="0"/>
              <a:t> </a:t>
            </a:r>
            <a:fld id="{042AED99-7FB4-404E-8A97-64753DCE42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455523" y="1700810"/>
            <a:ext cx="612000" cy="830997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2455523" y="1983797"/>
            <a:ext cx="612000" cy="830997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2455523" y="2266783"/>
            <a:ext cx="612000" cy="830997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2455523" y="2549770"/>
            <a:ext cx="612000" cy="830997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455523" y="2832758"/>
            <a:ext cx="612000" cy="830997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2455523" y="3115745"/>
            <a:ext cx="612000" cy="830997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2455523" y="3398731"/>
            <a:ext cx="612000" cy="830997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2455523" y="3681718"/>
            <a:ext cx="612000" cy="830997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2455523" y="3964707"/>
            <a:ext cx="612000" cy="830997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3215680" y="4395593"/>
            <a:ext cx="1880066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3359696" y="4941170"/>
            <a:ext cx="612000" cy="83099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3215680" y="2276873"/>
            <a:ext cx="5741700" cy="4308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Colocamos el primer elemento en la lista vacía</a:t>
            </a:r>
          </a:p>
        </p:txBody>
      </p:sp>
      <p:sp>
        <p:nvSpPr>
          <p:cNvPr id="28" name="Marcador de fecha 1"/>
          <p:cNvSpPr>
            <a:spLocks noGrp="1"/>
          </p:cNvSpPr>
          <p:nvPr>
            <p:ph type="dt" sz="half" idx="10"/>
          </p:nvPr>
        </p:nvSpPr>
        <p:spPr>
          <a:xfrm>
            <a:off x="321923" y="6381465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65C447-6724-408A-9C7F-6B3BFD882141}" type="datetime10">
              <a:rPr lang="es-AR" smtClean="0"/>
              <a:t>20:30</a:t>
            </a:fld>
            <a:endParaRPr lang="en-US" dirty="0"/>
          </a:p>
        </p:txBody>
      </p:sp>
      <p:sp>
        <p:nvSpPr>
          <p:cNvPr id="3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95733" y="6396036"/>
            <a:ext cx="460851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/>
              <a:t>Algoritmos y Estructuras de Datos I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7" grpId="1" animBg="1"/>
      <p:bldP spid="29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6390</TotalTime>
  <Words>7056</Words>
  <Application>Microsoft Office PowerPoint</Application>
  <PresentationFormat>Panorámica</PresentationFormat>
  <Paragraphs>2407</Paragraphs>
  <Slides>84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84</vt:i4>
      </vt:variant>
    </vt:vector>
  </HeadingPairs>
  <TitlesOfParts>
    <vt:vector size="93" baseType="lpstr">
      <vt:lpstr>Arial</vt:lpstr>
      <vt:lpstr>Calibri</vt:lpstr>
      <vt:lpstr>Cambria</vt:lpstr>
      <vt:lpstr>Consolas</vt:lpstr>
      <vt:lpstr>Constantia</vt:lpstr>
      <vt:lpstr>Wingdings</vt:lpstr>
      <vt:lpstr>Cover and End Slide Master</vt:lpstr>
      <vt:lpstr>Contents Slide Master</vt:lpstr>
      <vt:lpstr>Section Break Slide Master</vt:lpstr>
      <vt:lpstr>Presentación de PowerPoint</vt:lpstr>
      <vt:lpstr>Listas &amp; Algoritmos  de ordenación</vt:lpstr>
      <vt:lpstr>Índice</vt:lpstr>
      <vt:lpstr>Algoritmos y Estructuras de Datos I</vt:lpstr>
      <vt:lpstr>Algoritmos de ordenación</vt:lpstr>
      <vt:lpstr>Algoritmos de ordenación</vt:lpstr>
      <vt:lpstr>Presentación de PowerPoint</vt:lpstr>
      <vt:lpstr>Ordenación por inserción</vt:lpstr>
      <vt:lpstr>Ordenación por inserción</vt:lpstr>
      <vt:lpstr>Ordenación por inserción</vt:lpstr>
      <vt:lpstr>Ordenación por inserción</vt:lpstr>
      <vt:lpstr>Ordenación por inserción</vt:lpstr>
      <vt:lpstr>Ordenación por inserción</vt:lpstr>
      <vt:lpstr>Ordenación por inserción</vt:lpstr>
      <vt:lpstr>Ordenación por inserción</vt:lpstr>
      <vt:lpstr>Ordenación por inserción</vt:lpstr>
      <vt:lpstr>Ordenación por inserción</vt:lpstr>
      <vt:lpstr>Ordenación por inserción</vt:lpstr>
      <vt:lpstr>Ordenación por inserción</vt:lpstr>
      <vt:lpstr>Ordenación por inserción</vt:lpstr>
      <vt:lpstr>Ordenación de arrays por inserción</vt:lpstr>
      <vt:lpstr>Ordenación de arrays por inserción</vt:lpstr>
      <vt:lpstr>Ordenación de arrays por inserción</vt:lpstr>
      <vt:lpstr>Ordenación de arrays por inserción</vt:lpstr>
      <vt:lpstr>Presentación de PowerPoint</vt:lpstr>
      <vt:lpstr>Ordenación por inserción con intercambios</vt:lpstr>
      <vt:lpstr>Ordenación por inserción con intercambios</vt:lpstr>
      <vt:lpstr>Ordenación por inserción con intercambios</vt:lpstr>
      <vt:lpstr>Ordenación por inserción con intercambios</vt:lpstr>
      <vt:lpstr>Ordenación por inserción con intercambios</vt:lpstr>
      <vt:lpstr>Ordenación por inserción con intercambios</vt:lpstr>
      <vt:lpstr>Ordenación por inserción con intercambios</vt:lpstr>
      <vt:lpstr>Presentación de PowerPoint</vt:lpstr>
      <vt:lpstr>Ordenación por inserción</vt:lpstr>
      <vt:lpstr>Ordenación por inserción</vt:lpstr>
      <vt:lpstr>Ordenación por inserción</vt:lpstr>
      <vt:lpstr>Ordenación por inserción</vt:lpstr>
      <vt:lpstr>Ordenación por inserción</vt:lpstr>
      <vt:lpstr>Ordenación por inserción</vt:lpstr>
      <vt:lpstr>Ordenación por inserción</vt:lpstr>
      <vt:lpstr>Fin Parte 1</vt:lpstr>
      <vt:lpstr>Presentación de PowerPoint</vt:lpstr>
      <vt:lpstr>Ordenación por selección directa</vt:lpstr>
      <vt:lpstr>Ordenación por selección directa</vt:lpstr>
      <vt:lpstr>Ordenación por selección directa</vt:lpstr>
      <vt:lpstr>Ordenación por selección directa</vt:lpstr>
      <vt:lpstr>Ordenación por selección directa</vt:lpstr>
      <vt:lpstr>Ordenación por selección directa</vt:lpstr>
      <vt:lpstr>Ordenación por selección directa</vt:lpstr>
      <vt:lpstr>Ordenación por selección directa</vt:lpstr>
      <vt:lpstr>Ordenación por selección directa</vt:lpstr>
      <vt:lpstr>Ordenación por selección directa</vt:lpstr>
      <vt:lpstr>Ordenación por selección directa</vt:lpstr>
      <vt:lpstr>Ordenación por selección directa</vt:lpstr>
      <vt:lpstr>Ordenación por selección directa</vt:lpstr>
      <vt:lpstr>Ordenación por selección directa</vt:lpstr>
      <vt:lpstr>Fundamentos de la programación</vt:lpstr>
      <vt:lpstr>Método de la burbuja</vt:lpstr>
      <vt:lpstr>Método de la burbuja</vt:lpstr>
      <vt:lpstr>Método de la burbuja</vt:lpstr>
      <vt:lpstr>Método de la burbuja</vt:lpstr>
      <vt:lpstr>Método de la burbuja mejorado</vt:lpstr>
      <vt:lpstr>Fundamentos de la programación</vt:lpstr>
      <vt:lpstr>Listas ordenadas</vt:lpstr>
      <vt:lpstr>Gestión de listas ordenadas</vt:lpstr>
      <vt:lpstr>Gestión de listas ordenadas</vt:lpstr>
      <vt:lpstr>Gestión de listas ordenadas</vt:lpstr>
      <vt:lpstr>Gestión de listas ordenadas</vt:lpstr>
      <vt:lpstr>Fundamentos de la programación</vt:lpstr>
      <vt:lpstr>Búsquedas en listas ordenadas</vt:lpstr>
      <vt:lpstr>Búsquedas en listas ordenadas</vt:lpstr>
      <vt:lpstr>Fundamentos de la programación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Muchas  Gracias.</vt:lpstr>
      <vt:lpstr>Muchas Gracias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jose luis oemig</cp:lastModifiedBy>
  <cp:revision>368</cp:revision>
  <dcterms:created xsi:type="dcterms:W3CDTF">2019-01-14T06:35:35Z</dcterms:created>
  <dcterms:modified xsi:type="dcterms:W3CDTF">2023-06-07T00:31:53Z</dcterms:modified>
</cp:coreProperties>
</file>