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1" r:id="rId1"/>
    <p:sldMasterId id="2147483656" r:id="rId2"/>
    <p:sldMasterId id="2147483654" r:id="rId3"/>
  </p:sldMasterIdLst>
  <p:notesMasterIdLst>
    <p:notesMasterId r:id="rId48"/>
  </p:notesMasterIdLst>
  <p:handoutMasterIdLst>
    <p:handoutMasterId r:id="rId49"/>
  </p:handoutMasterIdLst>
  <p:sldIdLst>
    <p:sldId id="374" r:id="rId4"/>
    <p:sldId id="863" r:id="rId5"/>
    <p:sldId id="873" r:id="rId6"/>
    <p:sldId id="841" r:id="rId7"/>
    <p:sldId id="806" r:id="rId8"/>
    <p:sldId id="807" r:id="rId9"/>
    <p:sldId id="808" r:id="rId10"/>
    <p:sldId id="809" r:id="rId11"/>
    <p:sldId id="894" r:id="rId12"/>
    <p:sldId id="846" r:id="rId13"/>
    <p:sldId id="810" r:id="rId14"/>
    <p:sldId id="874" r:id="rId15"/>
    <p:sldId id="842" r:id="rId16"/>
    <p:sldId id="875" r:id="rId17"/>
    <p:sldId id="814" r:id="rId18"/>
    <p:sldId id="840" r:id="rId19"/>
    <p:sldId id="876" r:id="rId20"/>
    <p:sldId id="877" r:id="rId21"/>
    <p:sldId id="878" r:id="rId22"/>
    <p:sldId id="879" r:id="rId23"/>
    <p:sldId id="880" r:id="rId24"/>
    <p:sldId id="887" r:id="rId25"/>
    <p:sldId id="888" r:id="rId26"/>
    <p:sldId id="889" r:id="rId27"/>
    <p:sldId id="844" r:id="rId28"/>
    <p:sldId id="859" r:id="rId29"/>
    <p:sldId id="890" r:id="rId30"/>
    <p:sldId id="860" r:id="rId31"/>
    <p:sldId id="891" r:id="rId32"/>
    <p:sldId id="892" r:id="rId33"/>
    <p:sldId id="893" r:id="rId34"/>
    <p:sldId id="871" r:id="rId35"/>
    <p:sldId id="864" r:id="rId36"/>
    <p:sldId id="868" r:id="rId37"/>
    <p:sldId id="869" r:id="rId38"/>
    <p:sldId id="824" r:id="rId39"/>
    <p:sldId id="866" r:id="rId40"/>
    <p:sldId id="867" r:id="rId41"/>
    <p:sldId id="825" r:id="rId42"/>
    <p:sldId id="826" r:id="rId43"/>
    <p:sldId id="827" r:id="rId44"/>
    <p:sldId id="836" r:id="rId45"/>
    <p:sldId id="422" r:id="rId46"/>
    <p:sldId id="67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 id="2" name="jose luis oemig" initials="jlo" lastIdx="1" clrIdx="1">
    <p:extLst>
      <p:ext uri="{19B8F6BF-5375-455C-9EA6-DF929625EA0E}">
        <p15:presenceInfo xmlns:p15="http://schemas.microsoft.com/office/powerpoint/2012/main" userId="cf2b96b22f7f739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83AF"/>
    <a:srgbClr val="FCCA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0030" autoAdjust="0"/>
    <p:restoredTop sz="94291" autoAdjust="0"/>
  </p:normalViewPr>
  <p:slideViewPr>
    <p:cSldViewPr snapToGrid="0" showGuides="1">
      <p:cViewPr varScale="1">
        <p:scale>
          <a:sx n="58" d="100"/>
          <a:sy n="58" d="100"/>
        </p:scale>
        <p:origin x="108" y="84"/>
      </p:cViewPr>
      <p:guideLst>
        <p:guide orient="horz" pos="2424"/>
        <p:guide pos="3840"/>
      </p:guideLst>
    </p:cSldViewPr>
  </p:slideViewPr>
  <p:outlineViewPr>
    <p:cViewPr>
      <p:scale>
        <a:sx n="33" d="100"/>
        <a:sy n="33" d="100"/>
      </p:scale>
      <p:origin x="0" y="-288"/>
    </p:cViewPr>
  </p:outlineViewPr>
  <p:notesTextViewPr>
    <p:cViewPr>
      <p:scale>
        <a:sx n="1" d="1"/>
        <a:sy n="1" d="1"/>
      </p:scale>
      <p:origin x="0" y="0"/>
    </p:cViewPr>
  </p:notesTextViewPr>
  <p:sorterViewPr>
    <p:cViewPr>
      <p:scale>
        <a:sx n="120" d="100"/>
        <a:sy n="120" d="100"/>
      </p:scale>
      <p:origin x="0" y="0"/>
    </p:cViewPr>
  </p:sorterViewPr>
  <p:notesViewPr>
    <p:cSldViewPr snapToGrid="0">
      <p:cViewPr varScale="1">
        <p:scale>
          <a:sx n="55" d="100"/>
          <a:sy n="55" d="100"/>
        </p:scale>
        <p:origin x="286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commentAuthors" Target="commentAuthor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FD0113-2C69-4595-904D-A8E74DCE1406}" type="datetimeFigureOut">
              <a:rPr lang="es-ES" smtClean="0"/>
              <a:pPr/>
              <a:t>06/06/2023</a:t>
            </a:fld>
            <a:endParaRPr lang="es-AR"/>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5657AB9-C1B3-4681-9F66-2B459AD8B258}" type="slidenum">
              <a:rPr lang="es-AR" smtClean="0"/>
              <a:pPr/>
              <a:t>‹Nº›</a:t>
            </a:fld>
            <a:endParaRPr lang="es-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04FDA-5BB2-4D3F-81FE-3FDC391BF129}" type="datetimeFigureOut">
              <a:rPr lang="es-AR" smtClean="0"/>
              <a:pPr/>
              <a:t>6/6/2023</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BDF8FE-6F8C-4FBF-AC80-B2A95D4AFF3A}" type="slidenum">
              <a:rPr lang="es-AR" smtClean="0"/>
              <a:pPr/>
              <a:t>‹Nº›</a:t>
            </a:fld>
            <a:endParaRPr lang="es-AR"/>
          </a:p>
        </p:txBody>
      </p:sp>
    </p:spTree>
    <p:extLst>
      <p:ext uri="{BB962C8B-B14F-4D97-AF65-F5344CB8AC3E}">
        <p14:creationId xmlns:p14="http://schemas.microsoft.com/office/powerpoint/2010/main" val="2882004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7C9B81F-C347-4BEF-BFDF-29C42F48304A}" type="datetimeFigureOut">
              <a:rPr lang="en-US" smtClean="0"/>
              <a:pPr/>
              <a:t>6/6/2023</a:t>
            </a:fld>
            <a:endParaRPr lang="en-US"/>
          </a:p>
        </p:txBody>
      </p:sp>
      <p:sp>
        <p:nvSpPr>
          <p:cNvPr id="4" name="3 Marcador de pie de página"/>
          <p:cNvSpPr>
            <a:spLocks noGrp="1"/>
          </p:cNvSpPr>
          <p:nvPr>
            <p:ph type="ftr" sz="quarter" idx="11"/>
          </p:nvPr>
        </p:nvSpPr>
        <p:spPr/>
        <p:txBody>
          <a:bodyPr/>
          <a:lstStyle/>
          <a:p>
            <a:endParaRPr kumimoji="0" lang="en-US"/>
          </a:p>
        </p:txBody>
      </p:sp>
      <p:sp>
        <p:nvSpPr>
          <p:cNvPr id="5" name="4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extLst>
      <p:ext uri="{BB962C8B-B14F-4D97-AF65-F5344CB8AC3E}">
        <p14:creationId xmlns:p14="http://schemas.microsoft.com/office/powerpoint/2010/main" val="757456004"/>
      </p:ext>
    </p:extLst>
  </p:cSld>
  <p:clrMapOvr>
    <a:masterClrMapping/>
  </p:clrMapOvr>
  <p:transition spd="med">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285728"/>
            <a:ext cx="10972800" cy="500066"/>
          </a:xfrm>
        </p:spPr>
        <p:txBody>
          <a:bodyPr>
            <a:noAutofit/>
          </a:bodyPr>
          <a:lstStyle>
            <a:lvl1pPr>
              <a:defRPr lang="en-US" sz="3600" dirty="0"/>
            </a:lvl1pPr>
          </a:lstStyle>
          <a:p>
            <a:r>
              <a:rPr kumimoji="0" lang="es-ES" dirty="0"/>
              <a:t>Haga clic para modificar el estilo de título del patrón</a:t>
            </a:r>
            <a:endParaRPr kumimoji="0" lang="en-US" dirty="0"/>
          </a:p>
        </p:txBody>
      </p:sp>
      <p:sp>
        <p:nvSpPr>
          <p:cNvPr id="3" name="2 Marcador de contenido"/>
          <p:cNvSpPr>
            <a:spLocks noGrp="1"/>
          </p:cNvSpPr>
          <p:nvPr>
            <p:ph idx="1"/>
          </p:nvPr>
        </p:nvSpPr>
        <p:spPr>
          <a:xfrm>
            <a:off x="609600" y="1071546"/>
            <a:ext cx="10972800" cy="5110178"/>
          </a:xfrm>
        </p:spPr>
        <p:txBody>
          <a:bodyPr/>
          <a:lstStyle>
            <a:lvl1pPr marL="0" indent="0">
              <a:buNone/>
              <a:defRPr sz="2400" i="1">
                <a:effectLst>
                  <a:outerShdw blurRad="38100" dist="38100" dir="2700000" algn="tl">
                    <a:srgbClr val="000000">
                      <a:alpha val="43137"/>
                    </a:srgbClr>
                  </a:outerShdw>
                </a:effectLst>
                <a:latin typeface="Cambria" pitchFamily="18" charset="0"/>
              </a:defRPr>
            </a:lvl1pPr>
            <a:lvl2pPr marL="360363" indent="-360363">
              <a:buClr>
                <a:schemeClr val="bg2">
                  <a:lumMod val="20000"/>
                  <a:lumOff val="80000"/>
                </a:schemeClr>
              </a:buClr>
              <a:buSzPct val="100000"/>
              <a:buFont typeface="Wingdings" pitchFamily="2" charset="2"/>
              <a:buChar char="ü"/>
              <a:defRPr sz="2200">
                <a:effectLst>
                  <a:outerShdw blurRad="38100" dist="38100" dir="2700000" algn="tl">
                    <a:srgbClr val="000000">
                      <a:alpha val="43137"/>
                    </a:srgbClr>
                  </a:outerShdw>
                </a:effectLst>
                <a:latin typeface="Cambria" pitchFamily="18" charset="0"/>
              </a:defRPr>
            </a:lvl2pPr>
            <a:lvl3pPr marL="714375" indent="-355600">
              <a:buClr>
                <a:srgbClr val="FFC000"/>
              </a:buClr>
              <a:buFont typeface="Constantia" pitchFamily="18" charset="0"/>
              <a:buChar char="—"/>
              <a:defRPr sz="2000">
                <a:effectLst>
                  <a:outerShdw blurRad="38100" dist="38100" dir="2700000" algn="tl">
                    <a:srgbClr val="000000">
                      <a:alpha val="43137"/>
                    </a:srgbClr>
                  </a:outerShdw>
                </a:effectLst>
                <a:latin typeface="Cambria" pitchFamily="18" charset="0"/>
              </a:defRPr>
            </a:lvl3pPr>
            <a:lvl4pPr marL="1076325" indent="-361950">
              <a:buClr>
                <a:schemeClr val="bg2">
                  <a:lumMod val="20000"/>
                  <a:lumOff val="80000"/>
                </a:schemeClr>
              </a:buClr>
              <a:buSzPct val="100000"/>
              <a:buFont typeface="Wingdings" pitchFamily="2" charset="2"/>
              <a:buChar char="ü"/>
              <a:defRPr>
                <a:effectLst>
                  <a:outerShdw blurRad="38100" dist="38100" dir="2700000" algn="tl">
                    <a:srgbClr val="000000">
                      <a:alpha val="43137"/>
                    </a:srgbClr>
                  </a:outerShdw>
                </a:effectLst>
                <a:latin typeface="Cambria" pitchFamily="18" charset="0"/>
              </a:defRPr>
            </a:lvl4pPr>
            <a:lvl5pPr marL="1438275" indent="-361950">
              <a:buClr>
                <a:schemeClr val="bg2">
                  <a:lumMod val="20000"/>
                  <a:lumOff val="80000"/>
                </a:schemeClr>
              </a:buClr>
              <a:buSzPct val="100000"/>
              <a:buFont typeface="Wingdings" pitchFamily="2" charset="2"/>
              <a:buChar char="ü"/>
              <a:defRPr>
                <a:effectLst>
                  <a:outerShdw blurRad="38100" dist="38100" dir="2700000" algn="tl">
                    <a:srgbClr val="000000">
                      <a:alpha val="43137"/>
                    </a:srgbClr>
                  </a:outerShdw>
                </a:effectLst>
                <a:latin typeface="Cambria" pitchFamily="18" charset="0"/>
              </a:defRPr>
            </a:lvl5pPr>
          </a:lstStyle>
          <a:p>
            <a:pPr lvl="0" eaLnBrk="1" latinLnBrk="0" hangingPunct="1"/>
            <a:r>
              <a:rPr lang="es-ES" dirty="0"/>
              <a:t>Haga clic para modificar el estilo de texto del patrón</a:t>
            </a:r>
          </a:p>
          <a:p>
            <a:pPr lvl="1" eaLnBrk="1" latinLnBrk="0" hangingPunct="1"/>
            <a:r>
              <a:rPr lang="es-ES" dirty="0"/>
              <a:t>Segundo nivel</a:t>
            </a:r>
          </a:p>
          <a:p>
            <a:pPr lvl="2" eaLnBrk="1" latinLnBrk="0" hangingPunct="1"/>
            <a:r>
              <a:rPr lang="es-ES" dirty="0"/>
              <a:t>Tercer nivel</a:t>
            </a:r>
          </a:p>
          <a:p>
            <a:pPr lvl="3" eaLnBrk="1" latinLnBrk="0" hangingPunct="1"/>
            <a:r>
              <a:rPr lang="es-ES" dirty="0"/>
              <a:t>Cuarto nivel</a:t>
            </a:r>
          </a:p>
          <a:p>
            <a:pPr lvl="4" eaLnBrk="1" latinLnBrk="0" hangingPunct="1"/>
            <a:r>
              <a:rPr lang="es-ES" dirty="0"/>
              <a:t>Quinto nivel</a:t>
            </a:r>
            <a:endParaRPr kumimoji="0" lang="en-US" dirty="0"/>
          </a:p>
        </p:txBody>
      </p:sp>
      <p:sp>
        <p:nvSpPr>
          <p:cNvPr id="5" name="4 Marcador de pie de página"/>
          <p:cNvSpPr>
            <a:spLocks noGrp="1"/>
          </p:cNvSpPr>
          <p:nvPr>
            <p:ph type="ftr" sz="quarter" idx="11"/>
          </p:nvPr>
        </p:nvSpPr>
        <p:spPr>
          <a:xfrm>
            <a:off x="1619219" y="6565359"/>
            <a:ext cx="7429552" cy="365125"/>
          </a:xfrm>
        </p:spPr>
        <p:txBody>
          <a:bodyPr/>
          <a:lstStyle>
            <a:lvl1pPr>
              <a:defRPr sz="1050">
                <a:solidFill>
                  <a:schemeClr val="tx1">
                    <a:lumMod val="85000"/>
                  </a:schemeClr>
                </a:solidFill>
                <a:effectLst>
                  <a:outerShdw blurRad="38100" dist="38100" dir="2700000" algn="tl">
                    <a:srgbClr val="000000">
                      <a:alpha val="43137"/>
                    </a:srgbClr>
                  </a:outerShdw>
                </a:effectLst>
                <a:latin typeface="+mj-lt"/>
              </a:defRPr>
            </a:lvl1pPr>
          </a:lstStyle>
          <a:p>
            <a:r>
              <a:rPr lang="es-ES" dirty="0"/>
              <a:t>Algoritmos y Estructuras de Datos I</a:t>
            </a:r>
          </a:p>
        </p:txBody>
      </p:sp>
      <p:sp>
        <p:nvSpPr>
          <p:cNvPr id="6" name="5 Marcador de número de diapositiva"/>
          <p:cNvSpPr>
            <a:spLocks noGrp="1"/>
          </p:cNvSpPr>
          <p:nvPr>
            <p:ph type="sldNum" sz="quarter" idx="12"/>
          </p:nvPr>
        </p:nvSpPr>
        <p:spPr>
          <a:xfrm>
            <a:off x="9239272" y="6565359"/>
            <a:ext cx="1200120" cy="365125"/>
          </a:xfrm>
        </p:spPr>
        <p:txBody>
          <a:bodyPr/>
          <a:lstStyle>
            <a:lvl1pPr>
              <a:defRPr sz="1050">
                <a:solidFill>
                  <a:schemeClr val="tx1">
                    <a:lumMod val="85000"/>
                  </a:schemeClr>
                </a:solidFill>
                <a:effectLst>
                  <a:outerShdw blurRad="38100" dist="38100" dir="2700000" algn="tl">
                    <a:srgbClr val="000000">
                      <a:alpha val="43137"/>
                    </a:srgbClr>
                  </a:outerShdw>
                </a:effectLst>
                <a:latin typeface="+mj-lt"/>
              </a:defRPr>
            </a:lvl1pPr>
          </a:lstStyle>
          <a:p>
            <a:r>
              <a:rPr lang="en-US" dirty="0" err="1"/>
              <a:t>Página</a:t>
            </a:r>
            <a:r>
              <a:rPr lang="en-US" dirty="0"/>
              <a:t> </a:t>
            </a:r>
            <a:fld id="{042AED99-7FB4-404E-8A97-64753DCE42EC}" type="slidenum">
              <a:rPr lang="en-US" smtClean="0"/>
              <a:pPr/>
              <a:t>‹Nº›</a:t>
            </a:fld>
            <a:endParaRPr lang="en-US" dirty="0"/>
          </a:p>
        </p:txBody>
      </p:sp>
      <p:cxnSp>
        <p:nvCxnSpPr>
          <p:cNvPr id="8" name="7 Conector recto"/>
          <p:cNvCxnSpPr/>
          <p:nvPr userDrawn="1"/>
        </p:nvCxnSpPr>
        <p:spPr>
          <a:xfrm>
            <a:off x="571462" y="857232"/>
            <a:ext cx="11049077" cy="0"/>
          </a:xfrm>
          <a:prstGeom prst="line">
            <a:avLst/>
          </a:prstGeom>
          <a:ln w="28575">
            <a:solidFill>
              <a:schemeClr val="accent2">
                <a:lumMod val="20000"/>
                <a:lumOff val="80000"/>
              </a:schemeClr>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27273290"/>
      </p:ext>
    </p:extLst>
  </p:cSld>
  <p:clrMapOvr>
    <a:overrideClrMapping bg1="dk1" tx1="lt1" bg2="dk2" tx2="lt2" accent1="accent1" accent2="accent2" accent3="accent3" accent4="accent4" accent5="accent5" accent6="accent6" hlink="hlink" folHlink="folHlink"/>
  </p:clrMapOvr>
  <p:transition spd="med">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796C2180-A0A3-439D-A7BE-7DF7EC20BE4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77A0BEDF-FF07-48FC-938B-4E1D5246EEC3}"/>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a16="http://schemas.microsoft.com/office/drawing/2014/main" id="{1DFB6824-E3BB-4844-B9D8-0AD7FC599818}"/>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E4CB2B7-7190-4933-BC14-4098CBB084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FA7CA79-6371-4421-B743-5C9A4E61CF1E}"/>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20174F3-7B89-4BF0-963D-C2D507FE4C8A}"/>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590BFE3-3161-4AF5-8145-B91610252E0C}"/>
              </a:ext>
            </a:extLst>
          </p:cNvPr>
          <p:cNvGrpSpPr/>
          <p:nvPr userDrawn="1"/>
        </p:nvGrpSpPr>
        <p:grpSpPr>
          <a:xfrm>
            <a:off x="5655129" y="6509779"/>
            <a:ext cx="881742" cy="137160"/>
            <a:chOff x="5215346" y="150098"/>
            <a:chExt cx="881742" cy="137160"/>
          </a:xfrm>
        </p:grpSpPr>
        <p:sp>
          <p:nvSpPr>
            <p:cNvPr id="10" name="Rectangle 9">
              <a:extLst>
                <a:ext uri="{FF2B5EF4-FFF2-40B4-BE49-F238E27FC236}">
                  <a16:creationId xmlns:a16="http://schemas.microsoft.com/office/drawing/2014/main" id="{D2BB593F-C860-4130-8008-FAED8E927A74}"/>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BBF7F4-0D96-4085-8274-0DD80BB0E140}"/>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38DA952-2EC3-4F14-A106-5346AA3196A3}"/>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123D6F-D506-480A-85BF-02E32B787F77}"/>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6402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150EDDC6-EAE8-47F8-99EA-830DDBDA081B}"/>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61A8B2CB-ECBC-45C7-B5F2-8FAF569891F2}"/>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a16="http://schemas.microsoft.com/office/drawing/2014/main" id="{B8980589-E603-4F36-BDDB-87099F2F4A8E}"/>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EA82518-4BE1-4964-8186-30C1EDFB20C9}"/>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02DD2AD-F0D8-4638-AF3F-93DE47FCBC2D}"/>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6B676EE-2A24-469D-851F-9123B94D32DC}"/>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14483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931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922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40531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0511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88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020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788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905523" y="1523993"/>
            <a:ext cx="2769493" cy="4508089"/>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a:t>Place Your Picture Here And Send To Back</a:t>
            </a:r>
            <a:endParaRPr lang="ko-KR" altLang="en-US"/>
          </a:p>
        </p:txBody>
      </p:sp>
      <p:sp>
        <p:nvSpPr>
          <p:cNvPr id="5" name="Text Placeholder 9">
            <a:extLst>
              <a:ext uri="{FF2B5EF4-FFF2-40B4-BE49-F238E27FC236}">
                <a16:creationId xmlns:a16="http://schemas.microsoft.com/office/drawing/2014/main" id="{97FBA5D5-9D26-4145-9A6D-E1B8D15079D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8" name="Group 27">
            <a:extLst>
              <a:ext uri="{FF2B5EF4-FFF2-40B4-BE49-F238E27FC236}">
                <a16:creationId xmlns:a16="http://schemas.microsoft.com/office/drawing/2014/main" id="{F993DBB3-83A4-48ED-A030-276D3FA6129F}"/>
              </a:ext>
            </a:extLst>
          </p:cNvPr>
          <p:cNvGrpSpPr/>
          <p:nvPr userDrawn="1"/>
        </p:nvGrpSpPr>
        <p:grpSpPr>
          <a:xfrm>
            <a:off x="5655129" y="211061"/>
            <a:ext cx="881742" cy="137160"/>
            <a:chOff x="5215346" y="150098"/>
            <a:chExt cx="881742" cy="137160"/>
          </a:xfrm>
        </p:grpSpPr>
        <p:sp>
          <p:nvSpPr>
            <p:cNvPr id="3" name="Rectangle 2">
              <a:extLst>
                <a:ext uri="{FF2B5EF4-FFF2-40B4-BE49-F238E27FC236}">
                  <a16:creationId xmlns:a16="http://schemas.microsoft.com/office/drawing/2014/main" id="{704EBD44-378C-4ED7-A818-05C3DBEE9400}"/>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A9D33B7-FAEA-4352-9EA8-17DA87106339}"/>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DD3A1CC-1999-4F2B-9477-2B2D5FF6BE5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B3D1F40-4DCC-4CB8-A055-86BC7F104D0C}"/>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59292C63-2447-4D31-B7AA-770A911B0F6D}"/>
              </a:ext>
            </a:extLst>
          </p:cNvPr>
          <p:cNvGrpSpPr/>
          <p:nvPr userDrawn="1"/>
        </p:nvGrpSpPr>
        <p:grpSpPr>
          <a:xfrm>
            <a:off x="5655129" y="6509779"/>
            <a:ext cx="881742" cy="137160"/>
            <a:chOff x="5215346" y="150098"/>
            <a:chExt cx="881742" cy="137160"/>
          </a:xfrm>
        </p:grpSpPr>
        <p:sp>
          <p:nvSpPr>
            <p:cNvPr id="30" name="Rectangle 29">
              <a:extLst>
                <a:ext uri="{FF2B5EF4-FFF2-40B4-BE49-F238E27FC236}">
                  <a16:creationId xmlns:a16="http://schemas.microsoft.com/office/drawing/2014/main" id="{06DA6094-5954-4FAD-AF32-184A1FAD81B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27C7114-8C9E-48DD-8146-64981AFC10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351F7EC-FADE-48DE-98C8-988120E44352}"/>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918B9AF-99B8-4E36-980C-9A098120F27B}"/>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87088289"/>
      </p:ext>
    </p:extLst>
  </p:cSld>
  <p:clrMapOvr>
    <a:masterClrMapping/>
  </p:clrMapOvr>
  <p:extLst>
    <p:ext uri="{DCECCB84-F9BA-43D5-87BE-67443E8EF086}">
      <p15:sldGuideLst xmlns:p15="http://schemas.microsoft.com/office/powerpoint/2012/main">
        <p15:guide id="1" orient="horz" pos="2376" userDrawn="1">
          <p15:clr>
            <a:srgbClr val="FBAE40"/>
          </p15:clr>
        </p15:guide>
        <p15:guide id="2" pos="384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85BBC227-AF4F-4A86-8578-E4ED64CD1957}"/>
              </a:ext>
            </a:extLst>
          </p:cNvPr>
          <p:cNvGrpSpPr/>
          <p:nvPr userDrawn="1"/>
        </p:nvGrpSpPr>
        <p:grpSpPr>
          <a:xfrm>
            <a:off x="8908663" y="1442569"/>
            <a:ext cx="2607090" cy="4865936"/>
            <a:chOff x="3501573" y="3178068"/>
            <a:chExt cx="1340594" cy="2737840"/>
          </a:xfrm>
        </p:grpSpPr>
        <p:sp>
          <p:nvSpPr>
            <p:cNvPr id="29" name="Freeform: Shape 28">
              <a:extLst>
                <a:ext uri="{FF2B5EF4-FFF2-40B4-BE49-F238E27FC236}">
                  <a16:creationId xmlns:a16="http://schemas.microsoft.com/office/drawing/2014/main" id="{F75DA36E-DC6D-4420-8B91-D6BEC1BF25A4}"/>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C33EBDE-2F8C-4AD2-9A7D-001C344CA9D9}"/>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014FD0E-92B3-4762-8272-5D637A10AE3D}"/>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696C806-CE75-40EE-95C9-74ECEFA302A5}"/>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C3200AA0-359B-491A-BC96-83532301F9FD}"/>
                </a:ext>
              </a:extLst>
            </p:cNvPr>
            <p:cNvSpPr/>
            <p:nvPr/>
          </p:nvSpPr>
          <p:spPr>
            <a:xfrm>
              <a:off x="3529897" y="3190651"/>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0607C34-9BB1-4319-8C5C-A85A2060C081}"/>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a:p>
          </p:txBody>
        </p:sp>
        <p:grpSp>
          <p:nvGrpSpPr>
            <p:cNvPr id="35" name="Group 34">
              <a:extLst>
                <a:ext uri="{FF2B5EF4-FFF2-40B4-BE49-F238E27FC236}">
                  <a16:creationId xmlns:a16="http://schemas.microsoft.com/office/drawing/2014/main" id="{3A4272D2-6D45-44EC-BD11-8A4BE0307902}"/>
                </a:ext>
              </a:extLst>
            </p:cNvPr>
            <p:cNvGrpSpPr/>
            <p:nvPr/>
          </p:nvGrpSpPr>
          <p:grpSpPr>
            <a:xfrm>
              <a:off x="4092761" y="5635852"/>
              <a:ext cx="164520" cy="173080"/>
              <a:chOff x="6772303" y="6038214"/>
              <a:chExt cx="140650" cy="147968"/>
            </a:xfrm>
          </p:grpSpPr>
          <p:sp>
            <p:nvSpPr>
              <p:cNvPr id="39" name="Oval 38">
                <a:extLst>
                  <a:ext uri="{FF2B5EF4-FFF2-40B4-BE49-F238E27FC236}">
                    <a16:creationId xmlns:a16="http://schemas.microsoft.com/office/drawing/2014/main" id="{D0FA399A-BC28-4D32-A78A-FC8261C5E8D7}"/>
                  </a:ext>
                </a:extLst>
              </p:cNvPr>
              <p:cNvSpPr/>
              <p:nvPr/>
            </p:nvSpPr>
            <p:spPr>
              <a:xfrm>
                <a:off x="6772303" y="6038214"/>
                <a:ext cx="140650"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326BD3C-38F7-43C5-B35E-1713A79B33FA}"/>
                  </a:ext>
                </a:extLst>
              </p:cNvPr>
              <p:cNvSpPr/>
              <p:nvPr/>
            </p:nvSpPr>
            <p:spPr>
              <a:xfrm>
                <a:off x="6807465" y="6071635"/>
                <a:ext cx="70326"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Freeform: Shape 35">
              <a:extLst>
                <a:ext uri="{FF2B5EF4-FFF2-40B4-BE49-F238E27FC236}">
                  <a16:creationId xmlns:a16="http://schemas.microsoft.com/office/drawing/2014/main" id="{DF5678D1-55F9-46E9-AFA9-40C9D18F004A}"/>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37" name="Rectangle: Rounded Corners 36">
              <a:extLst>
                <a:ext uri="{FF2B5EF4-FFF2-40B4-BE49-F238E27FC236}">
                  <a16:creationId xmlns:a16="http://schemas.microsoft.com/office/drawing/2014/main" id="{FE5E5DBE-1E61-4D5D-A617-4CCA9F21FBDD}"/>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C2924DE-DF35-4A81-AF44-7B792090892B}"/>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9175736" y="2152874"/>
            <a:ext cx="2168682" cy="3501244"/>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a:t>Place Your Picture Here</a:t>
            </a:r>
            <a:endParaRPr lang="ko-KR" altLang="en-US"/>
          </a:p>
        </p:txBody>
      </p:sp>
    </p:spTree>
    <p:extLst>
      <p:ext uri="{BB962C8B-B14F-4D97-AF65-F5344CB8AC3E}">
        <p14:creationId xmlns:p14="http://schemas.microsoft.com/office/powerpoint/2010/main" val="28387269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0" y="0"/>
            <a:ext cx="5754757" cy="6858000"/>
          </a:xfrm>
          <a:prstGeom prst="rect">
            <a:avLst/>
          </a:prstGeom>
          <a:solidFill>
            <a:schemeClr val="bg1">
              <a:lumMod val="95000"/>
            </a:schemeClr>
          </a:solidFill>
          <a:ln w="19050">
            <a:noFill/>
          </a:ln>
        </p:spPr>
        <p:txBody>
          <a:bodyPr anchor="ctr"/>
          <a:lstStyle>
            <a:lvl1pPr marL="0" indent="0" algn="ctr">
              <a:lnSpc>
                <a:spcPct val="100000"/>
              </a:lnSpc>
              <a:buNone/>
              <a:defRPr sz="1600">
                <a:solidFill>
                  <a:schemeClr val="tx1">
                    <a:lumMod val="75000"/>
                    <a:lumOff val="25000"/>
                  </a:schemeClr>
                </a:solidFill>
              </a:defRPr>
            </a:lvl1pPr>
          </a:lstStyle>
          <a:p>
            <a:r>
              <a:rPr lang="en-US" altLang="ko-KR"/>
              <a:t>Place Your Picture Here And Send To Back</a:t>
            </a:r>
            <a:endParaRPr lang="ko-KR" altLang="en-US"/>
          </a:p>
        </p:txBody>
      </p:sp>
    </p:spTree>
    <p:extLst>
      <p:ext uri="{BB962C8B-B14F-4D97-AF65-F5344CB8AC3E}">
        <p14:creationId xmlns:p14="http://schemas.microsoft.com/office/powerpoint/2010/main" val="19375125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61B3885-1448-4392-B14C-921FDF071E80}"/>
              </a:ext>
            </a:extLst>
          </p:cNvPr>
          <p:cNvSpPr/>
          <p:nvPr userDrawn="1"/>
        </p:nvSpPr>
        <p:spPr>
          <a:xfrm>
            <a:off x="651165" y="618259"/>
            <a:ext cx="10889672" cy="49876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icture Placeholder 25">
            <a:extLst>
              <a:ext uri="{FF2B5EF4-FFF2-40B4-BE49-F238E27FC236}">
                <a16:creationId xmlns:a16="http://schemas.microsoft.com/office/drawing/2014/main" id="{B3272A90-4CB3-400C-BC02-EE05C73C622B}"/>
              </a:ext>
            </a:extLst>
          </p:cNvPr>
          <p:cNvSpPr>
            <a:spLocks noGrp="1"/>
          </p:cNvSpPr>
          <p:nvPr>
            <p:ph type="pic" sz="quarter" idx="14" hasCustomPrompt="1"/>
          </p:nvPr>
        </p:nvSpPr>
        <p:spPr>
          <a:xfrm>
            <a:off x="1" y="2"/>
            <a:ext cx="7190531" cy="6857999"/>
          </a:xfrm>
          <a:custGeom>
            <a:avLst/>
            <a:gdLst>
              <a:gd name="connsiteX0" fmla="*/ 0 w 7190531"/>
              <a:gd name="connsiteY0" fmla="*/ 0 h 6857999"/>
              <a:gd name="connsiteX1" fmla="*/ 6164429 w 7190531"/>
              <a:gd name="connsiteY1" fmla="*/ 0 h 6857999"/>
              <a:gd name="connsiteX2" fmla="*/ 6476156 w 7190531"/>
              <a:gd name="connsiteY2" fmla="*/ 311727 h 6857999"/>
              <a:gd name="connsiteX3" fmla="*/ 6227252 w 7190531"/>
              <a:gd name="connsiteY3" fmla="*/ 617122 h 6857999"/>
              <a:gd name="connsiteX4" fmla="*/ 6164430 w 7190531"/>
              <a:gd name="connsiteY4" fmla="*/ 623455 h 6857999"/>
              <a:gd name="connsiteX5" fmla="*/ 6878804 w 7190531"/>
              <a:gd name="connsiteY5" fmla="*/ 623455 h 6857999"/>
              <a:gd name="connsiteX6" fmla="*/ 7190531 w 7190531"/>
              <a:gd name="connsiteY6" fmla="*/ 935182 h 6857999"/>
              <a:gd name="connsiteX7" fmla="*/ 6878804 w 7190531"/>
              <a:gd name="connsiteY7" fmla="*/ 1246909 h 6857999"/>
              <a:gd name="connsiteX8" fmla="*/ 6489146 w 7190531"/>
              <a:gd name="connsiteY8" fmla="*/ 1246909 h 6857999"/>
              <a:gd name="connsiteX9" fmla="*/ 6551968 w 7190531"/>
              <a:gd name="connsiteY9" fmla="*/ 1253242 h 6857999"/>
              <a:gd name="connsiteX10" fmla="*/ 6800872 w 7190531"/>
              <a:gd name="connsiteY10" fmla="*/ 1558637 h 6857999"/>
              <a:gd name="connsiteX11" fmla="*/ 6489145 w 7190531"/>
              <a:gd name="connsiteY11" fmla="*/ 1870364 h 6857999"/>
              <a:gd name="connsiteX12" fmla="*/ 5988154 w 7190531"/>
              <a:gd name="connsiteY12" fmla="*/ 1870364 h 6857999"/>
              <a:gd name="connsiteX13" fmla="*/ 6050977 w 7190531"/>
              <a:gd name="connsiteY13" fmla="*/ 1876697 h 6857999"/>
              <a:gd name="connsiteX14" fmla="*/ 6299881 w 7190531"/>
              <a:gd name="connsiteY14" fmla="*/ 2182091 h 6857999"/>
              <a:gd name="connsiteX15" fmla="*/ 5988153 w 7190531"/>
              <a:gd name="connsiteY15" fmla="*/ 2493818 h 6857999"/>
              <a:gd name="connsiteX16" fmla="*/ 6776748 w 7190531"/>
              <a:gd name="connsiteY16" fmla="*/ 2493818 h 6857999"/>
              <a:gd name="connsiteX17" fmla="*/ 7088475 w 7190531"/>
              <a:gd name="connsiteY17" fmla="*/ 2805545 h 6857999"/>
              <a:gd name="connsiteX18" fmla="*/ 6776748 w 7190531"/>
              <a:gd name="connsiteY18" fmla="*/ 3117272 h 6857999"/>
              <a:gd name="connsiteX19" fmla="*/ 4995449 w 7190531"/>
              <a:gd name="connsiteY19" fmla="*/ 3117272 h 6857999"/>
              <a:gd name="connsiteX20" fmla="*/ 5307176 w 7190531"/>
              <a:gd name="connsiteY20" fmla="*/ 3428999 h 6857999"/>
              <a:gd name="connsiteX21" fmla="*/ 4995449 w 7190531"/>
              <a:gd name="connsiteY21" fmla="*/ 3740726 h 6857999"/>
              <a:gd name="connsiteX22" fmla="*/ 5997428 w 7190531"/>
              <a:gd name="connsiteY22" fmla="*/ 3740726 h 6857999"/>
              <a:gd name="connsiteX23" fmla="*/ 6309155 w 7190531"/>
              <a:gd name="connsiteY23" fmla="*/ 4052454 h 6857999"/>
              <a:gd name="connsiteX24" fmla="*/ 5997428 w 7190531"/>
              <a:gd name="connsiteY24" fmla="*/ 4364181 h 6857999"/>
              <a:gd name="connsiteX25" fmla="*/ 6405641 w 7190531"/>
              <a:gd name="connsiteY25" fmla="*/ 4364181 h 6857999"/>
              <a:gd name="connsiteX26" fmla="*/ 6717369 w 7190531"/>
              <a:gd name="connsiteY26" fmla="*/ 4675908 h 6857999"/>
              <a:gd name="connsiteX27" fmla="*/ 6405641 w 7190531"/>
              <a:gd name="connsiteY27" fmla="*/ 4987636 h 6857999"/>
              <a:gd name="connsiteX28" fmla="*/ 5719098 w 7190531"/>
              <a:gd name="connsiteY28" fmla="*/ 4987636 h 6857999"/>
              <a:gd name="connsiteX29" fmla="*/ 6030826 w 7190531"/>
              <a:gd name="connsiteY29" fmla="*/ 5299363 h 6857999"/>
              <a:gd name="connsiteX30" fmla="*/ 5719098 w 7190531"/>
              <a:gd name="connsiteY30" fmla="*/ 5611090 h 6857999"/>
              <a:gd name="connsiteX31" fmla="*/ 4939779 w 7190531"/>
              <a:gd name="connsiteY31" fmla="*/ 5611090 h 6857999"/>
              <a:gd name="connsiteX32" fmla="*/ 5251506 w 7190531"/>
              <a:gd name="connsiteY32" fmla="*/ 5922817 h 6857999"/>
              <a:gd name="connsiteX33" fmla="*/ 4939779 w 7190531"/>
              <a:gd name="connsiteY33" fmla="*/ 6234545 h 6857999"/>
              <a:gd name="connsiteX34" fmla="*/ 5988147 w 7190531"/>
              <a:gd name="connsiteY34" fmla="*/ 6234545 h 6857999"/>
              <a:gd name="connsiteX35" fmla="*/ 6299874 w 7190531"/>
              <a:gd name="connsiteY35" fmla="*/ 6546272 h 6857999"/>
              <a:gd name="connsiteX36" fmla="*/ 5988147 w 7190531"/>
              <a:gd name="connsiteY36" fmla="*/ 6857999 h 6857999"/>
              <a:gd name="connsiteX37" fmla="*/ 0 w 7190531"/>
              <a:gd name="connsiteY3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190531" h="6857999">
                <a:moveTo>
                  <a:pt x="0" y="0"/>
                </a:moveTo>
                <a:lnTo>
                  <a:pt x="6164429" y="0"/>
                </a:lnTo>
                <a:cubicBezTo>
                  <a:pt x="6336591" y="0"/>
                  <a:pt x="6476156" y="139565"/>
                  <a:pt x="6476156" y="311727"/>
                </a:cubicBezTo>
                <a:cubicBezTo>
                  <a:pt x="6476156" y="462369"/>
                  <a:pt x="6369301" y="588054"/>
                  <a:pt x="6227252" y="617122"/>
                </a:cubicBezTo>
                <a:lnTo>
                  <a:pt x="6164430" y="623455"/>
                </a:lnTo>
                <a:lnTo>
                  <a:pt x="6878804" y="623455"/>
                </a:lnTo>
                <a:cubicBezTo>
                  <a:pt x="7050966" y="623455"/>
                  <a:pt x="7190531" y="763020"/>
                  <a:pt x="7190531" y="935182"/>
                </a:cubicBezTo>
                <a:cubicBezTo>
                  <a:pt x="7190531" y="1107344"/>
                  <a:pt x="7050966" y="1246909"/>
                  <a:pt x="6878804" y="1246909"/>
                </a:cubicBezTo>
                <a:lnTo>
                  <a:pt x="6489146" y="1246909"/>
                </a:lnTo>
                <a:lnTo>
                  <a:pt x="6551968" y="1253242"/>
                </a:lnTo>
                <a:cubicBezTo>
                  <a:pt x="6694017" y="1282309"/>
                  <a:pt x="6800872" y="1407995"/>
                  <a:pt x="6800872" y="1558637"/>
                </a:cubicBezTo>
                <a:cubicBezTo>
                  <a:pt x="6800872" y="1730799"/>
                  <a:pt x="6661307" y="1870364"/>
                  <a:pt x="6489145" y="1870364"/>
                </a:cubicBezTo>
                <a:lnTo>
                  <a:pt x="5988154" y="1870364"/>
                </a:lnTo>
                <a:lnTo>
                  <a:pt x="6050977" y="1876697"/>
                </a:lnTo>
                <a:cubicBezTo>
                  <a:pt x="6193026" y="1905764"/>
                  <a:pt x="6299881" y="2031449"/>
                  <a:pt x="6299881" y="2182091"/>
                </a:cubicBezTo>
                <a:cubicBezTo>
                  <a:pt x="6299881" y="2354253"/>
                  <a:pt x="6160315" y="2493818"/>
                  <a:pt x="5988153" y="2493818"/>
                </a:cubicBezTo>
                <a:lnTo>
                  <a:pt x="6776748" y="2493818"/>
                </a:lnTo>
                <a:cubicBezTo>
                  <a:pt x="6948910" y="2493818"/>
                  <a:pt x="7088475" y="2633383"/>
                  <a:pt x="7088475" y="2805545"/>
                </a:cubicBezTo>
                <a:cubicBezTo>
                  <a:pt x="7088475" y="2977707"/>
                  <a:pt x="6948910" y="3117272"/>
                  <a:pt x="6776748" y="3117272"/>
                </a:cubicBezTo>
                <a:lnTo>
                  <a:pt x="4995449" y="3117272"/>
                </a:lnTo>
                <a:cubicBezTo>
                  <a:pt x="5167611" y="3117272"/>
                  <a:pt x="5307176" y="3256837"/>
                  <a:pt x="5307176" y="3428999"/>
                </a:cubicBezTo>
                <a:cubicBezTo>
                  <a:pt x="5307176" y="3601161"/>
                  <a:pt x="5167611" y="3740726"/>
                  <a:pt x="4995449" y="3740726"/>
                </a:cubicBezTo>
                <a:lnTo>
                  <a:pt x="5997428" y="3740726"/>
                </a:lnTo>
                <a:cubicBezTo>
                  <a:pt x="6169590" y="3740726"/>
                  <a:pt x="6309155" y="3880292"/>
                  <a:pt x="6309155" y="4052454"/>
                </a:cubicBezTo>
                <a:cubicBezTo>
                  <a:pt x="6309155" y="4224616"/>
                  <a:pt x="6169590" y="4364181"/>
                  <a:pt x="5997428" y="4364181"/>
                </a:cubicBezTo>
                <a:lnTo>
                  <a:pt x="6405641" y="4364181"/>
                </a:lnTo>
                <a:cubicBezTo>
                  <a:pt x="6577803" y="4364181"/>
                  <a:pt x="6717369" y="4503746"/>
                  <a:pt x="6717369" y="4675908"/>
                </a:cubicBezTo>
                <a:cubicBezTo>
                  <a:pt x="6717369" y="4848070"/>
                  <a:pt x="6577803" y="4987636"/>
                  <a:pt x="6405641" y="4987636"/>
                </a:cubicBezTo>
                <a:lnTo>
                  <a:pt x="5719098" y="4987636"/>
                </a:lnTo>
                <a:cubicBezTo>
                  <a:pt x="5891260" y="4987636"/>
                  <a:pt x="6030826" y="5127201"/>
                  <a:pt x="6030826" y="5299363"/>
                </a:cubicBezTo>
                <a:cubicBezTo>
                  <a:pt x="6030826" y="5471525"/>
                  <a:pt x="5891260" y="5611090"/>
                  <a:pt x="5719098" y="5611090"/>
                </a:cubicBezTo>
                <a:lnTo>
                  <a:pt x="4939779" y="5611090"/>
                </a:lnTo>
                <a:cubicBezTo>
                  <a:pt x="5111941" y="5611090"/>
                  <a:pt x="5251506" y="5750655"/>
                  <a:pt x="5251506" y="5922817"/>
                </a:cubicBezTo>
                <a:cubicBezTo>
                  <a:pt x="5251506" y="6094979"/>
                  <a:pt x="5111941" y="6234545"/>
                  <a:pt x="4939779" y="6234545"/>
                </a:cubicBezTo>
                <a:lnTo>
                  <a:pt x="5988147" y="6234545"/>
                </a:lnTo>
                <a:cubicBezTo>
                  <a:pt x="6160309" y="6234545"/>
                  <a:pt x="6299874" y="6374110"/>
                  <a:pt x="6299874" y="6546272"/>
                </a:cubicBezTo>
                <a:cubicBezTo>
                  <a:pt x="6299874" y="6718434"/>
                  <a:pt x="6160309" y="6857999"/>
                  <a:pt x="5988147" y="6857999"/>
                </a:cubicBezTo>
                <a:lnTo>
                  <a:pt x="0" y="6857999"/>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a:t>Place Your Picture Here And Send To Back</a:t>
            </a:r>
            <a:endParaRPr lang="ko-KR" altLang="en-US"/>
          </a:p>
        </p:txBody>
      </p:sp>
    </p:spTree>
    <p:extLst>
      <p:ext uri="{BB962C8B-B14F-4D97-AF65-F5344CB8AC3E}">
        <p14:creationId xmlns:p14="http://schemas.microsoft.com/office/powerpoint/2010/main" val="11226461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9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C0A459DD-0620-4B5E-9529-D399AAC49EE9}"/>
              </a:ext>
            </a:extLst>
          </p:cNvPr>
          <p:cNvSpPr>
            <a:spLocks noGrp="1"/>
          </p:cNvSpPr>
          <p:nvPr>
            <p:ph type="pic" sz="quarter" idx="10" hasCustomPrompt="1"/>
          </p:nvPr>
        </p:nvSpPr>
        <p:spPr>
          <a:xfrm>
            <a:off x="0" y="1277783"/>
            <a:ext cx="4204103" cy="4328169"/>
          </a:xfrm>
          <a:custGeom>
            <a:avLst/>
            <a:gdLst>
              <a:gd name="connsiteX0" fmla="*/ 0 w 3491880"/>
              <a:gd name="connsiteY0" fmla="*/ 0 h 4464496"/>
              <a:gd name="connsiteX1" fmla="*/ 3491880 w 3491880"/>
              <a:gd name="connsiteY1" fmla="*/ 0 h 4464496"/>
              <a:gd name="connsiteX2" fmla="*/ 3491880 w 3491880"/>
              <a:gd name="connsiteY2" fmla="*/ 4464496 h 4464496"/>
              <a:gd name="connsiteX3" fmla="*/ 0 w 3491880"/>
              <a:gd name="connsiteY3" fmla="*/ 4464496 h 4464496"/>
              <a:gd name="connsiteX4" fmla="*/ 0 w 3491880"/>
              <a:gd name="connsiteY4" fmla="*/ 0 h 4464496"/>
              <a:gd name="connsiteX0" fmla="*/ 0 w 3491880"/>
              <a:gd name="connsiteY0" fmla="*/ 0 h 4475382"/>
              <a:gd name="connsiteX1" fmla="*/ 3491880 w 3491880"/>
              <a:gd name="connsiteY1" fmla="*/ 0 h 4475382"/>
              <a:gd name="connsiteX2" fmla="*/ 2991137 w 3491880"/>
              <a:gd name="connsiteY2" fmla="*/ 4475382 h 4475382"/>
              <a:gd name="connsiteX3" fmla="*/ 0 w 3491880"/>
              <a:gd name="connsiteY3" fmla="*/ 4464496 h 4475382"/>
              <a:gd name="connsiteX4" fmla="*/ 0 w 3491880"/>
              <a:gd name="connsiteY4" fmla="*/ 0 h 4475382"/>
              <a:gd name="connsiteX0" fmla="*/ 0 w 3491880"/>
              <a:gd name="connsiteY0" fmla="*/ 0 h 4492799"/>
              <a:gd name="connsiteX1" fmla="*/ 3491880 w 3491880"/>
              <a:gd name="connsiteY1" fmla="*/ 0 h 4492799"/>
              <a:gd name="connsiteX2" fmla="*/ 2831647 w 3491880"/>
              <a:gd name="connsiteY2" fmla="*/ 4492799 h 4492799"/>
              <a:gd name="connsiteX3" fmla="*/ 0 w 3491880"/>
              <a:gd name="connsiteY3" fmla="*/ 4464496 h 4492799"/>
              <a:gd name="connsiteX4" fmla="*/ 0 w 3491880"/>
              <a:gd name="connsiteY4" fmla="*/ 0 h 4492799"/>
              <a:gd name="connsiteX0" fmla="*/ 0 w 3491880"/>
              <a:gd name="connsiteY0" fmla="*/ 0 h 4492799"/>
              <a:gd name="connsiteX1" fmla="*/ 3491880 w 3491880"/>
              <a:gd name="connsiteY1" fmla="*/ 0 h 4492799"/>
              <a:gd name="connsiteX2" fmla="*/ 2831647 w 3491880"/>
              <a:gd name="connsiteY2" fmla="*/ 4492799 h 4492799"/>
              <a:gd name="connsiteX3" fmla="*/ 0 w 3491880"/>
              <a:gd name="connsiteY3" fmla="*/ 4464496 h 4492799"/>
              <a:gd name="connsiteX4" fmla="*/ 0 w 3491880"/>
              <a:gd name="connsiteY4" fmla="*/ 0 h 4492799"/>
              <a:gd name="connsiteX0" fmla="*/ 0 w 3491880"/>
              <a:gd name="connsiteY0" fmla="*/ 0 h 4492799"/>
              <a:gd name="connsiteX1" fmla="*/ 3491880 w 3491880"/>
              <a:gd name="connsiteY1" fmla="*/ 0 h 4492799"/>
              <a:gd name="connsiteX2" fmla="*/ 2831647 w 3491880"/>
              <a:gd name="connsiteY2" fmla="*/ 4492799 h 4492799"/>
              <a:gd name="connsiteX3" fmla="*/ 0 w 3491880"/>
              <a:gd name="connsiteY3" fmla="*/ 4464496 h 4492799"/>
              <a:gd name="connsiteX4" fmla="*/ 0 w 3491880"/>
              <a:gd name="connsiteY4" fmla="*/ 0 h 4492799"/>
              <a:gd name="connsiteX0" fmla="*/ 0 w 3491880"/>
              <a:gd name="connsiteY0" fmla="*/ 0 h 4497537"/>
              <a:gd name="connsiteX1" fmla="*/ 3491880 w 3491880"/>
              <a:gd name="connsiteY1" fmla="*/ 0 h 4497537"/>
              <a:gd name="connsiteX2" fmla="*/ 2835591 w 3491880"/>
              <a:gd name="connsiteY2" fmla="*/ 4497537 h 4497537"/>
              <a:gd name="connsiteX3" fmla="*/ 0 w 3491880"/>
              <a:gd name="connsiteY3" fmla="*/ 4464496 h 4497537"/>
              <a:gd name="connsiteX4" fmla="*/ 0 w 3491880"/>
              <a:gd name="connsiteY4" fmla="*/ 0 h 4497537"/>
              <a:gd name="connsiteX0" fmla="*/ 0 w 3491880"/>
              <a:gd name="connsiteY0" fmla="*/ 0 h 4497537"/>
              <a:gd name="connsiteX1" fmla="*/ 3491880 w 3491880"/>
              <a:gd name="connsiteY1" fmla="*/ 0 h 4497537"/>
              <a:gd name="connsiteX2" fmla="*/ 2831647 w 3491880"/>
              <a:gd name="connsiteY2" fmla="*/ 4497537 h 4497537"/>
              <a:gd name="connsiteX3" fmla="*/ 0 w 3491880"/>
              <a:gd name="connsiteY3" fmla="*/ 4464496 h 4497537"/>
              <a:gd name="connsiteX4" fmla="*/ 0 w 3491880"/>
              <a:gd name="connsiteY4" fmla="*/ 0 h 4497537"/>
              <a:gd name="connsiteX0" fmla="*/ 0 w 3491880"/>
              <a:gd name="connsiteY0" fmla="*/ 0 h 4497537"/>
              <a:gd name="connsiteX1" fmla="*/ 3491880 w 3491880"/>
              <a:gd name="connsiteY1" fmla="*/ 0 h 4497537"/>
              <a:gd name="connsiteX2" fmla="*/ 2831647 w 3491880"/>
              <a:gd name="connsiteY2" fmla="*/ 4497537 h 4497537"/>
              <a:gd name="connsiteX3" fmla="*/ 0 w 3491880"/>
              <a:gd name="connsiteY3" fmla="*/ 4483447 h 4497537"/>
              <a:gd name="connsiteX4" fmla="*/ 0 w 3491880"/>
              <a:gd name="connsiteY4" fmla="*/ 0 h 4497537"/>
              <a:gd name="connsiteX0" fmla="*/ 0 w 3491880"/>
              <a:gd name="connsiteY0" fmla="*/ 0 h 4502398"/>
              <a:gd name="connsiteX1" fmla="*/ 3491880 w 3491880"/>
              <a:gd name="connsiteY1" fmla="*/ 0 h 4502398"/>
              <a:gd name="connsiteX2" fmla="*/ 2831647 w 3491880"/>
              <a:gd name="connsiteY2" fmla="*/ 4497537 h 4502398"/>
              <a:gd name="connsiteX3" fmla="*/ 0 w 3491880"/>
              <a:gd name="connsiteY3" fmla="*/ 4502398 h 4502398"/>
              <a:gd name="connsiteX4" fmla="*/ 0 w 3491880"/>
              <a:gd name="connsiteY4" fmla="*/ 0 h 4502398"/>
              <a:gd name="connsiteX0" fmla="*/ 0 w 3491880"/>
              <a:gd name="connsiteY0" fmla="*/ 0 h 4497660"/>
              <a:gd name="connsiteX1" fmla="*/ 3491880 w 3491880"/>
              <a:gd name="connsiteY1" fmla="*/ 0 h 4497660"/>
              <a:gd name="connsiteX2" fmla="*/ 2831647 w 3491880"/>
              <a:gd name="connsiteY2" fmla="*/ 4497537 h 4497660"/>
              <a:gd name="connsiteX3" fmla="*/ 0 w 3491880"/>
              <a:gd name="connsiteY3" fmla="*/ 4497660 h 4497660"/>
              <a:gd name="connsiteX4" fmla="*/ 0 w 3491880"/>
              <a:gd name="connsiteY4" fmla="*/ 0 h 4497660"/>
              <a:gd name="connsiteX0" fmla="*/ 0 w 3499768"/>
              <a:gd name="connsiteY0" fmla="*/ 0 h 4497660"/>
              <a:gd name="connsiteX1" fmla="*/ 3499768 w 3499768"/>
              <a:gd name="connsiteY1" fmla="*/ 4737 h 4497660"/>
              <a:gd name="connsiteX2" fmla="*/ 2831647 w 3499768"/>
              <a:gd name="connsiteY2" fmla="*/ 4497537 h 4497660"/>
              <a:gd name="connsiteX3" fmla="*/ 0 w 3499768"/>
              <a:gd name="connsiteY3" fmla="*/ 4497660 h 4497660"/>
              <a:gd name="connsiteX4" fmla="*/ 0 w 3499768"/>
              <a:gd name="connsiteY4" fmla="*/ 0 h 4497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9768" h="4497660">
                <a:moveTo>
                  <a:pt x="0" y="0"/>
                </a:moveTo>
                <a:lnTo>
                  <a:pt x="3499768" y="4737"/>
                </a:lnTo>
                <a:lnTo>
                  <a:pt x="2831647" y="4497537"/>
                </a:lnTo>
                <a:lnTo>
                  <a:pt x="0" y="4497660"/>
                </a:lnTo>
                <a:lnTo>
                  <a:pt x="0" y="0"/>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
        <p:nvSpPr>
          <p:cNvPr id="5" name="그림 개체 틀 2">
            <a:extLst>
              <a:ext uri="{FF2B5EF4-FFF2-40B4-BE49-F238E27FC236}">
                <a16:creationId xmlns:a16="http://schemas.microsoft.com/office/drawing/2014/main" id="{AC10217D-4747-4190-9966-060D514B27E0}"/>
              </a:ext>
            </a:extLst>
          </p:cNvPr>
          <p:cNvSpPr>
            <a:spLocks noGrp="1"/>
          </p:cNvSpPr>
          <p:nvPr>
            <p:ph type="pic" sz="quarter" idx="11" hasCustomPrompt="1"/>
          </p:nvPr>
        </p:nvSpPr>
        <p:spPr>
          <a:xfrm>
            <a:off x="8002512" y="1272138"/>
            <a:ext cx="4194628" cy="4333601"/>
          </a:xfrm>
          <a:custGeom>
            <a:avLst/>
            <a:gdLst>
              <a:gd name="connsiteX0" fmla="*/ 0 w 2699657"/>
              <a:gd name="connsiteY0" fmla="*/ 0 h 4495664"/>
              <a:gd name="connsiteX1" fmla="*/ 2699657 w 2699657"/>
              <a:gd name="connsiteY1" fmla="*/ 0 h 4495664"/>
              <a:gd name="connsiteX2" fmla="*/ 2699657 w 2699657"/>
              <a:gd name="connsiteY2" fmla="*/ 4495664 h 4495664"/>
              <a:gd name="connsiteX3" fmla="*/ 0 w 2699657"/>
              <a:gd name="connsiteY3" fmla="*/ 4495664 h 4495664"/>
              <a:gd name="connsiteX4" fmla="*/ 0 w 2699657"/>
              <a:gd name="connsiteY4" fmla="*/ 0 h 4495664"/>
              <a:gd name="connsiteX0" fmla="*/ 446314 w 3145971"/>
              <a:gd name="connsiteY0" fmla="*/ 0 h 4495664"/>
              <a:gd name="connsiteX1" fmla="*/ 3145971 w 3145971"/>
              <a:gd name="connsiteY1" fmla="*/ 0 h 4495664"/>
              <a:gd name="connsiteX2" fmla="*/ 3145971 w 3145971"/>
              <a:gd name="connsiteY2" fmla="*/ 4495664 h 4495664"/>
              <a:gd name="connsiteX3" fmla="*/ 0 w 3145971"/>
              <a:gd name="connsiteY3" fmla="*/ 4495664 h 4495664"/>
              <a:gd name="connsiteX4" fmla="*/ 446314 w 3145971"/>
              <a:gd name="connsiteY4" fmla="*/ 0 h 4495664"/>
              <a:gd name="connsiteX0" fmla="*/ 488954 w 3145971"/>
              <a:gd name="connsiteY0" fmla="*/ 0 h 4500394"/>
              <a:gd name="connsiteX1" fmla="*/ 3145971 w 3145971"/>
              <a:gd name="connsiteY1" fmla="*/ 4730 h 4500394"/>
              <a:gd name="connsiteX2" fmla="*/ 3145971 w 3145971"/>
              <a:gd name="connsiteY2" fmla="*/ 4500394 h 4500394"/>
              <a:gd name="connsiteX3" fmla="*/ 0 w 3145971"/>
              <a:gd name="connsiteY3" fmla="*/ 4500394 h 4500394"/>
              <a:gd name="connsiteX4" fmla="*/ 488954 w 3145971"/>
              <a:gd name="connsiteY4" fmla="*/ 0 h 4500394"/>
              <a:gd name="connsiteX0" fmla="*/ 588449 w 3145971"/>
              <a:gd name="connsiteY0" fmla="*/ 0 h 4505124"/>
              <a:gd name="connsiteX1" fmla="*/ 3145971 w 3145971"/>
              <a:gd name="connsiteY1" fmla="*/ 9460 h 4505124"/>
              <a:gd name="connsiteX2" fmla="*/ 3145971 w 3145971"/>
              <a:gd name="connsiteY2" fmla="*/ 4505124 h 4505124"/>
              <a:gd name="connsiteX3" fmla="*/ 0 w 3145971"/>
              <a:gd name="connsiteY3" fmla="*/ 4505124 h 4505124"/>
              <a:gd name="connsiteX4" fmla="*/ 588449 w 3145971"/>
              <a:gd name="connsiteY4" fmla="*/ 0 h 4505124"/>
              <a:gd name="connsiteX0" fmla="*/ 680837 w 3145971"/>
              <a:gd name="connsiteY0" fmla="*/ 0 h 4505124"/>
              <a:gd name="connsiteX1" fmla="*/ 3145971 w 3145971"/>
              <a:gd name="connsiteY1" fmla="*/ 9460 h 4505124"/>
              <a:gd name="connsiteX2" fmla="*/ 3145971 w 3145971"/>
              <a:gd name="connsiteY2" fmla="*/ 4505124 h 4505124"/>
              <a:gd name="connsiteX3" fmla="*/ 0 w 3145971"/>
              <a:gd name="connsiteY3" fmla="*/ 4505124 h 4505124"/>
              <a:gd name="connsiteX4" fmla="*/ 680837 w 3145971"/>
              <a:gd name="connsiteY4" fmla="*/ 0 h 4505124"/>
              <a:gd name="connsiteX0" fmla="*/ 588449 w 3145971"/>
              <a:gd name="connsiteY0" fmla="*/ 4729 h 4495664"/>
              <a:gd name="connsiteX1" fmla="*/ 3145971 w 3145971"/>
              <a:gd name="connsiteY1" fmla="*/ 0 h 4495664"/>
              <a:gd name="connsiteX2" fmla="*/ 3145971 w 3145971"/>
              <a:gd name="connsiteY2" fmla="*/ 4495664 h 4495664"/>
              <a:gd name="connsiteX3" fmla="*/ 0 w 3145971"/>
              <a:gd name="connsiteY3" fmla="*/ 4495664 h 4495664"/>
              <a:gd name="connsiteX4" fmla="*/ 588449 w 3145971"/>
              <a:gd name="connsiteY4" fmla="*/ 4729 h 4495664"/>
              <a:gd name="connsiteX0" fmla="*/ 584896 w 3145971"/>
              <a:gd name="connsiteY0" fmla="*/ 0 h 4505124"/>
              <a:gd name="connsiteX1" fmla="*/ 3145971 w 3145971"/>
              <a:gd name="connsiteY1" fmla="*/ 9460 h 4505124"/>
              <a:gd name="connsiteX2" fmla="*/ 3145971 w 3145971"/>
              <a:gd name="connsiteY2" fmla="*/ 4505124 h 4505124"/>
              <a:gd name="connsiteX3" fmla="*/ 0 w 3145971"/>
              <a:gd name="connsiteY3" fmla="*/ 4505124 h 4505124"/>
              <a:gd name="connsiteX4" fmla="*/ 584896 w 3145971"/>
              <a:gd name="connsiteY4" fmla="*/ 0 h 4505124"/>
              <a:gd name="connsiteX0" fmla="*/ 584896 w 3145971"/>
              <a:gd name="connsiteY0" fmla="*/ 0 h 4495664"/>
              <a:gd name="connsiteX1" fmla="*/ 3145971 w 3145971"/>
              <a:gd name="connsiteY1" fmla="*/ 0 h 4495664"/>
              <a:gd name="connsiteX2" fmla="*/ 3145971 w 3145971"/>
              <a:gd name="connsiteY2" fmla="*/ 4495664 h 4495664"/>
              <a:gd name="connsiteX3" fmla="*/ 0 w 3145971"/>
              <a:gd name="connsiteY3" fmla="*/ 4495664 h 4495664"/>
              <a:gd name="connsiteX4" fmla="*/ 584896 w 3145971"/>
              <a:gd name="connsiteY4" fmla="*/ 0 h 4495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5971" h="4495664">
                <a:moveTo>
                  <a:pt x="584896" y="0"/>
                </a:moveTo>
                <a:lnTo>
                  <a:pt x="3145971" y="0"/>
                </a:lnTo>
                <a:lnTo>
                  <a:pt x="3145971" y="4495664"/>
                </a:lnTo>
                <a:lnTo>
                  <a:pt x="0" y="4495664"/>
                </a:lnTo>
                <a:lnTo>
                  <a:pt x="584896" y="0"/>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Tree>
    <p:extLst>
      <p:ext uri="{BB962C8B-B14F-4D97-AF65-F5344CB8AC3E}">
        <p14:creationId xmlns:p14="http://schemas.microsoft.com/office/powerpoint/2010/main" val="6938241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8381999" y="1531249"/>
            <a:ext cx="3200400" cy="45720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a:t>Place Your Picture Here</a:t>
            </a:r>
            <a:endParaRPr lang="ko-KR" altLang="en-US"/>
          </a:p>
        </p:txBody>
      </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FE4681DE-5BAF-4822-8702-F6863C3B7855}"/>
              </a:ext>
            </a:extLst>
          </p:cNvPr>
          <p:cNvSpPr/>
          <p:nvPr userDrawn="1"/>
        </p:nvSpPr>
        <p:spPr>
          <a:xfrm>
            <a:off x="4694736" y="1531249"/>
            <a:ext cx="32004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6576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504825" y="1332216"/>
            <a:ext cx="11182350" cy="3573159"/>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a:t>Place Your Picture Here And Send To Back</a:t>
            </a:r>
            <a:endParaRPr lang="ko-KR" altLang="en-US"/>
          </a:p>
        </p:txBody>
      </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61753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7536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FA6D39-9DFD-4F67-94B9-4D1042BB365A}"/>
              </a:ext>
            </a:extLst>
          </p:cNvPr>
          <p:cNvSpPr/>
          <p:nvPr userDrawn="1"/>
        </p:nvSpPr>
        <p:spPr>
          <a:xfrm>
            <a:off x="0" y="0"/>
            <a:ext cx="12192000" cy="6858000"/>
          </a:xfrm>
          <a:prstGeom prst="rect">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94274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4_Images &amp; Contents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D8169D9-66A7-4D0C-8F27-B4C48EFB2292}"/>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6" name="Straight Connector 5">
              <a:extLst>
                <a:ext uri="{FF2B5EF4-FFF2-40B4-BE49-F238E27FC236}">
                  <a16:creationId xmlns:a16="http://schemas.microsoft.com/office/drawing/2014/main" id="{C7DDC847-3482-4C0B-93A8-A7CFE885AEEA}"/>
                </a:ext>
              </a:extLst>
            </p:cNvPr>
            <p:cNvCxnSpPr>
              <a:cxnSpLocks/>
              <a:stCxn id="70" idx="7"/>
              <a:endCxn id="6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EAA2E8B-8834-41A5-AEE3-BAFEA1225100}"/>
                </a:ext>
              </a:extLst>
            </p:cNvPr>
            <p:cNvCxnSpPr>
              <a:cxnSpLocks/>
              <a:stCxn id="68" idx="4"/>
              <a:endCxn id="8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D09B947-4224-4EAB-B828-ED8991609A55}"/>
                </a:ext>
              </a:extLst>
            </p:cNvPr>
            <p:cNvCxnSpPr>
              <a:cxnSpLocks/>
              <a:stCxn id="73" idx="2"/>
              <a:endCxn id="8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645CE3-EE0B-4734-B17A-090A17295F38}"/>
                </a:ext>
              </a:extLst>
            </p:cNvPr>
            <p:cNvCxnSpPr>
              <a:cxnSpLocks/>
              <a:stCxn id="87" idx="5"/>
              <a:endCxn id="7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1DA5A01-B5A6-4AC0-B3CD-0176BBAF7C34}"/>
                </a:ext>
              </a:extLst>
            </p:cNvPr>
            <p:cNvCxnSpPr>
              <a:cxnSpLocks/>
              <a:stCxn id="68" idx="5"/>
              <a:endCxn id="8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B10771-044F-466C-BD19-669667F3EB84}"/>
                </a:ext>
              </a:extLst>
            </p:cNvPr>
            <p:cNvCxnSpPr>
              <a:cxnSpLocks/>
              <a:stCxn id="73" idx="0"/>
              <a:endCxn id="8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63BB138-9A90-404B-BEA0-6C360A02DF35}"/>
                </a:ext>
              </a:extLst>
            </p:cNvPr>
            <p:cNvCxnSpPr>
              <a:cxnSpLocks/>
              <a:stCxn id="87" idx="3"/>
              <a:endCxn id="8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D0705D-AABA-4EFB-9224-A283F0BC72B6}"/>
                </a:ext>
              </a:extLst>
            </p:cNvPr>
            <p:cNvCxnSpPr>
              <a:cxnSpLocks/>
              <a:stCxn id="193" idx="7"/>
              <a:endCxn id="7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311A25F-8BDA-4F0B-9124-24A9F94D3896}"/>
                </a:ext>
              </a:extLst>
            </p:cNvPr>
            <p:cNvCxnSpPr>
              <a:cxnSpLocks/>
              <a:stCxn id="73" idx="7"/>
              <a:endCxn id="7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C61FB2B-D8B0-4F15-9ACA-9F708408E857}"/>
                </a:ext>
              </a:extLst>
            </p:cNvPr>
            <p:cNvCxnSpPr>
              <a:cxnSpLocks/>
              <a:stCxn id="7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4565D16-1293-4AFB-B56C-DFB0B603D4C7}"/>
                </a:ext>
              </a:extLst>
            </p:cNvPr>
            <p:cNvCxnSpPr>
              <a:cxnSpLocks/>
              <a:stCxn id="87" idx="6"/>
              <a:endCxn id="8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8963326-73BD-4209-860B-1DF374ED692D}"/>
                </a:ext>
              </a:extLst>
            </p:cNvPr>
            <p:cNvCxnSpPr>
              <a:cxnSpLocks/>
              <a:stCxn id="72" idx="0"/>
              <a:endCxn id="8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1870609-F139-4A34-86DD-9BB1A0A41231}"/>
                </a:ext>
              </a:extLst>
            </p:cNvPr>
            <p:cNvCxnSpPr>
              <a:cxnSpLocks/>
              <a:stCxn id="86" idx="6"/>
              <a:endCxn id="7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4E98D5F-B620-4669-BCE4-762A8A2F650F}"/>
                </a:ext>
              </a:extLst>
            </p:cNvPr>
            <p:cNvCxnSpPr>
              <a:cxnSpLocks/>
              <a:stCxn id="74" idx="0"/>
              <a:endCxn id="7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B1D36AF-87F8-4185-A1D1-64CD18AC9B4E}"/>
                </a:ext>
              </a:extLst>
            </p:cNvPr>
            <p:cNvCxnSpPr>
              <a:cxnSpLocks/>
              <a:stCxn id="77" idx="1"/>
              <a:endCxn id="7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FCB4F02-AC9B-4AA8-9407-C36E2531A565}"/>
                </a:ext>
              </a:extLst>
            </p:cNvPr>
            <p:cNvCxnSpPr>
              <a:cxnSpLocks/>
              <a:stCxn id="77" idx="0"/>
              <a:endCxn id="7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1C8C8B1-C0CE-405A-A258-40B113AB11A6}"/>
                </a:ext>
              </a:extLst>
            </p:cNvPr>
            <p:cNvCxnSpPr>
              <a:cxnSpLocks/>
              <a:stCxn id="76" idx="2"/>
              <a:endCxn id="7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925DAE-462E-4EE0-8C6F-47DBF03AA398}"/>
                </a:ext>
              </a:extLst>
            </p:cNvPr>
            <p:cNvCxnSpPr>
              <a:cxnSpLocks/>
              <a:stCxn id="76" idx="7"/>
              <a:endCxn id="21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0F91277-6E2C-4AC9-AF76-6C193409B866}"/>
                </a:ext>
              </a:extLst>
            </p:cNvPr>
            <p:cNvCxnSpPr>
              <a:cxnSpLocks/>
              <a:stCxn id="76" idx="6"/>
              <a:endCxn id="8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71809BE-6347-4447-8ACB-1D18AE0E68FD}"/>
                </a:ext>
              </a:extLst>
            </p:cNvPr>
            <p:cNvCxnSpPr>
              <a:cxnSpLocks/>
              <a:stCxn id="83" idx="7"/>
              <a:endCxn id="8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98CFB34-BEE0-45B4-811D-7CA9B265BCDF}"/>
                </a:ext>
              </a:extLst>
            </p:cNvPr>
            <p:cNvCxnSpPr>
              <a:cxnSpLocks/>
              <a:stCxn id="69" idx="0"/>
              <a:endCxn id="6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210DA9A-10F3-450F-B4B2-82E910EAFE59}"/>
                </a:ext>
              </a:extLst>
            </p:cNvPr>
            <p:cNvCxnSpPr>
              <a:cxnSpLocks/>
              <a:stCxn id="85" idx="2"/>
              <a:endCxn id="6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8E4063A-7D81-4CAD-9160-5546E59076D7}"/>
                </a:ext>
              </a:extLst>
            </p:cNvPr>
            <p:cNvCxnSpPr>
              <a:cxnSpLocks/>
              <a:stCxn id="72" idx="1"/>
              <a:endCxn id="6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4E56EFC-22C5-48F9-9A95-965CFBAC7EFF}"/>
                </a:ext>
              </a:extLst>
            </p:cNvPr>
            <p:cNvCxnSpPr>
              <a:cxnSpLocks/>
              <a:stCxn id="71" idx="7"/>
              <a:endCxn id="6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0E34A97-EABA-42DE-92E7-7DF61EEC96FF}"/>
                </a:ext>
              </a:extLst>
            </p:cNvPr>
            <p:cNvCxnSpPr>
              <a:cxnSpLocks/>
              <a:stCxn id="70" idx="6"/>
              <a:endCxn id="6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5B2CB9E-AFAD-41F7-8F1F-02D30919770F}"/>
                </a:ext>
              </a:extLst>
            </p:cNvPr>
            <p:cNvCxnSpPr>
              <a:cxnSpLocks/>
              <a:stCxn id="90" idx="7"/>
              <a:endCxn id="7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31023C5-E4DE-4A0D-8DD0-98FC5899696C}"/>
                </a:ext>
              </a:extLst>
            </p:cNvPr>
            <p:cNvCxnSpPr>
              <a:cxnSpLocks/>
              <a:stCxn id="90" idx="6"/>
              <a:endCxn id="7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17DD6CF-3A00-43FA-9882-480FEEF83100}"/>
                </a:ext>
              </a:extLst>
            </p:cNvPr>
            <p:cNvCxnSpPr>
              <a:cxnSpLocks/>
              <a:stCxn id="9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858FD2A-ECA5-4B67-A50C-491C8E7249DA}"/>
                </a:ext>
              </a:extLst>
            </p:cNvPr>
            <p:cNvCxnSpPr>
              <a:cxnSpLocks/>
              <a:stCxn id="7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9695608-3345-4F11-AAB2-8E4C0AC22071}"/>
                </a:ext>
              </a:extLst>
            </p:cNvPr>
            <p:cNvCxnSpPr>
              <a:cxnSpLocks/>
              <a:stCxn id="7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87EB2EF-C0BB-48F8-9D61-FEE6DDA8ED88}"/>
                </a:ext>
              </a:extLst>
            </p:cNvPr>
            <p:cNvCxnSpPr>
              <a:cxnSpLocks/>
              <a:stCxn id="7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CEF3DEE-12CB-4FE0-8928-BF9D4EC9F5E8}"/>
                </a:ext>
              </a:extLst>
            </p:cNvPr>
            <p:cNvCxnSpPr>
              <a:cxnSpLocks/>
              <a:stCxn id="71" idx="6"/>
              <a:endCxn id="7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C865F8A-AF83-410B-82D3-B7B5B03A9FEC}"/>
                </a:ext>
              </a:extLst>
            </p:cNvPr>
            <p:cNvCxnSpPr>
              <a:cxnSpLocks/>
              <a:stCxn id="72" idx="6"/>
              <a:endCxn id="7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2E1FEAB-8705-4F2B-BC27-85FDA44BC373}"/>
                </a:ext>
              </a:extLst>
            </p:cNvPr>
            <p:cNvCxnSpPr>
              <a:cxnSpLocks/>
              <a:stCxn id="74" idx="2"/>
              <a:endCxn id="7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E271154-7509-45C5-9BB3-B64AC9EBF53B}"/>
                </a:ext>
              </a:extLst>
            </p:cNvPr>
            <p:cNvCxnSpPr>
              <a:cxnSpLocks/>
              <a:stCxn id="95" idx="0"/>
              <a:endCxn id="7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C88AC78-5DE4-40E4-9F69-A446CDEF6356}"/>
                </a:ext>
              </a:extLst>
            </p:cNvPr>
            <p:cNvCxnSpPr>
              <a:cxnSpLocks/>
              <a:endCxn id="7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D900E7-A502-4C8B-BCDF-6C6BFA1FFDAC}"/>
                </a:ext>
              </a:extLst>
            </p:cNvPr>
            <p:cNvCxnSpPr>
              <a:cxnSpLocks/>
              <a:stCxn id="95" idx="2"/>
              <a:endCxn id="7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15505B7-331B-4FC7-A24B-E673C2AA99FB}"/>
                </a:ext>
              </a:extLst>
            </p:cNvPr>
            <p:cNvCxnSpPr>
              <a:cxnSpLocks/>
              <a:stCxn id="77" idx="2"/>
              <a:endCxn id="7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BD3C938-C28B-42F1-8A91-A33536D4A73D}"/>
                </a:ext>
              </a:extLst>
            </p:cNvPr>
            <p:cNvCxnSpPr>
              <a:cxnSpLocks/>
              <a:stCxn id="7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7E7936E-CBAE-4B2C-A836-351BBE89D279}"/>
                </a:ext>
              </a:extLst>
            </p:cNvPr>
            <p:cNvCxnSpPr>
              <a:cxnSpLocks/>
              <a:stCxn id="7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214AAA1-583B-4DC4-B495-CF97AB3A41DB}"/>
                </a:ext>
              </a:extLst>
            </p:cNvPr>
            <p:cNvCxnSpPr>
              <a:cxnSpLocks/>
              <a:stCxn id="78" idx="2"/>
              <a:endCxn id="7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2D25D04-A5EE-4530-8676-92C90A7E3099}"/>
                </a:ext>
              </a:extLst>
            </p:cNvPr>
            <p:cNvCxnSpPr>
              <a:cxnSpLocks/>
              <a:stCxn id="83" idx="4"/>
              <a:endCxn id="7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29E5F88-B847-4004-B89C-2A8AF0EC5B3B}"/>
                </a:ext>
              </a:extLst>
            </p:cNvPr>
            <p:cNvCxnSpPr>
              <a:cxnSpLocks/>
              <a:stCxn id="82" idx="3"/>
              <a:endCxn id="7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C98F344-2A1A-469A-A946-558FAA7F3ABD}"/>
                </a:ext>
              </a:extLst>
            </p:cNvPr>
            <p:cNvCxnSpPr>
              <a:cxnSpLocks/>
              <a:stCxn id="82" idx="2"/>
              <a:endCxn id="8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B8C3A62-136C-4459-9F32-15381F98C450}"/>
                </a:ext>
              </a:extLst>
            </p:cNvPr>
            <p:cNvCxnSpPr>
              <a:cxnSpLocks/>
              <a:stCxn id="82" idx="1"/>
              <a:endCxn id="8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84ADA0B-A04E-4E59-9EA0-E8D089F646FE}"/>
                </a:ext>
              </a:extLst>
            </p:cNvPr>
            <p:cNvCxnSpPr>
              <a:cxnSpLocks/>
              <a:stCxn id="80" idx="1"/>
              <a:endCxn id="8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3ADD1DF-6940-4AAF-8526-E4AE034908E9}"/>
                </a:ext>
              </a:extLst>
            </p:cNvPr>
            <p:cNvCxnSpPr>
              <a:cxnSpLocks/>
              <a:stCxn id="80" idx="0"/>
              <a:endCxn id="8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FA5AF44-E22E-40B4-B9F0-6C140426BB28}"/>
                </a:ext>
              </a:extLst>
            </p:cNvPr>
            <p:cNvCxnSpPr>
              <a:cxnSpLocks/>
              <a:stCxn id="152" idx="7"/>
              <a:endCxn id="21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28CBEE2-C710-4DF5-A93A-33971F2D447B}"/>
                </a:ext>
              </a:extLst>
            </p:cNvPr>
            <p:cNvCxnSpPr>
              <a:cxnSpLocks/>
              <a:endCxn id="7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3466B0E-4D44-4C0C-9BCF-9E43AD9F13BA}"/>
                </a:ext>
              </a:extLst>
            </p:cNvPr>
            <p:cNvCxnSpPr>
              <a:cxnSpLocks/>
              <a:stCxn id="152" idx="0"/>
              <a:endCxn id="21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EA58425-9499-4B04-A2A0-DDD9379B78F0}"/>
                </a:ext>
              </a:extLst>
            </p:cNvPr>
            <p:cNvCxnSpPr>
              <a:cxnSpLocks/>
              <a:stCxn id="164" idx="0"/>
              <a:endCxn id="21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70B8148-8923-42FE-9F7F-EE6B8AAC50D9}"/>
                </a:ext>
              </a:extLst>
            </p:cNvPr>
            <p:cNvCxnSpPr>
              <a:cxnSpLocks/>
              <a:stCxn id="164" idx="1"/>
              <a:endCxn id="8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C14A4BB-F2CC-4DDC-82B5-ACAF3AAC7D58}"/>
                </a:ext>
              </a:extLst>
            </p:cNvPr>
            <p:cNvCxnSpPr>
              <a:cxnSpLocks/>
              <a:stCxn id="81" idx="2"/>
              <a:endCxn id="8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B11B6C1-84F8-4726-B734-96963CE9C6E8}"/>
                </a:ext>
              </a:extLst>
            </p:cNvPr>
            <p:cNvCxnSpPr>
              <a:cxnSpLocks/>
              <a:stCxn id="80" idx="2"/>
              <a:endCxn id="8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F438110-2E46-4A36-85E2-BE889D4D6A8E}"/>
                </a:ext>
              </a:extLst>
            </p:cNvPr>
            <p:cNvCxnSpPr>
              <a:cxnSpLocks/>
              <a:stCxn id="79" idx="1"/>
              <a:endCxn id="8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0A3A1C7-E3DA-4401-A87E-09069C100E77}"/>
                </a:ext>
              </a:extLst>
            </p:cNvPr>
            <p:cNvCxnSpPr>
              <a:cxnSpLocks/>
              <a:stCxn id="79" idx="3"/>
              <a:endCxn id="9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B5E403E-8BB1-4710-A495-538FFA3FF487}"/>
                </a:ext>
              </a:extLst>
            </p:cNvPr>
            <p:cNvCxnSpPr>
              <a:cxnSpLocks/>
              <a:stCxn id="82" idx="4"/>
              <a:endCxn id="9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82A6E72-11CB-4784-922B-7746486F8A1B}"/>
                </a:ext>
              </a:extLst>
            </p:cNvPr>
            <p:cNvCxnSpPr>
              <a:cxnSpLocks/>
              <a:stCxn id="78" idx="5"/>
              <a:endCxn id="9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98B4D10-8184-459E-92FF-A934C001BA48}"/>
                </a:ext>
              </a:extLst>
            </p:cNvPr>
            <p:cNvCxnSpPr>
              <a:cxnSpLocks/>
              <a:stCxn id="79" idx="7"/>
              <a:endCxn id="8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8E3AC95-E661-4594-BDC2-A508F633B67A}"/>
                </a:ext>
              </a:extLst>
            </p:cNvPr>
            <p:cNvCxnSpPr>
              <a:cxnSpLocks/>
              <a:stCxn id="77" idx="7"/>
              <a:endCxn id="8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10B3221-10DB-4C46-A702-8E80BA6C7E5C}"/>
                </a:ext>
              </a:extLst>
            </p:cNvPr>
            <p:cNvCxnSpPr>
              <a:cxnSpLocks/>
              <a:endCxn id="7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CDA9F05E-4D0A-42A7-A1DB-87F45A543B5C}"/>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B2F9756-8CD1-4D56-9930-CBEA13BA4796}"/>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E0F467E7-451E-4FE5-84B1-FCAB7A68D4EF}"/>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50DF4EF5-B521-4F45-B851-6C0575F04E17}"/>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F864367A-97BF-4872-866A-039F23B17D37}"/>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77FD30E6-E8E6-44E4-88E4-22A9FE37A985}"/>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58FD571-C840-4EBD-B812-30EB6F087880}"/>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8C3CBBC0-CD63-4295-900C-2C33AD446C71}"/>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B5BE416D-6B1B-4271-AC23-E3007798B2EC}"/>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C8B0649C-7DF6-408C-9041-55E32D2A6406}"/>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247C0C44-CB3B-4F6C-BD35-9F6A66D86E5A}"/>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78F225D3-534E-45E5-BBEC-66FF0FDF76C7}"/>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383211BB-D658-43C0-AE4F-63A1F7D05230}"/>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0745616-36FC-47DA-A505-1C7E297627FB}"/>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0342F728-C50B-4CA5-B6BD-6FD3DD6837A9}"/>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156D21B6-8111-43CF-842F-B7DD6C7621A3}"/>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AE0577A9-64A3-4EE7-A79E-298B7661393F}"/>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C6D4AA2E-742F-4A6E-9B9A-C0B6D950A88C}"/>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CBBD26DB-4638-45C3-A14B-84CC09E72C1C}"/>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4A1F63CD-8344-4764-883A-0DDA57919D51}"/>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EEF00AB4-7326-44F2-AACB-A2251E2DBBC8}"/>
                </a:ext>
              </a:extLst>
            </p:cNvPr>
            <p:cNvCxnSpPr>
              <a:cxnSpLocks/>
              <a:stCxn id="87" idx="2"/>
              <a:endCxn id="6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FAB60E8-F7EA-48BA-A092-E229780030C6}"/>
                </a:ext>
              </a:extLst>
            </p:cNvPr>
            <p:cNvCxnSpPr>
              <a:cxnSpLocks/>
              <a:stCxn id="70" idx="4"/>
              <a:endCxn id="7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81D0C4DE-55C2-4A0A-81E9-87E3325A8AE4}"/>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a:extLst>
                <a:ext uri="{FF2B5EF4-FFF2-40B4-BE49-F238E27FC236}">
                  <a16:creationId xmlns:a16="http://schemas.microsoft.com/office/drawing/2014/main" id="{51FAC5D7-B011-470B-8AE8-1752B9AFC43D}"/>
                </a:ext>
              </a:extLst>
            </p:cNvPr>
            <p:cNvCxnSpPr>
              <a:cxnSpLocks/>
              <a:stCxn id="9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200332F-C340-4E08-ABA1-1FD100B63AA9}"/>
                </a:ext>
              </a:extLst>
            </p:cNvPr>
            <p:cNvCxnSpPr>
              <a:cxnSpLocks/>
              <a:stCxn id="9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CDF7196-C49E-433E-9C4B-6D81884330F4}"/>
                </a:ext>
              </a:extLst>
            </p:cNvPr>
            <p:cNvCxnSpPr>
              <a:cxnSpLocks/>
              <a:stCxn id="9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15B5DDA-F300-4633-81D2-F2A1E46F2492}"/>
                </a:ext>
              </a:extLst>
            </p:cNvPr>
            <p:cNvCxnSpPr>
              <a:cxnSpLocks/>
              <a:endCxn id="7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5" name="Chord 94">
              <a:extLst>
                <a:ext uri="{FF2B5EF4-FFF2-40B4-BE49-F238E27FC236}">
                  <a16:creationId xmlns:a16="http://schemas.microsoft.com/office/drawing/2014/main" id="{6C118763-90B9-4A11-9D2B-8C4B1E6444C3}"/>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hord 95">
              <a:extLst>
                <a:ext uri="{FF2B5EF4-FFF2-40B4-BE49-F238E27FC236}">
                  <a16:creationId xmlns:a16="http://schemas.microsoft.com/office/drawing/2014/main" id="{A2473F01-2F6C-4EFC-939F-113856D070BA}"/>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3B27AC31-48D4-4BBA-BA68-1D004E778C95}"/>
                </a:ext>
              </a:extLst>
            </p:cNvPr>
            <p:cNvCxnSpPr>
              <a:cxnSpLocks/>
              <a:stCxn id="95" idx="1"/>
              <a:endCxn id="7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22F544B-B76E-4AE0-9441-0B55FB521F76}"/>
                </a:ext>
              </a:extLst>
            </p:cNvPr>
            <p:cNvCxnSpPr>
              <a:cxnSpLocks/>
              <a:endCxn id="14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70F32B-ACAF-41BC-BFEA-4CDB18162317}"/>
                </a:ext>
              </a:extLst>
            </p:cNvPr>
            <p:cNvCxnSpPr>
              <a:cxnSpLocks/>
              <a:endCxn id="16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38D579E-4777-4050-9C0C-C80125D913AB}"/>
                </a:ext>
              </a:extLst>
            </p:cNvPr>
            <p:cNvCxnSpPr>
              <a:cxnSpLocks/>
              <a:stCxn id="149" idx="0"/>
              <a:endCxn id="16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CA8B2F1-2DD7-4799-B244-B9E80796E69A}"/>
                </a:ext>
              </a:extLst>
            </p:cNvPr>
            <p:cNvCxnSpPr>
              <a:cxnSpLocks/>
              <a:stCxn id="215" idx="2"/>
              <a:endCxn id="15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AE93656-BFAD-4966-A948-CF8E3EA97E52}"/>
                </a:ext>
              </a:extLst>
            </p:cNvPr>
            <p:cNvCxnSpPr>
              <a:cxnSpLocks/>
              <a:stCxn id="149" idx="7"/>
              <a:endCxn id="15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6A9ADF4-2897-4ABC-8E94-B6C31D6D0A8C}"/>
                </a:ext>
              </a:extLst>
            </p:cNvPr>
            <p:cNvCxnSpPr>
              <a:cxnSpLocks/>
              <a:endCxn id="16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BC8694C-AAD0-46F9-9C77-CA8D6D95ADDD}"/>
                </a:ext>
              </a:extLst>
            </p:cNvPr>
            <p:cNvCxnSpPr>
              <a:cxnSpLocks/>
              <a:stCxn id="164" idx="6"/>
              <a:endCxn id="15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67D5824-3E9F-4F12-8920-F804C898E26C}"/>
                </a:ext>
              </a:extLst>
            </p:cNvPr>
            <p:cNvCxnSpPr>
              <a:cxnSpLocks/>
              <a:stCxn id="150" idx="0"/>
              <a:endCxn id="15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788589-8898-470D-8DB1-408B211F827A}"/>
                </a:ext>
              </a:extLst>
            </p:cNvPr>
            <p:cNvCxnSpPr>
              <a:cxnSpLocks/>
              <a:stCxn id="153" idx="1"/>
              <a:endCxn id="15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00DD778-AEAD-4620-AAA2-C3073B434A1C}"/>
                </a:ext>
              </a:extLst>
            </p:cNvPr>
            <p:cNvCxnSpPr>
              <a:cxnSpLocks/>
              <a:stCxn id="153" idx="0"/>
              <a:endCxn id="15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C92A9CD-C471-47B4-BBF2-F63961EA929E}"/>
                </a:ext>
              </a:extLst>
            </p:cNvPr>
            <p:cNvCxnSpPr>
              <a:cxnSpLocks/>
              <a:stCxn id="152" idx="2"/>
              <a:endCxn id="15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95F3FAE-FB99-4E80-99D2-3CA6AE0E49B1}"/>
                </a:ext>
              </a:extLst>
            </p:cNvPr>
            <p:cNvCxnSpPr>
              <a:cxnSpLocks/>
              <a:stCxn id="152" idx="7"/>
              <a:endCxn id="16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C887AE8-A00A-4CAB-8AFF-E6306B476E17}"/>
                </a:ext>
              </a:extLst>
            </p:cNvPr>
            <p:cNvCxnSpPr>
              <a:cxnSpLocks/>
              <a:stCxn id="152" idx="6"/>
              <a:endCxn id="15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AAC4C25-A90B-4F4A-990D-5125EE8615AF}"/>
                </a:ext>
              </a:extLst>
            </p:cNvPr>
            <p:cNvCxnSpPr>
              <a:cxnSpLocks/>
              <a:stCxn id="159" idx="7"/>
              <a:endCxn id="16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8B25305-B55E-4D42-B14E-0BC3461ECFD5}"/>
                </a:ext>
              </a:extLst>
            </p:cNvPr>
            <p:cNvCxnSpPr>
              <a:cxnSpLocks/>
              <a:stCxn id="216" idx="1"/>
              <a:endCxn id="15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A8DF0C8-F4E4-4CA1-9DFC-DC49BA52438A}"/>
                </a:ext>
              </a:extLst>
            </p:cNvPr>
            <p:cNvCxnSpPr>
              <a:cxnSpLocks/>
              <a:endCxn id="14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3B10811-B36A-4AD0-B1C3-B9773312F58F}"/>
                </a:ext>
              </a:extLst>
            </p:cNvPr>
            <p:cNvCxnSpPr>
              <a:cxnSpLocks/>
              <a:stCxn id="150" idx="2"/>
              <a:endCxn id="14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EDB9C36-7D89-48ED-B3FC-18A061E4A7A3}"/>
                </a:ext>
              </a:extLst>
            </p:cNvPr>
            <p:cNvCxnSpPr>
              <a:cxnSpLocks/>
              <a:stCxn id="165" idx="0"/>
              <a:endCxn id="14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771B6F4-844A-41A0-A4D7-B2773A20E416}"/>
                </a:ext>
              </a:extLst>
            </p:cNvPr>
            <p:cNvCxnSpPr>
              <a:cxnSpLocks/>
              <a:endCxn id="14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7431C9F-50D5-4356-AF92-7F68EBE14540}"/>
                </a:ext>
              </a:extLst>
            </p:cNvPr>
            <p:cNvCxnSpPr>
              <a:cxnSpLocks/>
              <a:stCxn id="165" idx="2"/>
              <a:endCxn id="15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3CC32A4-39F8-40C5-AE21-ECAB0B51295B}"/>
                </a:ext>
              </a:extLst>
            </p:cNvPr>
            <p:cNvCxnSpPr>
              <a:cxnSpLocks/>
              <a:stCxn id="153" idx="2"/>
              <a:endCxn id="15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65EED85-E319-4AA4-9937-CEDF4ABEB7EF}"/>
                </a:ext>
              </a:extLst>
            </p:cNvPr>
            <p:cNvCxnSpPr>
              <a:cxnSpLocks/>
              <a:stCxn id="15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7A647AD-37B1-4F43-8319-55BF6348E3E3}"/>
                </a:ext>
              </a:extLst>
            </p:cNvPr>
            <p:cNvCxnSpPr>
              <a:cxnSpLocks/>
              <a:stCxn id="15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4BD915B-12CA-4147-87EA-26364D36E213}"/>
                </a:ext>
              </a:extLst>
            </p:cNvPr>
            <p:cNvCxnSpPr>
              <a:cxnSpLocks/>
              <a:stCxn id="154" idx="2"/>
              <a:endCxn id="15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BC945BD5-D3EE-449F-BDD4-EE77083ACB9A}"/>
                </a:ext>
              </a:extLst>
            </p:cNvPr>
            <p:cNvCxnSpPr>
              <a:cxnSpLocks/>
              <a:stCxn id="159" idx="4"/>
              <a:endCxn id="15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FE230071-FA3B-4901-870E-1CD290D62A0B}"/>
                </a:ext>
              </a:extLst>
            </p:cNvPr>
            <p:cNvCxnSpPr>
              <a:cxnSpLocks/>
              <a:stCxn id="158" idx="3"/>
              <a:endCxn id="15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9D3CDA2C-BF37-4160-9E31-E032C9E4D313}"/>
                </a:ext>
              </a:extLst>
            </p:cNvPr>
            <p:cNvCxnSpPr>
              <a:cxnSpLocks/>
              <a:stCxn id="158" idx="2"/>
              <a:endCxn id="15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B522238-E2C6-4475-A3EA-DDD2AA8101F6}"/>
                </a:ext>
              </a:extLst>
            </p:cNvPr>
            <p:cNvCxnSpPr>
              <a:cxnSpLocks/>
              <a:stCxn id="158" idx="1"/>
              <a:endCxn id="16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33C6D0C-FA96-4E98-A199-5916D8D702D3}"/>
                </a:ext>
              </a:extLst>
            </p:cNvPr>
            <p:cNvCxnSpPr>
              <a:cxnSpLocks/>
              <a:stCxn id="156" idx="1"/>
              <a:endCxn id="16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A729AD61-2C90-4A40-9373-111E09D129FF}"/>
                </a:ext>
              </a:extLst>
            </p:cNvPr>
            <p:cNvCxnSpPr>
              <a:cxnSpLocks/>
              <a:stCxn id="156" idx="0"/>
              <a:endCxn id="15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CD5735F-C572-4051-AFD1-2FDB5C9E41CD}"/>
                </a:ext>
              </a:extLst>
            </p:cNvPr>
            <p:cNvCxnSpPr>
              <a:cxnSpLocks/>
              <a:stCxn id="162" idx="0"/>
              <a:endCxn id="16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FEF02E9-3660-47F0-8B9A-F0001D874234}"/>
                </a:ext>
              </a:extLst>
            </p:cNvPr>
            <p:cNvCxnSpPr>
              <a:cxnSpLocks/>
              <a:stCxn id="190" idx="7"/>
              <a:endCxn id="16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4F3F369-F64B-4F9C-85D1-D648D50CE0B4}"/>
                </a:ext>
              </a:extLst>
            </p:cNvPr>
            <p:cNvCxnSpPr>
              <a:cxnSpLocks/>
              <a:endCxn id="16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4F94C582-AC89-4DE1-AA8B-F09965AB1C62}"/>
                </a:ext>
              </a:extLst>
            </p:cNvPr>
            <p:cNvCxnSpPr>
              <a:cxnSpLocks/>
              <a:stCxn id="189" idx="5"/>
              <a:endCxn id="16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4523F999-D436-4633-ACDB-24472C3CC257}"/>
                </a:ext>
              </a:extLst>
            </p:cNvPr>
            <p:cNvCxnSpPr>
              <a:cxnSpLocks/>
              <a:endCxn id="16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3D64676-DB67-40B9-AEC9-9B75F16D631D}"/>
                </a:ext>
              </a:extLst>
            </p:cNvPr>
            <p:cNvCxnSpPr>
              <a:cxnSpLocks/>
              <a:stCxn id="16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F7355A7-F8E5-41B2-9B05-B62EF4732C59}"/>
                </a:ext>
              </a:extLst>
            </p:cNvPr>
            <p:cNvCxnSpPr>
              <a:cxnSpLocks/>
              <a:stCxn id="163" idx="3"/>
              <a:endCxn id="15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9823B59-3C0E-455B-8FF9-04B29851A6A0}"/>
                </a:ext>
              </a:extLst>
            </p:cNvPr>
            <p:cNvCxnSpPr>
              <a:cxnSpLocks/>
              <a:stCxn id="163" idx="1"/>
              <a:endCxn id="15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12ED6C6-4020-4BB9-A786-2506D8F27791}"/>
                </a:ext>
              </a:extLst>
            </p:cNvPr>
            <p:cNvCxnSpPr>
              <a:cxnSpLocks/>
              <a:stCxn id="162" idx="2"/>
              <a:endCxn id="15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FE7B4C3-08E4-4D39-9F8A-9F58159511B1}"/>
                </a:ext>
              </a:extLst>
            </p:cNvPr>
            <p:cNvCxnSpPr>
              <a:cxnSpLocks/>
              <a:stCxn id="161" idx="3"/>
              <a:endCxn id="15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95B5A73C-6A49-4311-81A1-40E05BC85011}"/>
                </a:ext>
              </a:extLst>
            </p:cNvPr>
            <p:cNvCxnSpPr>
              <a:cxnSpLocks/>
              <a:stCxn id="161" idx="2"/>
              <a:endCxn id="15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B3880C6-3B0F-467B-8B62-1CC43C10042B}"/>
                </a:ext>
              </a:extLst>
            </p:cNvPr>
            <p:cNvCxnSpPr>
              <a:cxnSpLocks/>
              <a:stCxn id="157" idx="1"/>
              <a:endCxn id="16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95C7548A-EB61-44C1-85E4-C4F4D4CEF154}"/>
                </a:ext>
              </a:extLst>
            </p:cNvPr>
            <p:cNvCxnSpPr>
              <a:cxnSpLocks/>
              <a:stCxn id="156" idx="2"/>
              <a:endCxn id="15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FD0F992-182A-4AA4-9AA3-1D667E3305FC}"/>
                </a:ext>
              </a:extLst>
            </p:cNvPr>
            <p:cNvCxnSpPr>
              <a:cxnSpLocks/>
              <a:stCxn id="155" idx="1"/>
              <a:endCxn id="15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35BDD1C-461D-44FD-B830-0C84D42E5C51}"/>
                </a:ext>
              </a:extLst>
            </p:cNvPr>
            <p:cNvCxnSpPr>
              <a:cxnSpLocks/>
              <a:stCxn id="155" idx="3"/>
              <a:endCxn id="16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E7DF0928-E9BB-407B-9C07-682EAE36AB7D}"/>
                </a:ext>
              </a:extLst>
            </p:cNvPr>
            <p:cNvCxnSpPr>
              <a:cxnSpLocks/>
              <a:stCxn id="158" idx="4"/>
              <a:endCxn id="16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2446533E-7A02-4BE9-BBBC-2CCADCDE0D1E}"/>
                </a:ext>
              </a:extLst>
            </p:cNvPr>
            <p:cNvCxnSpPr>
              <a:cxnSpLocks/>
              <a:stCxn id="154" idx="5"/>
              <a:endCxn id="16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ECDB391-731C-404B-85D4-C2628967D634}"/>
                </a:ext>
              </a:extLst>
            </p:cNvPr>
            <p:cNvCxnSpPr>
              <a:cxnSpLocks/>
              <a:stCxn id="155" idx="7"/>
              <a:endCxn id="15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6D2F6C9-FEC3-4ADF-AA24-325DDE138937}"/>
                </a:ext>
              </a:extLst>
            </p:cNvPr>
            <p:cNvCxnSpPr>
              <a:cxnSpLocks/>
              <a:stCxn id="153" idx="7"/>
              <a:endCxn id="15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B12357E-FF6B-4E99-89D4-6B33CE456113}"/>
                </a:ext>
              </a:extLst>
            </p:cNvPr>
            <p:cNvCxnSpPr>
              <a:cxnSpLocks/>
              <a:endCxn id="15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BB8C5EF-8D5B-411B-931F-BAE9CF677D5C}"/>
                </a:ext>
              </a:extLst>
            </p:cNvPr>
            <p:cNvCxnSpPr>
              <a:cxnSpLocks/>
              <a:stCxn id="163" idx="7"/>
              <a:endCxn id="16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9" name="Oval 148">
              <a:extLst>
                <a:ext uri="{FF2B5EF4-FFF2-40B4-BE49-F238E27FC236}">
                  <a16:creationId xmlns:a16="http://schemas.microsoft.com/office/drawing/2014/main" id="{918CD5B5-7BA7-4AAA-B55C-52A783DED9C2}"/>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B1867FA9-EA25-46D4-955D-D750DF4202FA}"/>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4EB8A289-7281-4C44-A8FA-CF490A67DE5F}"/>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DE92BBD4-127C-4A55-B360-F0703EF32816}"/>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4E8DC9A0-C9AE-4F6B-B074-554E988FD734}"/>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350E12A7-92D2-4832-8C11-D2EF077CAA60}"/>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997A0C3D-DE6B-47AF-BF4D-355EE879A62D}"/>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CAF18318-0B39-401E-A80B-5022BF0A5F77}"/>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5E4ED360-1F4F-4BF4-B7E4-939726B81390}"/>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63E9B74E-BA0F-489D-87B1-DC19435EBCAC}"/>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45BAFD2B-A9A5-481D-88DA-82FDB857E53B}"/>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7FC3C5CD-DEBC-43B6-BCA5-62C5367D370A}"/>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9633E220-DACF-41BA-887C-0F82F1ED870A}"/>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DE42CE21-B5FF-4B0C-9889-7E06D3130A30}"/>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471B7682-0FDC-42EA-812E-4E3FDB250781}"/>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F4E72050-C69C-42F9-96C3-C2957922C80E}"/>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Chord 164">
              <a:extLst>
                <a:ext uri="{FF2B5EF4-FFF2-40B4-BE49-F238E27FC236}">
                  <a16:creationId xmlns:a16="http://schemas.microsoft.com/office/drawing/2014/main" id="{7CA00376-0EE2-4B06-9D7B-B125A6E09ABD}"/>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Chord 165">
              <a:extLst>
                <a:ext uri="{FF2B5EF4-FFF2-40B4-BE49-F238E27FC236}">
                  <a16:creationId xmlns:a16="http://schemas.microsoft.com/office/drawing/2014/main" id="{57F280ED-BB4E-4E25-A44A-6CD8135A8B96}"/>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Connector 166">
              <a:extLst>
                <a:ext uri="{FF2B5EF4-FFF2-40B4-BE49-F238E27FC236}">
                  <a16:creationId xmlns:a16="http://schemas.microsoft.com/office/drawing/2014/main" id="{AA77E452-5747-46E5-ABF3-6AC157DCCC70}"/>
                </a:ext>
              </a:extLst>
            </p:cNvPr>
            <p:cNvCxnSpPr>
              <a:cxnSpLocks/>
              <a:stCxn id="165" idx="1"/>
              <a:endCxn id="15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20CDE5E1-34A1-481A-B2E2-387B2CBD1241}"/>
                </a:ext>
              </a:extLst>
            </p:cNvPr>
            <p:cNvCxnSpPr>
              <a:cxnSpLocks/>
              <a:stCxn id="187" idx="6"/>
              <a:endCxn id="16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FBF83BC1-9A13-4D9A-8782-5A73E98B3ADD}"/>
                </a:ext>
              </a:extLst>
            </p:cNvPr>
            <p:cNvCxnSpPr>
              <a:cxnSpLocks/>
              <a:stCxn id="184" idx="4"/>
              <a:endCxn id="19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3C8FFE22-7453-4801-944E-F13F978920C6}"/>
                </a:ext>
              </a:extLst>
            </p:cNvPr>
            <p:cNvCxnSpPr>
              <a:cxnSpLocks/>
              <a:stCxn id="190" idx="4"/>
              <a:endCxn id="18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1E3E1655-67D3-4AF8-8B80-CBDAC34258E9}"/>
                </a:ext>
              </a:extLst>
            </p:cNvPr>
            <p:cNvCxnSpPr>
              <a:cxnSpLocks/>
              <a:stCxn id="18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DC782EA-CD84-4EEA-9A37-9C9284079F0D}"/>
                </a:ext>
              </a:extLst>
            </p:cNvPr>
            <p:cNvCxnSpPr>
              <a:cxnSpLocks/>
              <a:stCxn id="188" idx="0"/>
              <a:endCxn id="18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03764B74-6C2F-4126-8046-5794168C5A1F}"/>
                </a:ext>
              </a:extLst>
            </p:cNvPr>
            <p:cNvCxnSpPr>
              <a:cxnSpLocks/>
              <a:stCxn id="198" idx="1"/>
              <a:endCxn id="18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D4EDF647-0DDC-4B1F-9D35-50264C207371}"/>
                </a:ext>
              </a:extLst>
            </p:cNvPr>
            <p:cNvCxnSpPr>
              <a:cxnSpLocks/>
              <a:stCxn id="189" idx="2"/>
              <a:endCxn id="19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C1C349FE-A8BE-41F1-8263-96E3CCB375CE}"/>
                </a:ext>
              </a:extLst>
            </p:cNvPr>
            <p:cNvCxnSpPr>
              <a:cxnSpLocks/>
              <a:stCxn id="18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0FEC21BE-0572-4FDB-990B-9FBE780FFD20}"/>
                </a:ext>
              </a:extLst>
            </p:cNvPr>
            <p:cNvCxnSpPr>
              <a:cxnSpLocks/>
              <a:stCxn id="161" idx="1"/>
              <a:endCxn id="6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5D8913D-7314-4DF7-8A8F-6298A4FBEAA7}"/>
                </a:ext>
              </a:extLst>
            </p:cNvPr>
            <p:cNvCxnSpPr>
              <a:cxnSpLocks/>
              <a:stCxn id="186" idx="6"/>
              <a:endCxn id="18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682DBBFD-3D61-4A35-9A53-CDB7F1CF5F1A}"/>
                </a:ext>
              </a:extLst>
            </p:cNvPr>
            <p:cNvCxnSpPr>
              <a:cxnSpLocks/>
              <a:stCxn id="184" idx="7"/>
              <a:endCxn id="18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B056A01-E964-4B68-8AD0-CBCD03C45EDF}"/>
                </a:ext>
              </a:extLst>
            </p:cNvPr>
            <p:cNvCxnSpPr>
              <a:cxnSpLocks/>
              <a:stCxn id="184" idx="5"/>
              <a:endCxn id="18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B54F9885-287A-4DC7-9137-2CDE4D7CA098}"/>
                </a:ext>
              </a:extLst>
            </p:cNvPr>
            <p:cNvCxnSpPr>
              <a:cxnSpLocks/>
              <a:stCxn id="185" idx="3"/>
              <a:endCxn id="18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6B26F277-DC45-4628-B233-EB399E4EB57A}"/>
                </a:ext>
              </a:extLst>
            </p:cNvPr>
            <p:cNvCxnSpPr>
              <a:cxnSpLocks/>
              <a:stCxn id="187" idx="4"/>
              <a:endCxn id="19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9C7A482-614F-4EE2-8116-F8EBFBAABF53}"/>
                </a:ext>
              </a:extLst>
            </p:cNvPr>
            <p:cNvCxnSpPr>
              <a:cxnSpLocks/>
              <a:stCxn id="163" idx="2"/>
              <a:endCxn id="18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CE28BA0-7308-40E5-98FF-FC21503A5B6A}"/>
                </a:ext>
              </a:extLst>
            </p:cNvPr>
            <p:cNvCxnSpPr>
              <a:cxnSpLocks/>
              <a:endCxn id="18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4" name="Oval 183">
              <a:extLst>
                <a:ext uri="{FF2B5EF4-FFF2-40B4-BE49-F238E27FC236}">
                  <a16:creationId xmlns:a16="http://schemas.microsoft.com/office/drawing/2014/main" id="{F684A9A5-FD03-43F7-821E-7CAED02F8CE0}"/>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4B1FF205-9F88-462C-8123-8D3230362A05}"/>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DD0BCC4B-B86D-416D-8CA4-2F28B8158BF7}"/>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835BA151-9715-4892-9B9F-44AD33558115}"/>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F69DD253-2962-479B-ABCC-E4A5E4371985}"/>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526D8040-2E7B-4197-85D2-2B53408667B6}"/>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D970FB96-3383-4573-B5CC-C540DD214A8C}"/>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Connector 190">
              <a:extLst>
                <a:ext uri="{FF2B5EF4-FFF2-40B4-BE49-F238E27FC236}">
                  <a16:creationId xmlns:a16="http://schemas.microsoft.com/office/drawing/2014/main" id="{F2D68DB8-1D21-4EF0-9E48-1574CCAA9B74}"/>
                </a:ext>
              </a:extLst>
            </p:cNvPr>
            <p:cNvCxnSpPr>
              <a:cxnSpLocks/>
              <a:stCxn id="19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5BCDDE6E-EA52-40A5-BB3F-79FF9E5D281F}"/>
                </a:ext>
              </a:extLst>
            </p:cNvPr>
            <p:cNvCxnSpPr>
              <a:cxnSpLocks/>
              <a:stCxn id="186" idx="4"/>
              <a:endCxn id="18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3" name="Oval 192">
              <a:extLst>
                <a:ext uri="{FF2B5EF4-FFF2-40B4-BE49-F238E27FC236}">
                  <a16:creationId xmlns:a16="http://schemas.microsoft.com/office/drawing/2014/main" id="{CCA03371-1F8C-40B6-AA4E-F18321AC69C6}"/>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Connector 193">
              <a:extLst>
                <a:ext uri="{FF2B5EF4-FFF2-40B4-BE49-F238E27FC236}">
                  <a16:creationId xmlns:a16="http://schemas.microsoft.com/office/drawing/2014/main" id="{B76A6D09-DC0C-458E-9093-BB5321FB7005}"/>
                </a:ext>
              </a:extLst>
            </p:cNvPr>
            <p:cNvCxnSpPr>
              <a:cxnSpLocks/>
              <a:stCxn id="193" idx="3"/>
              <a:endCxn id="15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2CD88CD-0A38-4CC0-8654-B7A7F993F91F}"/>
                </a:ext>
              </a:extLst>
            </p:cNvPr>
            <p:cNvCxnSpPr>
              <a:cxnSpLocks/>
              <a:stCxn id="193" idx="2"/>
              <a:endCxn id="6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F02F2C51-8333-441A-9C35-4657792FD377}"/>
                </a:ext>
              </a:extLst>
            </p:cNvPr>
            <p:cNvCxnSpPr>
              <a:cxnSpLocks/>
              <a:stCxn id="186" idx="7"/>
              <a:endCxn id="7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19E20C2C-3D8B-4180-A382-8A897EC4A50C}"/>
                </a:ext>
              </a:extLst>
            </p:cNvPr>
            <p:cNvCxnSpPr>
              <a:cxnSpLocks/>
              <a:endCxn id="18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8" name="Chord 197">
              <a:extLst>
                <a:ext uri="{FF2B5EF4-FFF2-40B4-BE49-F238E27FC236}">
                  <a16:creationId xmlns:a16="http://schemas.microsoft.com/office/drawing/2014/main" id="{BA8AAD6F-48DD-4B4A-8B07-8D14F0482F25}"/>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9" name="Straight Connector 198">
              <a:extLst>
                <a:ext uri="{FF2B5EF4-FFF2-40B4-BE49-F238E27FC236}">
                  <a16:creationId xmlns:a16="http://schemas.microsoft.com/office/drawing/2014/main" id="{5619848B-D2DD-45E2-9E98-6D843AAFC00F}"/>
                </a:ext>
              </a:extLst>
            </p:cNvPr>
            <p:cNvCxnSpPr>
              <a:cxnSpLocks/>
              <a:stCxn id="18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F4F32B7E-8633-40E7-BCCF-C102FDD59C1A}"/>
                </a:ext>
              </a:extLst>
            </p:cNvPr>
            <p:cNvCxnSpPr>
              <a:cxnSpLocks/>
              <a:stCxn id="185" idx="6"/>
              <a:endCxn id="6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1652FB14-5DFE-48A7-A91A-ABBB3E05BE8B}"/>
                </a:ext>
              </a:extLst>
            </p:cNvPr>
            <p:cNvCxnSpPr>
              <a:cxnSpLocks/>
              <a:stCxn id="185" idx="5"/>
              <a:endCxn id="16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71F0BB60-FEE5-4AFD-96DD-718BD92A9334}"/>
                </a:ext>
              </a:extLst>
            </p:cNvPr>
            <p:cNvCxnSpPr>
              <a:cxnSpLocks/>
              <a:stCxn id="70" idx="0"/>
              <a:endCxn id="18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64AE5D89-BAF1-436F-8C2D-335C798AECC2}"/>
                </a:ext>
              </a:extLst>
            </p:cNvPr>
            <p:cNvCxnSpPr>
              <a:cxnSpLocks/>
              <a:stCxn id="190" idx="5"/>
              <a:endCxn id="16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465529D6-F12E-4CDA-A0D6-C3EDD27398E7}"/>
                </a:ext>
              </a:extLst>
            </p:cNvPr>
            <p:cNvCxnSpPr>
              <a:cxnSpLocks/>
              <a:stCxn id="157" idx="7"/>
              <a:endCxn id="6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44B7F7E3-3FE7-4599-A41F-54E61B46C73F}"/>
                </a:ext>
              </a:extLst>
            </p:cNvPr>
            <p:cNvCxnSpPr>
              <a:cxnSpLocks/>
              <a:stCxn id="86" idx="7"/>
              <a:endCxn id="19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66318CED-53D0-44E7-A885-CB55EB0AD117}"/>
                </a:ext>
              </a:extLst>
            </p:cNvPr>
            <p:cNvCxnSpPr>
              <a:cxnSpLocks/>
              <a:stCxn id="160" idx="7"/>
              <a:endCxn id="7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8946FED9-2169-44E8-A754-AB62DA037F0A}"/>
                </a:ext>
              </a:extLst>
            </p:cNvPr>
            <p:cNvCxnSpPr>
              <a:cxnSpLocks/>
              <a:stCxn id="160" idx="6"/>
              <a:endCxn id="19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B37CBF4-9C3B-48B5-AA98-461BAB810D12}"/>
                </a:ext>
              </a:extLst>
            </p:cNvPr>
            <p:cNvCxnSpPr>
              <a:cxnSpLocks/>
              <a:stCxn id="76" idx="0"/>
              <a:endCxn id="16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07ACB1E0-C614-417B-889A-FE4A3B7587F6}"/>
                </a:ext>
              </a:extLst>
            </p:cNvPr>
            <p:cNvCxnSpPr>
              <a:cxnSpLocks/>
              <a:stCxn id="216" idx="0"/>
              <a:endCxn id="21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3309A7A1-7982-4C1F-A2DF-41C106014407}"/>
                </a:ext>
              </a:extLst>
            </p:cNvPr>
            <p:cNvCxnSpPr>
              <a:cxnSpLocks/>
              <a:stCxn id="84" idx="0"/>
              <a:endCxn id="21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2B4C1051-A852-40BC-9B46-737F248DB59D}"/>
                </a:ext>
              </a:extLst>
            </p:cNvPr>
            <p:cNvCxnSpPr>
              <a:cxnSpLocks/>
              <a:stCxn id="83" idx="0"/>
              <a:endCxn id="21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C3356B23-C110-432A-B5BD-D8DAF0D562C5}"/>
                </a:ext>
              </a:extLst>
            </p:cNvPr>
            <p:cNvCxnSpPr>
              <a:cxnSpLocks/>
              <a:stCxn id="160" idx="1"/>
              <a:endCxn id="21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E4D5028F-BDBA-4D80-A3AE-9A52527CC849}"/>
                </a:ext>
              </a:extLst>
            </p:cNvPr>
            <p:cNvCxnSpPr>
              <a:cxnSpLocks/>
              <a:stCxn id="76" idx="0"/>
              <a:endCxn id="21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AB7C5C6B-4C3C-4375-968A-AC135645C31E}"/>
                </a:ext>
              </a:extLst>
            </p:cNvPr>
            <p:cNvCxnSpPr>
              <a:cxnSpLocks/>
              <a:stCxn id="217" idx="7"/>
              <a:endCxn id="21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5" name="Oval 214">
              <a:extLst>
                <a:ext uri="{FF2B5EF4-FFF2-40B4-BE49-F238E27FC236}">
                  <a16:creationId xmlns:a16="http://schemas.microsoft.com/office/drawing/2014/main" id="{CEF204AF-7FC9-4D6C-A985-4FEA30A8B7D8}"/>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AD5E5801-7F9B-452B-8250-1C6C1CD5B2EE}"/>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3E8B1BA6-41C6-482C-AB43-908F91646B5C}"/>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8" name="Straight Connector 217">
              <a:extLst>
                <a:ext uri="{FF2B5EF4-FFF2-40B4-BE49-F238E27FC236}">
                  <a16:creationId xmlns:a16="http://schemas.microsoft.com/office/drawing/2014/main" id="{A903B2E3-0088-4A7E-A8DA-16B33C3CC211}"/>
                </a:ext>
              </a:extLst>
            </p:cNvPr>
            <p:cNvCxnSpPr>
              <a:cxnSpLocks/>
              <a:stCxn id="81" idx="0"/>
              <a:endCxn id="21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25F9924A-2C18-42D0-BE32-4582BDDC2523}"/>
                </a:ext>
              </a:extLst>
            </p:cNvPr>
            <p:cNvCxnSpPr>
              <a:cxnSpLocks/>
              <a:endCxn id="8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4" name="Rectangle 2">
            <a:extLst>
              <a:ext uri="{FF2B5EF4-FFF2-40B4-BE49-F238E27FC236}">
                <a16:creationId xmlns:a16="http://schemas.microsoft.com/office/drawing/2014/main" id="{C670D5AB-725A-48A6-9103-3AD03CA8FC5D}"/>
              </a:ext>
            </a:extLst>
          </p:cNvPr>
          <p:cNvSpPr/>
          <p:nvPr userDrawn="1"/>
        </p:nvSpPr>
        <p:spPr>
          <a:xfrm flipH="1">
            <a:off x="7824192" y="0"/>
            <a:ext cx="43678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Picture Placeholder 2"/>
          <p:cNvSpPr>
            <a:spLocks noGrp="1"/>
          </p:cNvSpPr>
          <p:nvPr>
            <p:ph type="pic" idx="10" hasCustomPrompt="1"/>
          </p:nvPr>
        </p:nvSpPr>
        <p:spPr>
          <a:xfrm>
            <a:off x="6272301" y="540477"/>
            <a:ext cx="4200812" cy="5777046"/>
          </a:xfrm>
          <a:prstGeom prst="rect">
            <a:avLst/>
          </a:prstGeom>
          <a:solidFill>
            <a:schemeClr val="bg1">
              <a:lumMod val="95000"/>
            </a:schemeClr>
          </a:solidFill>
        </p:spPr>
        <p:txBody>
          <a:bodyPr anchor="ct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And Send To Back </a:t>
            </a:r>
            <a:endParaRPr lang="ko-KR" altLang="en-US"/>
          </a:p>
        </p:txBody>
      </p:sp>
    </p:spTree>
    <p:extLst>
      <p:ext uri="{BB962C8B-B14F-4D97-AF65-F5344CB8AC3E}">
        <p14:creationId xmlns:p14="http://schemas.microsoft.com/office/powerpoint/2010/main" val="1771665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4172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47C9B81F-C347-4BEF-BFDF-29C42F48304A}" type="datetimeFigureOut">
              <a:rPr lang="en-US" smtClean="0"/>
              <a:pPr/>
              <a:t>6/6/2023</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extLst>
      <p:ext uri="{BB962C8B-B14F-4D97-AF65-F5344CB8AC3E}">
        <p14:creationId xmlns:p14="http://schemas.microsoft.com/office/powerpoint/2010/main" val="4285304502"/>
      </p:ext>
    </p:extLst>
  </p:cSld>
  <p:clrMapOvr>
    <a:overrideClrMapping bg1="dk1" tx1="lt1" bg2="dk2" tx2="lt2" accent1="accent1" accent2="accent2" accent3="accent3" accent4="accent4" accent5="accent5" accent6="accent6" hlink="hlink" folHlink="folHlink"/>
  </p:clrMapOvr>
  <p:transitio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745737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Diapositiva de título">
    <p:spTree>
      <p:nvGrpSpPr>
        <p:cNvPr id="1" name=""/>
        <p:cNvGrpSpPr/>
        <p:nvPr/>
      </p:nvGrpSpPr>
      <p:grpSpPr>
        <a:xfrm>
          <a:off x="0" y="0"/>
          <a:ext cx="0" cy="0"/>
          <a:chOff x="0" y="0"/>
          <a:chExt cx="0" cy="0"/>
        </a:xfrm>
      </p:grpSpPr>
      <p:sp>
        <p:nvSpPr>
          <p:cNvPr id="9" name="8 Título"/>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1"/>
                </a:solidFill>
                <a:effectLst>
                  <a:outerShdw blurRad="38100" dist="25400" dir="5400000" algn="tl" rotWithShape="0">
                    <a:srgbClr val="000000">
                      <a:alpha val="43000"/>
                    </a:srgbClr>
                  </a:outerShdw>
                </a:effectLst>
                <a:latin typeface="+mj-lt"/>
                <a:ea typeface="+mj-ea"/>
                <a:cs typeface="+mj-cs"/>
              </a:defRPr>
            </a:lvl1pPr>
          </a:lstStyle>
          <a:p>
            <a:r>
              <a:rPr kumimoji="0" lang="es-ES" dirty="0"/>
              <a:t>Haga clic para modificar el estilo de título del patrón</a:t>
            </a:r>
            <a:endParaRPr kumimoji="0" lang="en-US" dirty="0"/>
          </a:p>
        </p:txBody>
      </p:sp>
      <p:sp>
        <p:nvSpPr>
          <p:cNvPr id="17" name="16 Subtítulo"/>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47C9B81F-C347-4BEF-BFDF-29C42F48304A}" type="datetimeFigureOut">
              <a:rPr lang="en-US" smtClean="0"/>
              <a:pPr/>
              <a:t>6/6/2023</a:t>
            </a:fld>
            <a:endParaRPr lang="en-US"/>
          </a:p>
        </p:txBody>
      </p:sp>
      <p:sp>
        <p:nvSpPr>
          <p:cNvPr id="19" name="18 Marcador de pie de página"/>
          <p:cNvSpPr>
            <a:spLocks noGrp="1"/>
          </p:cNvSpPr>
          <p:nvPr>
            <p:ph type="ftr" sz="quarter" idx="11"/>
          </p:nvPr>
        </p:nvSpPr>
        <p:spPr/>
        <p:txBody>
          <a:bodyPr/>
          <a:lstStyle/>
          <a:p>
            <a:endParaRPr kumimoji="0" lang="en-US"/>
          </a:p>
        </p:txBody>
      </p:sp>
      <p:sp>
        <p:nvSpPr>
          <p:cNvPr id="27" name="2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extLst>
      <p:ext uri="{BB962C8B-B14F-4D97-AF65-F5344CB8AC3E}">
        <p14:creationId xmlns:p14="http://schemas.microsoft.com/office/powerpoint/2010/main" val="4034915580"/>
      </p:ext>
    </p:extLst>
  </p:cSld>
  <p:clrMapOvr>
    <a:overrideClrMapping bg1="dk1" tx1="lt1" bg2="dk2" tx2="lt2" accent1="accent1" accent2="accent2" accent3="accent3" accent4="accent4" accent5="accent5" accent6="accent6" hlink="hlink" folHlink="folHlink"/>
  </p:clrMapOvr>
  <p:transition spd="med">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84" r:id="rId3"/>
    <p:sldLayoutId id="2147483685" r:id="rId4"/>
    <p:sldLayoutId id="2147483687" r:id="rId5"/>
    <p:sldLayoutId id="2147483688" r:id="rId6"/>
    <p:sldLayoutId id="2147483689" r:id="rId7"/>
    <p:sldLayoutId id="2147483690"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70" r:id="rId4"/>
    <p:sldLayoutId id="2147483671" r:id="rId5"/>
    <p:sldLayoutId id="2147483672" r:id="rId6"/>
    <p:sldLayoutId id="2147483673" r:id="rId7"/>
    <p:sldLayoutId id="2147483674" r:id="rId8"/>
    <p:sldLayoutId id="2147483675" r:id="rId9"/>
    <p:sldLayoutId id="2147483676" r:id="rId10"/>
    <p:sldLayoutId id="2147483665" r:id="rId11"/>
    <p:sldLayoutId id="2147483669" r:id="rId12"/>
    <p:sldLayoutId id="2147483677" r:id="rId13"/>
    <p:sldLayoutId id="2147483679" r:id="rId14"/>
    <p:sldLayoutId id="2147483678" r:id="rId15"/>
    <p:sldLayoutId id="2147483680" r:id="rId16"/>
    <p:sldLayoutId id="2147483682"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7.png"/><Relationship Id="rId1" Type="http://schemas.openxmlformats.org/officeDocument/2006/relationships/slideLayout" Target="../slideLayouts/slideLayout11.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9.xml"/><Relationship Id="rId4" Type="http://schemas.openxmlformats.org/officeDocument/2006/relationships/image" Target="../media/image15.sv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7.png"/><Relationship Id="rId1" Type="http://schemas.openxmlformats.org/officeDocument/2006/relationships/slideLayout" Target="../slideLayouts/slideLayout11.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7.png"/><Relationship Id="rId1" Type="http://schemas.openxmlformats.org/officeDocument/2006/relationships/slideLayout" Target="../slideLayouts/slideLayout11.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 Id="rId5" Type="http://schemas.openxmlformats.org/officeDocument/2006/relationships/image" Target="../media/image15.sv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11.xml"/><Relationship Id="rId5" Type="http://schemas.openxmlformats.org/officeDocument/2006/relationships/image" Target="../media/image15.sv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jpeg"/><Relationship Id="rId1" Type="http://schemas.openxmlformats.org/officeDocument/2006/relationships/slideLayout" Target="../slideLayouts/slideLayout11.xml"/><Relationship Id="rId5" Type="http://schemas.openxmlformats.org/officeDocument/2006/relationships/image" Target="../media/image15.svg"/><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jpeg"/><Relationship Id="rId1" Type="http://schemas.openxmlformats.org/officeDocument/2006/relationships/slideLayout" Target="../slideLayouts/slideLayout11.xml"/><Relationship Id="rId5" Type="http://schemas.openxmlformats.org/officeDocument/2006/relationships/image" Target="../media/image15.svg"/><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11.xml"/><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hyperlink" Target="http://parentesis.zonalibre.org/" TargetMode="External"/><Relationship Id="rId2" Type="http://schemas.openxmlformats.org/officeDocument/2006/relationships/image" Target="../media/image17.png"/><Relationship Id="rId1" Type="http://schemas.openxmlformats.org/officeDocument/2006/relationships/slideLayout" Target="../slideLayouts/slideLayout11.xml"/><Relationship Id="rId5" Type="http://schemas.openxmlformats.org/officeDocument/2006/relationships/image" Target="../media/image15.sv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4" descr="Google Nexus 4 Wallpaper - WallpaperSafari | Red and black wallpaper, Dark  black wallpaper, Black desktop background">
            <a:extLst>
              <a:ext uri="{FF2B5EF4-FFF2-40B4-BE49-F238E27FC236}">
                <a16:creationId xmlns:a16="http://schemas.microsoft.com/office/drawing/2014/main" id="{076F7BE1-0E34-43B2-B859-0A16A115BA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7" name="4 Marcador de pie de página">
            <a:extLst>
              <a:ext uri="{FF2B5EF4-FFF2-40B4-BE49-F238E27FC236}">
                <a16:creationId xmlns:a16="http://schemas.microsoft.com/office/drawing/2014/main" id="{D5BFF09B-2143-4BDD-BC4D-EA6350364326}"/>
              </a:ext>
            </a:extLst>
          </p:cNvPr>
          <p:cNvSpPr txBox="1">
            <a:spLocks/>
          </p:cNvSpPr>
          <p:nvPr/>
        </p:nvSpPr>
        <p:spPr>
          <a:xfrm>
            <a:off x="171338" y="6310312"/>
            <a:ext cx="5540145" cy="365125"/>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1"/>
                </a:solidFill>
                <a:effectLst>
                  <a:outerShdw blurRad="38100" dist="38100" dir="2700000" algn="tl">
                    <a:srgbClr val="000000">
                      <a:alpha val="43137"/>
                    </a:srgbClr>
                  </a:outerShdw>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a:solidFill>
                  <a:schemeClr val="bg1">
                    <a:lumMod val="75000"/>
                    <a:lumOff val="25000"/>
                  </a:schemeClr>
                </a:solidFill>
              </a:rPr>
              <a:t>Algoritmos y Estructuras de Datos I – Unidad 2 Tipos e Instrucciones</a:t>
            </a:r>
          </a:p>
        </p:txBody>
      </p:sp>
      <p:sp>
        <p:nvSpPr>
          <p:cNvPr id="16" name="Rectangle 5">
            <a:extLst>
              <a:ext uri="{FF2B5EF4-FFF2-40B4-BE49-F238E27FC236}">
                <a16:creationId xmlns:a16="http://schemas.microsoft.com/office/drawing/2014/main" id="{87203AE6-F5A6-4660-966A-9904F52EDE9C}"/>
              </a:ext>
            </a:extLst>
          </p:cNvPr>
          <p:cNvSpPr/>
          <p:nvPr/>
        </p:nvSpPr>
        <p:spPr>
          <a:xfrm>
            <a:off x="2077609" y="3270288"/>
            <a:ext cx="12854354" cy="1577573"/>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20C8F30-9C91-4D39-A29C-BCE4134E41E9}"/>
              </a:ext>
            </a:extLst>
          </p:cNvPr>
          <p:cNvSpPr txBox="1"/>
          <p:nvPr/>
        </p:nvSpPr>
        <p:spPr>
          <a:xfrm>
            <a:off x="-79509" y="3713189"/>
            <a:ext cx="12192000" cy="646331"/>
          </a:xfrm>
          <a:prstGeom prst="rect">
            <a:avLst/>
          </a:prstGeom>
          <a:noFill/>
        </p:spPr>
        <p:txBody>
          <a:bodyPr wrap="square" rtlCol="0" anchor="ctr">
            <a:spAutoFit/>
          </a:bodyPr>
          <a:lstStyle/>
          <a:p>
            <a:pPr algn="ctr"/>
            <a:r>
              <a:rPr lang="en-US" altLang="ko-KR" sz="3600" dirty="0">
                <a:solidFill>
                  <a:schemeClr val="bg1"/>
                </a:solidFill>
                <a:cs typeface="Arial" pitchFamily="34" charset="0"/>
              </a:rPr>
              <a:t>BIENVENIDOS</a:t>
            </a:r>
            <a:endParaRPr lang="ko-KR" altLang="en-US" sz="3600" dirty="0">
              <a:solidFill>
                <a:schemeClr val="bg1"/>
              </a:solidFill>
              <a:cs typeface="Arial" pitchFamily="34" charset="0"/>
            </a:endParaRPr>
          </a:p>
        </p:txBody>
      </p:sp>
      <p:sp>
        <p:nvSpPr>
          <p:cNvPr id="4" name="TextBox 3">
            <a:extLst>
              <a:ext uri="{FF2B5EF4-FFF2-40B4-BE49-F238E27FC236}">
                <a16:creationId xmlns:a16="http://schemas.microsoft.com/office/drawing/2014/main" id="{298CF959-4651-4C64-A08C-8F2BDE46A824}"/>
              </a:ext>
            </a:extLst>
          </p:cNvPr>
          <p:cNvSpPr txBox="1"/>
          <p:nvPr/>
        </p:nvSpPr>
        <p:spPr>
          <a:xfrm>
            <a:off x="115623" y="4334036"/>
            <a:ext cx="12191852" cy="338554"/>
          </a:xfrm>
          <a:prstGeom prst="rect">
            <a:avLst/>
          </a:prstGeom>
          <a:noFill/>
        </p:spPr>
        <p:txBody>
          <a:bodyPr wrap="square" rtlCol="0" anchor="ctr">
            <a:spAutoFit/>
          </a:bodyPr>
          <a:lstStyle/>
          <a:p>
            <a:pPr algn="ctr"/>
            <a:r>
              <a:rPr lang="en-US" altLang="ko-KR" sz="1600" dirty="0">
                <a:solidFill>
                  <a:schemeClr val="bg1"/>
                </a:solidFill>
                <a:cs typeface="Arial" pitchFamily="34" charset="0"/>
              </a:rPr>
              <a:t>Isftn151 | AS | AYED I </a:t>
            </a:r>
            <a:endParaRPr lang="ko-KR" altLang="en-US" sz="1600" dirty="0">
              <a:solidFill>
                <a:schemeClr val="bg1"/>
              </a:solidFill>
              <a:cs typeface="Arial" pitchFamily="34" charset="0"/>
            </a:endParaRPr>
          </a:p>
        </p:txBody>
      </p:sp>
      <p:grpSp>
        <p:nvGrpSpPr>
          <p:cNvPr id="5" name="Group 4">
            <a:extLst>
              <a:ext uri="{FF2B5EF4-FFF2-40B4-BE49-F238E27FC236}">
                <a16:creationId xmlns:a16="http://schemas.microsoft.com/office/drawing/2014/main" id="{A795E6C6-E728-4964-884A-D05AE1EA6B1A}"/>
              </a:ext>
            </a:extLst>
          </p:cNvPr>
          <p:cNvGrpSpPr/>
          <p:nvPr/>
        </p:nvGrpSpPr>
        <p:grpSpPr>
          <a:xfrm>
            <a:off x="8032445" y="4921613"/>
            <a:ext cx="881742" cy="137160"/>
            <a:chOff x="5215346" y="150098"/>
            <a:chExt cx="881742" cy="137160"/>
          </a:xfrm>
          <a:solidFill>
            <a:schemeClr val="bg1"/>
          </a:solidFill>
        </p:grpSpPr>
        <p:sp>
          <p:nvSpPr>
            <p:cNvPr id="6" name="Rectangle 5">
              <a:extLst>
                <a:ext uri="{FF2B5EF4-FFF2-40B4-BE49-F238E27FC236}">
                  <a16:creationId xmlns:a16="http://schemas.microsoft.com/office/drawing/2014/main" id="{C04EA634-8988-45C1-85E2-AF0B27F4A83E}"/>
                </a:ext>
              </a:extLst>
            </p:cNvPr>
            <p:cNvSpPr/>
            <p:nvPr/>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Rectangle 6">
              <a:extLst>
                <a:ext uri="{FF2B5EF4-FFF2-40B4-BE49-F238E27FC236}">
                  <a16:creationId xmlns:a16="http://schemas.microsoft.com/office/drawing/2014/main" id="{CC4C736D-D4E2-4A6E-AA8F-A39527332EED}"/>
                </a:ext>
              </a:extLst>
            </p:cNvPr>
            <p:cNvSpPr/>
            <p:nvPr/>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7">
              <a:extLst>
                <a:ext uri="{FF2B5EF4-FFF2-40B4-BE49-F238E27FC236}">
                  <a16:creationId xmlns:a16="http://schemas.microsoft.com/office/drawing/2014/main" id="{F3568D6C-739E-4E50-A44F-D75A571CD193}"/>
                </a:ext>
              </a:extLst>
            </p:cNvPr>
            <p:cNvSpPr/>
            <p:nvPr/>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EBA573B1-77EB-4AC0-8EBD-1465AB9FB4E4}"/>
                </a:ext>
              </a:extLst>
            </p:cNvPr>
            <p:cNvSpPr/>
            <p:nvPr/>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0" name="Group 9">
            <a:extLst>
              <a:ext uri="{FF2B5EF4-FFF2-40B4-BE49-F238E27FC236}">
                <a16:creationId xmlns:a16="http://schemas.microsoft.com/office/drawing/2014/main" id="{520FA3AE-1B39-46DB-BAFE-D2046864A49D}"/>
              </a:ext>
            </a:extLst>
          </p:cNvPr>
          <p:cNvGrpSpPr/>
          <p:nvPr/>
        </p:nvGrpSpPr>
        <p:grpSpPr>
          <a:xfrm>
            <a:off x="4458390" y="3056297"/>
            <a:ext cx="881742" cy="137160"/>
            <a:chOff x="5215346" y="150098"/>
            <a:chExt cx="881742" cy="137160"/>
          </a:xfrm>
          <a:solidFill>
            <a:schemeClr val="bg1"/>
          </a:solidFill>
        </p:grpSpPr>
        <p:sp>
          <p:nvSpPr>
            <p:cNvPr id="11" name="Rectangle 10">
              <a:extLst>
                <a:ext uri="{FF2B5EF4-FFF2-40B4-BE49-F238E27FC236}">
                  <a16:creationId xmlns:a16="http://schemas.microsoft.com/office/drawing/2014/main" id="{DA10EB0C-9DDA-4075-8757-A5A0E29DAF88}"/>
                </a:ext>
              </a:extLst>
            </p:cNvPr>
            <p:cNvSpPr/>
            <p:nvPr/>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a:extLst>
                <a:ext uri="{FF2B5EF4-FFF2-40B4-BE49-F238E27FC236}">
                  <a16:creationId xmlns:a16="http://schemas.microsoft.com/office/drawing/2014/main" id="{1EA331E6-CA97-412D-8FE9-C2A5CB52D369}"/>
                </a:ext>
              </a:extLst>
            </p:cNvPr>
            <p:cNvSpPr/>
            <p:nvPr/>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BEFAFF58-7C0C-4719-940D-9F5B7CFFC068}"/>
                </a:ext>
              </a:extLst>
            </p:cNvPr>
            <p:cNvSpPr/>
            <p:nvPr/>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Rectangle 13">
              <a:extLst>
                <a:ext uri="{FF2B5EF4-FFF2-40B4-BE49-F238E27FC236}">
                  <a16:creationId xmlns:a16="http://schemas.microsoft.com/office/drawing/2014/main" id="{12D800E5-985C-4788-AF1F-0565AA8BB2D3}"/>
                </a:ext>
              </a:extLst>
            </p:cNvPr>
            <p:cNvSpPr/>
            <p:nvPr/>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 name="CuadroTexto 1"/>
          <p:cNvSpPr txBox="1"/>
          <p:nvPr/>
        </p:nvSpPr>
        <p:spPr>
          <a:xfrm>
            <a:off x="10028179" y="4834632"/>
            <a:ext cx="2003818" cy="307777"/>
          </a:xfrm>
          <a:prstGeom prst="rect">
            <a:avLst/>
          </a:prstGeom>
          <a:noFill/>
        </p:spPr>
        <p:txBody>
          <a:bodyPr wrap="none" rtlCol="0">
            <a:spAutoFit/>
          </a:bodyPr>
          <a:lstStyle/>
          <a:p>
            <a:r>
              <a:rPr lang="es-AR" sz="1400" dirty="0">
                <a:solidFill>
                  <a:schemeClr val="bg1">
                    <a:lumMod val="50000"/>
                  </a:schemeClr>
                </a:solidFill>
              </a:rPr>
              <a:t>Un Momento por favor.</a:t>
            </a:r>
          </a:p>
        </p:txBody>
      </p:sp>
      <p:grpSp>
        <p:nvGrpSpPr>
          <p:cNvPr id="17" name="Group 76">
            <a:extLst>
              <a:ext uri="{FF2B5EF4-FFF2-40B4-BE49-F238E27FC236}">
                <a16:creationId xmlns:a16="http://schemas.microsoft.com/office/drawing/2014/main" id="{626E2E02-64BD-4169-A614-FA66BF5B698B}"/>
              </a:ext>
            </a:extLst>
          </p:cNvPr>
          <p:cNvGrpSpPr/>
          <p:nvPr/>
        </p:nvGrpSpPr>
        <p:grpSpPr>
          <a:xfrm>
            <a:off x="10223012" y="2275256"/>
            <a:ext cx="1616096" cy="2506537"/>
            <a:chOff x="8606304" y="2313703"/>
            <a:chExt cx="3463288" cy="4339293"/>
          </a:xfrm>
        </p:grpSpPr>
        <p:grpSp>
          <p:nvGrpSpPr>
            <p:cNvPr id="18" name="Group 48">
              <a:extLst>
                <a:ext uri="{FF2B5EF4-FFF2-40B4-BE49-F238E27FC236}">
                  <a16:creationId xmlns:a16="http://schemas.microsoft.com/office/drawing/2014/main" id="{A74F33D9-6D3E-469C-B5E6-1EEF71C8A329}"/>
                </a:ext>
              </a:extLst>
            </p:cNvPr>
            <p:cNvGrpSpPr/>
            <p:nvPr/>
          </p:nvGrpSpPr>
          <p:grpSpPr>
            <a:xfrm>
              <a:off x="8606304" y="4750154"/>
              <a:ext cx="3463288" cy="1902842"/>
              <a:chOff x="-548507" y="477868"/>
              <a:chExt cx="11570449" cy="6357177"/>
            </a:xfrm>
          </p:grpSpPr>
          <p:sp>
            <p:nvSpPr>
              <p:cNvPr id="23" name="Freeform: Shape 49">
                <a:extLst>
                  <a:ext uri="{FF2B5EF4-FFF2-40B4-BE49-F238E27FC236}">
                    <a16:creationId xmlns:a16="http://schemas.microsoft.com/office/drawing/2014/main" id="{A15CA5B2-E5F6-490F-9592-3805EB08C7D6}"/>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dirty="0"/>
              </a:p>
            </p:txBody>
          </p:sp>
          <p:sp>
            <p:nvSpPr>
              <p:cNvPr id="24" name="Freeform: Shape 50">
                <a:extLst>
                  <a:ext uri="{FF2B5EF4-FFF2-40B4-BE49-F238E27FC236}">
                    <a16:creationId xmlns:a16="http://schemas.microsoft.com/office/drawing/2014/main" id="{6CD52039-C517-40AA-9504-E70ACFFBDCC4}"/>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25" name="Freeform: Shape 51">
                <a:extLst>
                  <a:ext uri="{FF2B5EF4-FFF2-40B4-BE49-F238E27FC236}">
                    <a16:creationId xmlns:a16="http://schemas.microsoft.com/office/drawing/2014/main" id="{5C2DD39E-DC5F-48B7-8AFD-B662A20F46B8}"/>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dirty="0"/>
              </a:p>
            </p:txBody>
          </p:sp>
          <p:sp>
            <p:nvSpPr>
              <p:cNvPr id="26" name="Freeform: Shape 52">
                <a:extLst>
                  <a:ext uri="{FF2B5EF4-FFF2-40B4-BE49-F238E27FC236}">
                    <a16:creationId xmlns:a16="http://schemas.microsoft.com/office/drawing/2014/main" id="{C474017B-EE7C-4F7E-9FEE-1876971131A7}"/>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7" name="Freeform: Shape 53">
                <a:extLst>
                  <a:ext uri="{FF2B5EF4-FFF2-40B4-BE49-F238E27FC236}">
                    <a16:creationId xmlns:a16="http://schemas.microsoft.com/office/drawing/2014/main" id="{A7F49C14-8859-46FF-95F2-7B03B4EE87C4}"/>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dirty="0"/>
              </a:p>
            </p:txBody>
          </p:sp>
          <p:grpSp>
            <p:nvGrpSpPr>
              <p:cNvPr id="28" name="Group 54">
                <a:extLst>
                  <a:ext uri="{FF2B5EF4-FFF2-40B4-BE49-F238E27FC236}">
                    <a16:creationId xmlns:a16="http://schemas.microsoft.com/office/drawing/2014/main" id="{4C2286A0-6B82-406D-BA12-0C9334FA6CC7}"/>
                  </a:ext>
                </a:extLst>
              </p:cNvPr>
              <p:cNvGrpSpPr/>
              <p:nvPr/>
            </p:nvGrpSpPr>
            <p:grpSpPr>
              <a:xfrm>
                <a:off x="1606" y="6382978"/>
                <a:ext cx="413937" cy="115242"/>
                <a:chOff x="5955" y="6353672"/>
                <a:chExt cx="413937" cy="115242"/>
              </a:xfrm>
            </p:grpSpPr>
            <p:sp>
              <p:nvSpPr>
                <p:cNvPr id="33" name="Rectangle: Rounded Corners 59">
                  <a:extLst>
                    <a:ext uri="{FF2B5EF4-FFF2-40B4-BE49-F238E27FC236}">
                      <a16:creationId xmlns:a16="http://schemas.microsoft.com/office/drawing/2014/main" id="{355AA021-D052-4ED9-9011-618FF2595FDD}"/>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Rounded Corners 60">
                  <a:extLst>
                    <a:ext uri="{FF2B5EF4-FFF2-40B4-BE49-F238E27FC236}">
                      <a16:creationId xmlns:a16="http://schemas.microsoft.com/office/drawing/2014/main" id="{6F3925EF-604F-4ED3-997E-44B278BA2704}"/>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55">
                <a:extLst>
                  <a:ext uri="{FF2B5EF4-FFF2-40B4-BE49-F238E27FC236}">
                    <a16:creationId xmlns:a16="http://schemas.microsoft.com/office/drawing/2014/main" id="{511E5C30-2404-4585-9027-1C9237A195D8}"/>
                  </a:ext>
                </a:extLst>
              </p:cNvPr>
              <p:cNvGrpSpPr/>
              <p:nvPr/>
            </p:nvGrpSpPr>
            <p:grpSpPr>
              <a:xfrm>
                <a:off x="9855291" y="6381600"/>
                <a:ext cx="885989" cy="115242"/>
                <a:chOff x="5955" y="6353672"/>
                <a:chExt cx="413937" cy="115242"/>
              </a:xfrm>
            </p:grpSpPr>
            <p:sp>
              <p:nvSpPr>
                <p:cNvPr id="31" name="Rectangle: Rounded Corners 57">
                  <a:extLst>
                    <a:ext uri="{FF2B5EF4-FFF2-40B4-BE49-F238E27FC236}">
                      <a16:creationId xmlns:a16="http://schemas.microsoft.com/office/drawing/2014/main" id="{67191180-8392-457A-96CA-26B15B819953}"/>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58">
                  <a:extLst>
                    <a:ext uri="{FF2B5EF4-FFF2-40B4-BE49-F238E27FC236}">
                      <a16:creationId xmlns:a16="http://schemas.microsoft.com/office/drawing/2014/main" id="{F76300A7-A5D0-4916-88B5-AEA5C346B6A6}"/>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Freeform: Shape 56">
                <a:extLst>
                  <a:ext uri="{FF2B5EF4-FFF2-40B4-BE49-F238E27FC236}">
                    <a16:creationId xmlns:a16="http://schemas.microsoft.com/office/drawing/2014/main" id="{777EF98B-82D2-4BFA-BBA7-6480C24B511F}"/>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9" name="자유형: 도형 56">
              <a:extLst>
                <a:ext uri="{FF2B5EF4-FFF2-40B4-BE49-F238E27FC236}">
                  <a16:creationId xmlns:a16="http://schemas.microsoft.com/office/drawing/2014/main" id="{B95B6A3E-7DC3-49C1-87F7-90F923611347}"/>
                </a:ext>
              </a:extLst>
            </p:cNvPr>
            <p:cNvSpPr/>
            <p:nvPr/>
          </p:nvSpPr>
          <p:spPr>
            <a:xfrm>
              <a:off x="9071606" y="3867756"/>
              <a:ext cx="2489219" cy="2531902"/>
            </a:xfrm>
            <a:custGeom>
              <a:avLst/>
              <a:gdLst>
                <a:gd name="connsiteX0" fmla="*/ 1105472 w 2315872"/>
                <a:gd name="connsiteY0" fmla="*/ 0 h 2531903"/>
                <a:gd name="connsiteX1" fmla="*/ 1303018 w 2315872"/>
                <a:gd name="connsiteY1" fmla="*/ 0 h 2531903"/>
                <a:gd name="connsiteX2" fmla="*/ 1461252 w 2315872"/>
                <a:gd name="connsiteY2" fmla="*/ 853676 h 2531903"/>
                <a:gd name="connsiteX3" fmla="*/ 1468099 w 2315872"/>
                <a:gd name="connsiteY3" fmla="*/ 875733 h 2531903"/>
                <a:gd name="connsiteX4" fmla="*/ 1481512 w 2315872"/>
                <a:gd name="connsiteY4" fmla="*/ 874451 h 2531903"/>
                <a:gd name="connsiteX5" fmla="*/ 1693009 w 2315872"/>
                <a:gd name="connsiteY5" fmla="*/ 951693 h 2531903"/>
                <a:gd name="connsiteX6" fmla="*/ 1778864 w 2315872"/>
                <a:gd name="connsiteY6" fmla="*/ 939250 h 2531903"/>
                <a:gd name="connsiteX7" fmla="*/ 1937868 w 2315872"/>
                <a:gd name="connsiteY7" fmla="*/ 980789 h 2531903"/>
                <a:gd name="connsiteX8" fmla="*/ 2073680 w 2315872"/>
                <a:gd name="connsiteY8" fmla="*/ 951181 h 2531903"/>
                <a:gd name="connsiteX9" fmla="*/ 2306734 w 2315872"/>
                <a:gd name="connsiteY9" fmla="*/ 1049617 h 2531903"/>
                <a:gd name="connsiteX10" fmla="*/ 2315872 w 2315872"/>
                <a:gd name="connsiteY10" fmla="*/ 2531903 h 2531903"/>
                <a:gd name="connsiteX11" fmla="*/ 0 w 2315872"/>
                <a:gd name="connsiteY11" fmla="*/ 2527276 h 2531903"/>
                <a:gd name="connsiteX12" fmla="*/ 0 w 2315872"/>
                <a:gd name="connsiteY12" fmla="*/ 1366197 h 2531903"/>
                <a:gd name="connsiteX13" fmla="*/ 9341 w 2315872"/>
                <a:gd name="connsiteY13" fmla="*/ 1367196 h 2531903"/>
                <a:gd name="connsiteX14" fmla="*/ 318333 w 2315872"/>
                <a:gd name="connsiteY14" fmla="*/ 1139063 h 2531903"/>
                <a:gd name="connsiteX15" fmla="*/ 343347 w 2315872"/>
                <a:gd name="connsiteY15" fmla="*/ 1141452 h 2531903"/>
                <a:gd name="connsiteX16" fmla="*/ 335416 w 2315872"/>
                <a:gd name="connsiteY16" fmla="*/ 1077386 h 2531903"/>
                <a:gd name="connsiteX17" fmla="*/ 655539 w 2315872"/>
                <a:gd name="connsiteY17" fmla="*/ 773978 h 2531903"/>
                <a:gd name="connsiteX18" fmla="*/ 750325 w 2315872"/>
                <a:gd name="connsiteY18" fmla="*/ 787508 h 2531903"/>
                <a:gd name="connsiteX19" fmla="*/ 829107 w 2315872"/>
                <a:gd name="connsiteY19" fmla="*/ 760300 h 2531903"/>
                <a:gd name="connsiteX20" fmla="*/ 954349 w 2315872"/>
                <a:gd name="connsiteY20" fmla="*/ 646554 h 2531903"/>
                <a:gd name="connsiteX21" fmla="*/ 988090 w 2315872"/>
                <a:gd name="connsiteY21" fmla="*/ 633279 h 253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315872" h="2531903">
                  <a:moveTo>
                    <a:pt x="1105472" y="0"/>
                  </a:moveTo>
                  <a:lnTo>
                    <a:pt x="1303018" y="0"/>
                  </a:lnTo>
                  <a:lnTo>
                    <a:pt x="1461252" y="853676"/>
                  </a:lnTo>
                  <a:lnTo>
                    <a:pt x="1468099" y="875733"/>
                  </a:lnTo>
                  <a:lnTo>
                    <a:pt x="1481512" y="874451"/>
                  </a:lnTo>
                  <a:cubicBezTo>
                    <a:pt x="1562957" y="874451"/>
                    <a:pt x="1637299" y="903278"/>
                    <a:pt x="1693009" y="951693"/>
                  </a:cubicBezTo>
                  <a:cubicBezTo>
                    <a:pt x="1720087" y="943127"/>
                    <a:pt x="1748998" y="939250"/>
                    <a:pt x="1778864" y="939250"/>
                  </a:cubicBezTo>
                  <a:cubicBezTo>
                    <a:pt x="1837001" y="939250"/>
                    <a:pt x="1891518" y="953939"/>
                    <a:pt x="1937868" y="980789"/>
                  </a:cubicBezTo>
                  <a:cubicBezTo>
                    <a:pt x="1978812" y="961490"/>
                    <a:pt x="2024976" y="951181"/>
                    <a:pt x="2073680" y="951181"/>
                  </a:cubicBezTo>
                  <a:cubicBezTo>
                    <a:pt x="2166341" y="951181"/>
                    <a:pt x="2249809" y="988495"/>
                    <a:pt x="2306734" y="1049617"/>
                  </a:cubicBezTo>
                  <a:lnTo>
                    <a:pt x="2315872" y="2531903"/>
                  </a:lnTo>
                  <a:lnTo>
                    <a:pt x="0" y="2527276"/>
                  </a:lnTo>
                  <a:lnTo>
                    <a:pt x="0" y="1366197"/>
                  </a:lnTo>
                  <a:lnTo>
                    <a:pt x="9341" y="1367196"/>
                  </a:lnTo>
                  <a:cubicBezTo>
                    <a:pt x="43658" y="1235892"/>
                    <a:pt x="169064" y="1139063"/>
                    <a:pt x="318333" y="1139063"/>
                  </a:cubicBezTo>
                  <a:cubicBezTo>
                    <a:pt x="326787" y="1139063"/>
                    <a:pt x="335166" y="1139373"/>
                    <a:pt x="343347" y="1141452"/>
                  </a:cubicBezTo>
                  <a:cubicBezTo>
                    <a:pt x="337896" y="1120918"/>
                    <a:pt x="335416" y="1099426"/>
                    <a:pt x="335416" y="1077386"/>
                  </a:cubicBezTo>
                  <a:cubicBezTo>
                    <a:pt x="335416" y="909819"/>
                    <a:pt x="478741" y="773978"/>
                    <a:pt x="655539" y="773978"/>
                  </a:cubicBezTo>
                  <a:cubicBezTo>
                    <a:pt x="688541" y="773978"/>
                    <a:pt x="720376" y="778711"/>
                    <a:pt x="750325" y="787508"/>
                  </a:cubicBezTo>
                  <a:lnTo>
                    <a:pt x="829107" y="760300"/>
                  </a:lnTo>
                  <a:cubicBezTo>
                    <a:pt x="861027" y="713053"/>
                    <a:pt x="904014" y="673898"/>
                    <a:pt x="954349" y="646554"/>
                  </a:cubicBezTo>
                  <a:lnTo>
                    <a:pt x="988090" y="63327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p>
          </p:txBody>
        </p:sp>
        <p:sp>
          <p:nvSpPr>
            <p:cNvPr id="20" name="자유형: 도형 55">
              <a:extLst>
                <a:ext uri="{FF2B5EF4-FFF2-40B4-BE49-F238E27FC236}">
                  <a16:creationId xmlns:a16="http://schemas.microsoft.com/office/drawing/2014/main" id="{5E9FDD35-93A6-4A71-8D82-5E5A2B839F26}"/>
                </a:ext>
              </a:extLst>
            </p:cNvPr>
            <p:cNvSpPr/>
            <p:nvPr/>
          </p:nvSpPr>
          <p:spPr>
            <a:xfrm>
              <a:off x="9108759" y="3824942"/>
              <a:ext cx="2479398" cy="2545135"/>
            </a:xfrm>
            <a:custGeom>
              <a:avLst/>
              <a:gdLst>
                <a:gd name="connsiteX0" fmla="*/ 1150510 w 2306734"/>
                <a:gd name="connsiteY0" fmla="*/ 0 h 2545135"/>
                <a:gd name="connsiteX1" fmla="*/ 1257994 w 2306734"/>
                <a:gd name="connsiteY1" fmla="*/ 0 h 2545135"/>
                <a:gd name="connsiteX2" fmla="*/ 1369590 w 2306734"/>
                <a:gd name="connsiteY2" fmla="*/ 1306465 h 2545135"/>
                <a:gd name="connsiteX3" fmla="*/ 1407581 w 2306734"/>
                <a:gd name="connsiteY3" fmla="*/ 1350335 h 2545135"/>
                <a:gd name="connsiteX4" fmla="*/ 1624338 w 2306734"/>
                <a:gd name="connsiteY4" fmla="*/ 1503312 h 2545135"/>
                <a:gd name="connsiteX5" fmla="*/ 1733275 w 2306734"/>
                <a:gd name="connsiteY5" fmla="*/ 1482313 h 2545135"/>
                <a:gd name="connsiteX6" fmla="*/ 1820687 w 2306734"/>
                <a:gd name="connsiteY6" fmla="*/ 1496631 h 2545135"/>
                <a:gd name="connsiteX7" fmla="*/ 2109550 w 2306734"/>
                <a:gd name="connsiteY7" fmla="*/ 1281367 h 2545135"/>
                <a:gd name="connsiteX8" fmla="*/ 2306734 w 2306734"/>
                <a:gd name="connsiteY8" fmla="*/ 1357093 h 2545135"/>
                <a:gd name="connsiteX9" fmla="*/ 2306734 w 2306734"/>
                <a:gd name="connsiteY9" fmla="*/ 2545135 h 2545135"/>
                <a:gd name="connsiteX10" fmla="*/ 0 w 2306734"/>
                <a:gd name="connsiteY10" fmla="*/ 2545135 h 2545135"/>
                <a:gd name="connsiteX11" fmla="*/ 0 w 2306734"/>
                <a:gd name="connsiteY11" fmla="*/ 1864764 h 2545135"/>
                <a:gd name="connsiteX12" fmla="*/ 210730 w 2306734"/>
                <a:gd name="connsiteY12" fmla="*/ 1778935 h 2545135"/>
                <a:gd name="connsiteX13" fmla="*/ 346789 w 2306734"/>
                <a:gd name="connsiteY13" fmla="*/ 1812526 h 2545135"/>
                <a:gd name="connsiteX14" fmla="*/ 539025 w 2306734"/>
                <a:gd name="connsiteY14" fmla="*/ 1602716 h 2545135"/>
                <a:gd name="connsiteX15" fmla="*/ 836862 w 2306734"/>
                <a:gd name="connsiteY15" fmla="*/ 1354583 h 2545135"/>
                <a:gd name="connsiteX16" fmla="*/ 861940 w 2306734"/>
                <a:gd name="connsiteY16" fmla="*/ 1358186 h 2545135"/>
                <a:gd name="connsiteX17" fmla="*/ 866201 w 2306734"/>
                <a:gd name="connsiteY17" fmla="*/ 1350335 h 2545135"/>
                <a:gd name="connsiteX18" fmla="*/ 981290 w 2306734"/>
                <a:gd name="connsiteY18" fmla="*/ 1245810 h 2545135"/>
                <a:gd name="connsiteX19" fmla="*/ 1046280 w 2306734"/>
                <a:gd name="connsiteY19" fmla="*/ 1220240 h 2545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06734" h="2545135">
                  <a:moveTo>
                    <a:pt x="1150510" y="0"/>
                  </a:moveTo>
                  <a:lnTo>
                    <a:pt x="1257994" y="0"/>
                  </a:lnTo>
                  <a:lnTo>
                    <a:pt x="1369590" y="1306465"/>
                  </a:lnTo>
                  <a:lnTo>
                    <a:pt x="1407581" y="1350335"/>
                  </a:lnTo>
                  <a:cubicBezTo>
                    <a:pt x="1543841" y="1383039"/>
                    <a:pt x="1561230" y="1415744"/>
                    <a:pt x="1624338" y="1503312"/>
                  </a:cubicBezTo>
                  <a:cubicBezTo>
                    <a:pt x="1657942" y="1489486"/>
                    <a:pt x="1694771" y="1482313"/>
                    <a:pt x="1733275" y="1482313"/>
                  </a:cubicBezTo>
                  <a:cubicBezTo>
                    <a:pt x="1763818" y="1482313"/>
                    <a:pt x="1793307" y="1486827"/>
                    <a:pt x="1820687" y="1496631"/>
                  </a:cubicBezTo>
                  <a:cubicBezTo>
                    <a:pt x="1857174" y="1371843"/>
                    <a:pt x="1972797" y="1281367"/>
                    <a:pt x="2109550" y="1281367"/>
                  </a:cubicBezTo>
                  <a:cubicBezTo>
                    <a:pt x="2185561" y="1281367"/>
                    <a:pt x="2255041" y="1309319"/>
                    <a:pt x="2306734" y="1357093"/>
                  </a:cubicBezTo>
                  <a:lnTo>
                    <a:pt x="2306734" y="2545135"/>
                  </a:lnTo>
                  <a:lnTo>
                    <a:pt x="0" y="2545135"/>
                  </a:lnTo>
                  <a:lnTo>
                    <a:pt x="0" y="1864764"/>
                  </a:lnTo>
                  <a:cubicBezTo>
                    <a:pt x="54196" y="1811523"/>
                    <a:pt x="128658" y="1778935"/>
                    <a:pt x="210730" y="1778935"/>
                  </a:cubicBezTo>
                  <a:cubicBezTo>
                    <a:pt x="259882" y="1778935"/>
                    <a:pt x="306307" y="1790624"/>
                    <a:pt x="346789" y="1812526"/>
                  </a:cubicBezTo>
                  <a:cubicBezTo>
                    <a:pt x="369874" y="1713549"/>
                    <a:pt x="443556" y="1634731"/>
                    <a:pt x="539025" y="1602716"/>
                  </a:cubicBezTo>
                  <a:cubicBezTo>
                    <a:pt x="564520" y="1461492"/>
                    <a:pt x="688206" y="1354583"/>
                    <a:pt x="836862" y="1354583"/>
                  </a:cubicBezTo>
                  <a:lnTo>
                    <a:pt x="861940" y="1358186"/>
                  </a:lnTo>
                  <a:lnTo>
                    <a:pt x="866201" y="1350335"/>
                  </a:lnTo>
                  <a:cubicBezTo>
                    <a:pt x="895533" y="1306918"/>
                    <a:pt x="935036" y="1270937"/>
                    <a:pt x="981290" y="1245810"/>
                  </a:cubicBezTo>
                  <a:lnTo>
                    <a:pt x="1046280" y="1220240"/>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p>
          </p:txBody>
        </p:sp>
        <p:sp>
          <p:nvSpPr>
            <p:cNvPr id="21" name="Oval 17">
              <a:extLst>
                <a:ext uri="{FF2B5EF4-FFF2-40B4-BE49-F238E27FC236}">
                  <a16:creationId xmlns:a16="http://schemas.microsoft.com/office/drawing/2014/main" id="{E7FBF37F-DB47-4730-A1A5-3A3AAAD33BE2}"/>
                </a:ext>
              </a:extLst>
            </p:cNvPr>
            <p:cNvSpPr/>
            <p:nvPr/>
          </p:nvSpPr>
          <p:spPr>
            <a:xfrm>
              <a:off x="9854521" y="2313703"/>
              <a:ext cx="1080103" cy="1777970"/>
            </a:xfrm>
            <a:custGeom>
              <a:avLst/>
              <a:gdLst>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0411 w 2487611"/>
                <a:gd name="connsiteY48" fmla="*/ 101253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91732 h 4117729"/>
                <a:gd name="connsiteX1" fmla="*/ 1668701 w 2487611"/>
                <a:gd name="connsiteY1" fmla="*/ 3492316 h 4117729"/>
                <a:gd name="connsiteX2" fmla="*/ 1698103 w 2487611"/>
                <a:gd name="connsiteY2" fmla="*/ 3835959 h 4117729"/>
                <a:gd name="connsiteX3" fmla="*/ 1503571 w 2487611"/>
                <a:gd name="connsiteY3" fmla="*/ 3618467 h 4117729"/>
                <a:gd name="connsiteX4" fmla="*/ 1461585 w 2487611"/>
                <a:gd name="connsiteY4" fmla="*/ 3832208 h 4117729"/>
                <a:gd name="connsiteX5" fmla="*/ 1244671 w 2487611"/>
                <a:gd name="connsiteY5" fmla="*/ 4117729 h 4117729"/>
                <a:gd name="connsiteX6" fmla="*/ 1079392 w 2487611"/>
                <a:gd name="connsiteY6" fmla="*/ 3811970 h 4117729"/>
                <a:gd name="connsiteX7" fmla="*/ 987763 w 2487611"/>
                <a:gd name="connsiteY7" fmla="*/ 3679772 h 4117729"/>
                <a:gd name="connsiteX8" fmla="*/ 854400 w 2487611"/>
                <a:gd name="connsiteY8" fmla="*/ 3746494 h 4117729"/>
                <a:gd name="connsiteX9" fmla="*/ 869102 w 2487611"/>
                <a:gd name="connsiteY9" fmla="*/ 3423079 h 4117729"/>
                <a:gd name="connsiteX10" fmla="*/ 1052587 w 2487611"/>
                <a:gd name="connsiteY10" fmla="*/ 3225534 h 4117729"/>
                <a:gd name="connsiteX11" fmla="*/ 1019981 w 2487611"/>
                <a:gd name="connsiteY11" fmla="*/ 3269557 h 4117729"/>
                <a:gd name="connsiteX12" fmla="*/ 1012121 w 2487611"/>
                <a:gd name="connsiteY12" fmla="*/ 3442474 h 4117729"/>
                <a:gd name="connsiteX13" fmla="*/ 1083424 w 2487611"/>
                <a:gd name="connsiteY13" fmla="*/ 3406801 h 4117729"/>
                <a:gd name="connsiteX14" fmla="*/ 1132416 w 2487611"/>
                <a:gd name="connsiteY14" fmla="*/ 3477481 h 4117729"/>
                <a:gd name="connsiteX15" fmla="*/ 1220783 w 2487611"/>
                <a:gd name="connsiteY15" fmla="*/ 3640958 h 4117729"/>
                <a:gd name="connsiteX16" fmla="*/ 1336759 w 2487611"/>
                <a:gd name="connsiteY16" fmla="*/ 3488301 h 4117729"/>
                <a:gd name="connsiteX17" fmla="*/ 1359207 w 2487611"/>
                <a:gd name="connsiteY17" fmla="*/ 3374022 h 4117729"/>
                <a:gd name="connsiteX18" fmla="*/ 1463216 w 2487611"/>
                <a:gd name="connsiteY18" fmla="*/ 3490306 h 4117729"/>
                <a:gd name="connsiteX19" fmla="*/ 1447496 w 2487611"/>
                <a:gd name="connsiteY19" fmla="*/ 3306574 h 4117729"/>
                <a:gd name="connsiteX20" fmla="*/ 1355591 w 2487611"/>
                <a:gd name="connsiteY20" fmla="*/ 3191732 h 4117729"/>
                <a:gd name="connsiteX21" fmla="*/ 803026 w 2487611"/>
                <a:gd name="connsiteY21" fmla="*/ 2884167 h 4117729"/>
                <a:gd name="connsiteX22" fmla="*/ 1689473 w 2487611"/>
                <a:gd name="connsiteY22" fmla="*/ 2884167 h 4117729"/>
                <a:gd name="connsiteX23" fmla="*/ 1482985 w 2487611"/>
                <a:gd name="connsiteY23" fmla="*/ 3164215 h 4117729"/>
                <a:gd name="connsiteX24" fmla="*/ 1009514 w 2487611"/>
                <a:gd name="connsiteY24" fmla="*/ 3164215 h 4117729"/>
                <a:gd name="connsiteX25" fmla="*/ 803026 w 2487611"/>
                <a:gd name="connsiteY25" fmla="*/ 2884167 h 4117729"/>
                <a:gd name="connsiteX26" fmla="*/ 1246249 w 2487611"/>
                <a:gd name="connsiteY26" fmla="*/ 1584102 h 4117729"/>
                <a:gd name="connsiteX27" fmla="*/ 1346518 w 2487611"/>
                <a:gd name="connsiteY27" fmla="*/ 1684371 h 4117729"/>
                <a:gd name="connsiteX28" fmla="*/ 1246249 w 2487611"/>
                <a:gd name="connsiteY28" fmla="*/ 1784640 h 4117729"/>
                <a:gd name="connsiteX29" fmla="*/ 1145980 w 2487611"/>
                <a:gd name="connsiteY29" fmla="*/ 1684371 h 4117729"/>
                <a:gd name="connsiteX30" fmla="*/ 1246249 w 2487611"/>
                <a:gd name="connsiteY30" fmla="*/ 1584102 h 4117729"/>
                <a:gd name="connsiteX31" fmla="*/ 1246249 w 2487611"/>
                <a:gd name="connsiteY31" fmla="*/ 1514596 h 4117729"/>
                <a:gd name="connsiteX32" fmla="*/ 1076474 w 2487611"/>
                <a:gd name="connsiteY32" fmla="*/ 1684371 h 4117729"/>
                <a:gd name="connsiteX33" fmla="*/ 1246249 w 2487611"/>
                <a:gd name="connsiteY33" fmla="*/ 1854146 h 4117729"/>
                <a:gd name="connsiteX34" fmla="*/ 1416024 w 2487611"/>
                <a:gd name="connsiteY34" fmla="*/ 1684371 h 4117729"/>
                <a:gd name="connsiteX35" fmla="*/ 1246249 w 2487611"/>
                <a:gd name="connsiteY35" fmla="*/ 1514596 h 4117729"/>
                <a:gd name="connsiteX36" fmla="*/ 1246249 w 2487611"/>
                <a:gd name="connsiteY36" fmla="*/ 761226 h 4117729"/>
                <a:gd name="connsiteX37" fmla="*/ 1446787 w 2487611"/>
                <a:gd name="connsiteY37" fmla="*/ 961764 h 4117729"/>
                <a:gd name="connsiteX38" fmla="*/ 1246249 w 2487611"/>
                <a:gd name="connsiteY38" fmla="*/ 1162302 h 4117729"/>
                <a:gd name="connsiteX39" fmla="*/ 1045711 w 2487611"/>
                <a:gd name="connsiteY39" fmla="*/ 961764 h 4117729"/>
                <a:gd name="connsiteX40" fmla="*/ 1246249 w 2487611"/>
                <a:gd name="connsiteY40" fmla="*/ 761226 h 4117729"/>
                <a:gd name="connsiteX41" fmla="*/ 1246249 w 2487611"/>
                <a:gd name="connsiteY41" fmla="*/ 622214 h 4117729"/>
                <a:gd name="connsiteX42" fmla="*/ 906699 w 2487611"/>
                <a:gd name="connsiteY42" fmla="*/ 961764 h 4117729"/>
                <a:gd name="connsiteX43" fmla="*/ 1246249 w 2487611"/>
                <a:gd name="connsiteY43" fmla="*/ 1301314 h 4117729"/>
                <a:gd name="connsiteX44" fmla="*/ 1585799 w 2487611"/>
                <a:gd name="connsiteY44" fmla="*/ 961764 h 4117729"/>
                <a:gd name="connsiteX45" fmla="*/ 1246249 w 2487611"/>
                <a:gd name="connsiteY45" fmla="*/ 622214 h 4117729"/>
                <a:gd name="connsiteX46" fmla="*/ 1237076 w 2487611"/>
                <a:gd name="connsiteY46" fmla="*/ 0 h 4117729"/>
                <a:gd name="connsiteX47" fmla="*/ 1243449 w 2487611"/>
                <a:gd name="connsiteY47" fmla="*/ 110915 h 4117729"/>
                <a:gd name="connsiteX48" fmla="*/ 1258169 w 2487611"/>
                <a:gd name="connsiteY48" fmla="*/ 12605 h 4117729"/>
                <a:gd name="connsiteX49" fmla="*/ 1891856 w 2487611"/>
                <a:gd name="connsiteY49" fmla="*/ 713203 h 4117729"/>
                <a:gd name="connsiteX50" fmla="*/ 2096831 w 2487611"/>
                <a:gd name="connsiteY50" fmla="*/ 1552470 h 4117729"/>
                <a:gd name="connsiteX51" fmla="*/ 2003408 w 2487611"/>
                <a:gd name="connsiteY51" fmla="*/ 2054055 h 4117729"/>
                <a:gd name="connsiteX52" fmla="*/ 2224895 w 2487611"/>
                <a:gd name="connsiteY52" fmla="*/ 2189415 h 4117729"/>
                <a:gd name="connsiteX53" fmla="*/ 2487611 w 2487611"/>
                <a:gd name="connsiteY53" fmla="*/ 2919570 h 4117729"/>
                <a:gd name="connsiteX54" fmla="*/ 1777602 w 2487611"/>
                <a:gd name="connsiteY54" fmla="*/ 2655584 h 4117729"/>
                <a:gd name="connsiteX55" fmla="*/ 1697050 w 2487611"/>
                <a:gd name="connsiteY55" fmla="*/ 2803564 h 4117729"/>
                <a:gd name="connsiteX56" fmla="*/ 789847 w 2487611"/>
                <a:gd name="connsiteY56" fmla="*/ 2803564 h 4117729"/>
                <a:gd name="connsiteX57" fmla="*/ 709405 w 2487611"/>
                <a:gd name="connsiteY57" fmla="*/ 2655809 h 4117729"/>
                <a:gd name="connsiteX58" fmla="*/ 0 w 2487611"/>
                <a:gd name="connsiteY58" fmla="*/ 2919570 h 4117729"/>
                <a:gd name="connsiteX59" fmla="*/ 262716 w 2487611"/>
                <a:gd name="connsiteY59" fmla="*/ 2189415 h 4117729"/>
                <a:gd name="connsiteX60" fmla="*/ 483603 w 2487611"/>
                <a:gd name="connsiteY60" fmla="*/ 2054421 h 4117729"/>
                <a:gd name="connsiteX61" fmla="*/ 390066 w 2487611"/>
                <a:gd name="connsiteY61" fmla="*/ 1552470 h 4117729"/>
                <a:gd name="connsiteX62" fmla="*/ 595041 w 2487611"/>
                <a:gd name="connsiteY62" fmla="*/ 713203 h 4117729"/>
                <a:gd name="connsiteX63" fmla="*/ 1237076 w 2487611"/>
                <a:gd name="connsiteY63" fmla="*/ 0 h 411772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7076 w 2487611"/>
                <a:gd name="connsiteY46" fmla="*/ 544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7076 w 2487611"/>
                <a:gd name="connsiteY63" fmla="*/ 5440 h 412316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8115 w 2487611"/>
                <a:gd name="connsiteY46" fmla="*/ 2487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8115 w 2487611"/>
                <a:gd name="connsiteY63" fmla="*/ 24870 h 4123169"/>
                <a:gd name="connsiteX0" fmla="*/ 1355591 w 2487611"/>
                <a:gd name="connsiteY0" fmla="*/ 3172302 h 4098299"/>
                <a:gd name="connsiteX1" fmla="*/ 1668701 w 2487611"/>
                <a:gd name="connsiteY1" fmla="*/ 3472886 h 4098299"/>
                <a:gd name="connsiteX2" fmla="*/ 1698103 w 2487611"/>
                <a:gd name="connsiteY2" fmla="*/ 3816529 h 4098299"/>
                <a:gd name="connsiteX3" fmla="*/ 1503571 w 2487611"/>
                <a:gd name="connsiteY3" fmla="*/ 3599037 h 4098299"/>
                <a:gd name="connsiteX4" fmla="*/ 1461585 w 2487611"/>
                <a:gd name="connsiteY4" fmla="*/ 3812778 h 4098299"/>
                <a:gd name="connsiteX5" fmla="*/ 1244671 w 2487611"/>
                <a:gd name="connsiteY5" fmla="*/ 4098299 h 4098299"/>
                <a:gd name="connsiteX6" fmla="*/ 1079392 w 2487611"/>
                <a:gd name="connsiteY6" fmla="*/ 3792540 h 4098299"/>
                <a:gd name="connsiteX7" fmla="*/ 987763 w 2487611"/>
                <a:gd name="connsiteY7" fmla="*/ 3660342 h 4098299"/>
                <a:gd name="connsiteX8" fmla="*/ 854400 w 2487611"/>
                <a:gd name="connsiteY8" fmla="*/ 3727064 h 4098299"/>
                <a:gd name="connsiteX9" fmla="*/ 869102 w 2487611"/>
                <a:gd name="connsiteY9" fmla="*/ 3403649 h 4098299"/>
                <a:gd name="connsiteX10" fmla="*/ 1052587 w 2487611"/>
                <a:gd name="connsiteY10" fmla="*/ 3206104 h 4098299"/>
                <a:gd name="connsiteX11" fmla="*/ 1019981 w 2487611"/>
                <a:gd name="connsiteY11" fmla="*/ 3250127 h 4098299"/>
                <a:gd name="connsiteX12" fmla="*/ 1012121 w 2487611"/>
                <a:gd name="connsiteY12" fmla="*/ 3423044 h 4098299"/>
                <a:gd name="connsiteX13" fmla="*/ 1083424 w 2487611"/>
                <a:gd name="connsiteY13" fmla="*/ 3387371 h 4098299"/>
                <a:gd name="connsiteX14" fmla="*/ 1132416 w 2487611"/>
                <a:gd name="connsiteY14" fmla="*/ 3458051 h 4098299"/>
                <a:gd name="connsiteX15" fmla="*/ 1220783 w 2487611"/>
                <a:gd name="connsiteY15" fmla="*/ 3621528 h 4098299"/>
                <a:gd name="connsiteX16" fmla="*/ 1336759 w 2487611"/>
                <a:gd name="connsiteY16" fmla="*/ 3468871 h 4098299"/>
                <a:gd name="connsiteX17" fmla="*/ 1359207 w 2487611"/>
                <a:gd name="connsiteY17" fmla="*/ 3354592 h 4098299"/>
                <a:gd name="connsiteX18" fmla="*/ 1463216 w 2487611"/>
                <a:gd name="connsiteY18" fmla="*/ 3470876 h 4098299"/>
                <a:gd name="connsiteX19" fmla="*/ 1447496 w 2487611"/>
                <a:gd name="connsiteY19" fmla="*/ 3287144 h 4098299"/>
                <a:gd name="connsiteX20" fmla="*/ 1355591 w 2487611"/>
                <a:gd name="connsiteY20" fmla="*/ 3172302 h 4098299"/>
                <a:gd name="connsiteX21" fmla="*/ 803026 w 2487611"/>
                <a:gd name="connsiteY21" fmla="*/ 2864737 h 4098299"/>
                <a:gd name="connsiteX22" fmla="*/ 1689473 w 2487611"/>
                <a:gd name="connsiteY22" fmla="*/ 2864737 h 4098299"/>
                <a:gd name="connsiteX23" fmla="*/ 1482985 w 2487611"/>
                <a:gd name="connsiteY23" fmla="*/ 3144785 h 4098299"/>
                <a:gd name="connsiteX24" fmla="*/ 1009514 w 2487611"/>
                <a:gd name="connsiteY24" fmla="*/ 3144785 h 4098299"/>
                <a:gd name="connsiteX25" fmla="*/ 803026 w 2487611"/>
                <a:gd name="connsiteY25" fmla="*/ 2864737 h 4098299"/>
                <a:gd name="connsiteX26" fmla="*/ 1246249 w 2487611"/>
                <a:gd name="connsiteY26" fmla="*/ 1564672 h 4098299"/>
                <a:gd name="connsiteX27" fmla="*/ 1346518 w 2487611"/>
                <a:gd name="connsiteY27" fmla="*/ 1664941 h 4098299"/>
                <a:gd name="connsiteX28" fmla="*/ 1246249 w 2487611"/>
                <a:gd name="connsiteY28" fmla="*/ 1765210 h 4098299"/>
                <a:gd name="connsiteX29" fmla="*/ 1145980 w 2487611"/>
                <a:gd name="connsiteY29" fmla="*/ 1664941 h 4098299"/>
                <a:gd name="connsiteX30" fmla="*/ 1246249 w 2487611"/>
                <a:gd name="connsiteY30" fmla="*/ 1564672 h 4098299"/>
                <a:gd name="connsiteX31" fmla="*/ 1246249 w 2487611"/>
                <a:gd name="connsiteY31" fmla="*/ 1495166 h 4098299"/>
                <a:gd name="connsiteX32" fmla="*/ 1076474 w 2487611"/>
                <a:gd name="connsiteY32" fmla="*/ 1664941 h 4098299"/>
                <a:gd name="connsiteX33" fmla="*/ 1246249 w 2487611"/>
                <a:gd name="connsiteY33" fmla="*/ 1834716 h 4098299"/>
                <a:gd name="connsiteX34" fmla="*/ 1416024 w 2487611"/>
                <a:gd name="connsiteY34" fmla="*/ 1664941 h 4098299"/>
                <a:gd name="connsiteX35" fmla="*/ 1246249 w 2487611"/>
                <a:gd name="connsiteY35" fmla="*/ 1495166 h 4098299"/>
                <a:gd name="connsiteX36" fmla="*/ 1246249 w 2487611"/>
                <a:gd name="connsiteY36" fmla="*/ 741796 h 4098299"/>
                <a:gd name="connsiteX37" fmla="*/ 1446787 w 2487611"/>
                <a:gd name="connsiteY37" fmla="*/ 942334 h 4098299"/>
                <a:gd name="connsiteX38" fmla="*/ 1246249 w 2487611"/>
                <a:gd name="connsiteY38" fmla="*/ 1142872 h 4098299"/>
                <a:gd name="connsiteX39" fmla="*/ 1045711 w 2487611"/>
                <a:gd name="connsiteY39" fmla="*/ 942334 h 4098299"/>
                <a:gd name="connsiteX40" fmla="*/ 1246249 w 2487611"/>
                <a:gd name="connsiteY40" fmla="*/ 741796 h 4098299"/>
                <a:gd name="connsiteX41" fmla="*/ 1246249 w 2487611"/>
                <a:gd name="connsiteY41" fmla="*/ 602784 h 4098299"/>
                <a:gd name="connsiteX42" fmla="*/ 906699 w 2487611"/>
                <a:gd name="connsiteY42" fmla="*/ 942334 h 4098299"/>
                <a:gd name="connsiteX43" fmla="*/ 1246249 w 2487611"/>
                <a:gd name="connsiteY43" fmla="*/ 1281884 h 4098299"/>
                <a:gd name="connsiteX44" fmla="*/ 1585799 w 2487611"/>
                <a:gd name="connsiteY44" fmla="*/ 942334 h 4098299"/>
                <a:gd name="connsiteX45" fmla="*/ 1246249 w 2487611"/>
                <a:gd name="connsiteY45" fmla="*/ 602784 h 4098299"/>
                <a:gd name="connsiteX46" fmla="*/ 1238115 w 2487611"/>
                <a:gd name="connsiteY46" fmla="*/ 0 h 4098299"/>
                <a:gd name="connsiteX47" fmla="*/ 1243449 w 2487611"/>
                <a:gd name="connsiteY47" fmla="*/ 91485 h 4098299"/>
                <a:gd name="connsiteX48" fmla="*/ 1229544 w 2487611"/>
                <a:gd name="connsiteY48" fmla="*/ 4448 h 4098299"/>
                <a:gd name="connsiteX49" fmla="*/ 1891856 w 2487611"/>
                <a:gd name="connsiteY49" fmla="*/ 693773 h 4098299"/>
                <a:gd name="connsiteX50" fmla="*/ 2096831 w 2487611"/>
                <a:gd name="connsiteY50" fmla="*/ 1533040 h 4098299"/>
                <a:gd name="connsiteX51" fmla="*/ 2003408 w 2487611"/>
                <a:gd name="connsiteY51" fmla="*/ 2034625 h 4098299"/>
                <a:gd name="connsiteX52" fmla="*/ 2224895 w 2487611"/>
                <a:gd name="connsiteY52" fmla="*/ 2169985 h 4098299"/>
                <a:gd name="connsiteX53" fmla="*/ 2487611 w 2487611"/>
                <a:gd name="connsiteY53" fmla="*/ 2900140 h 4098299"/>
                <a:gd name="connsiteX54" fmla="*/ 1777602 w 2487611"/>
                <a:gd name="connsiteY54" fmla="*/ 2636154 h 4098299"/>
                <a:gd name="connsiteX55" fmla="*/ 1697050 w 2487611"/>
                <a:gd name="connsiteY55" fmla="*/ 2784134 h 4098299"/>
                <a:gd name="connsiteX56" fmla="*/ 789847 w 2487611"/>
                <a:gd name="connsiteY56" fmla="*/ 2784134 h 4098299"/>
                <a:gd name="connsiteX57" fmla="*/ 709405 w 2487611"/>
                <a:gd name="connsiteY57" fmla="*/ 2636379 h 4098299"/>
                <a:gd name="connsiteX58" fmla="*/ 0 w 2487611"/>
                <a:gd name="connsiteY58" fmla="*/ 2900140 h 4098299"/>
                <a:gd name="connsiteX59" fmla="*/ 262716 w 2487611"/>
                <a:gd name="connsiteY59" fmla="*/ 2169985 h 4098299"/>
                <a:gd name="connsiteX60" fmla="*/ 483603 w 2487611"/>
                <a:gd name="connsiteY60" fmla="*/ 2034991 h 4098299"/>
                <a:gd name="connsiteX61" fmla="*/ 390066 w 2487611"/>
                <a:gd name="connsiteY61" fmla="*/ 1533040 h 4098299"/>
                <a:gd name="connsiteX62" fmla="*/ 595041 w 2487611"/>
                <a:gd name="connsiteY62" fmla="*/ 693773 h 4098299"/>
                <a:gd name="connsiteX63" fmla="*/ 1238115 w 2487611"/>
                <a:gd name="connsiteY63" fmla="*/ 0 h 4098299"/>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43449 w 2487611"/>
                <a:gd name="connsiteY47" fmla="*/ 87037 h 4093851"/>
                <a:gd name="connsiteX48" fmla="*/ 1229544 w 2487611"/>
                <a:gd name="connsiteY48" fmla="*/ 0 h 4093851"/>
                <a:gd name="connsiteX49" fmla="*/ 1891856 w 2487611"/>
                <a:gd name="connsiteY49" fmla="*/ 689325 h 4093851"/>
                <a:gd name="connsiteX50" fmla="*/ 2096831 w 2487611"/>
                <a:gd name="connsiteY50" fmla="*/ 1528592 h 4093851"/>
                <a:gd name="connsiteX51" fmla="*/ 2003408 w 2487611"/>
                <a:gd name="connsiteY51" fmla="*/ 2030177 h 4093851"/>
                <a:gd name="connsiteX52" fmla="*/ 2224895 w 2487611"/>
                <a:gd name="connsiteY52" fmla="*/ 2165537 h 4093851"/>
                <a:gd name="connsiteX53" fmla="*/ 2487611 w 2487611"/>
                <a:gd name="connsiteY53" fmla="*/ 2895692 h 4093851"/>
                <a:gd name="connsiteX54" fmla="*/ 1777602 w 2487611"/>
                <a:gd name="connsiteY54" fmla="*/ 2631706 h 4093851"/>
                <a:gd name="connsiteX55" fmla="*/ 1697050 w 2487611"/>
                <a:gd name="connsiteY55" fmla="*/ 2779686 h 4093851"/>
                <a:gd name="connsiteX56" fmla="*/ 789847 w 2487611"/>
                <a:gd name="connsiteY56" fmla="*/ 2779686 h 4093851"/>
                <a:gd name="connsiteX57" fmla="*/ 709405 w 2487611"/>
                <a:gd name="connsiteY57" fmla="*/ 2631931 h 4093851"/>
                <a:gd name="connsiteX58" fmla="*/ 0 w 2487611"/>
                <a:gd name="connsiteY58" fmla="*/ 2895692 h 4093851"/>
                <a:gd name="connsiteX59" fmla="*/ 262716 w 2487611"/>
                <a:gd name="connsiteY59" fmla="*/ 2165537 h 4093851"/>
                <a:gd name="connsiteX60" fmla="*/ 483603 w 2487611"/>
                <a:gd name="connsiteY60" fmla="*/ 2030543 h 4093851"/>
                <a:gd name="connsiteX61" fmla="*/ 390066 w 2487611"/>
                <a:gd name="connsiteY61" fmla="*/ 1528592 h 4093851"/>
                <a:gd name="connsiteX62" fmla="*/ 595041 w 2487611"/>
                <a:gd name="connsiteY62" fmla="*/ 689325 h 4093851"/>
                <a:gd name="connsiteX63" fmla="*/ 1225855 w 2487611"/>
                <a:gd name="connsiteY63" fmla="*/ 9198 h 4093851"/>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29544 w 2487611"/>
                <a:gd name="connsiteY47" fmla="*/ 0 h 4093851"/>
                <a:gd name="connsiteX48" fmla="*/ 1891856 w 2487611"/>
                <a:gd name="connsiteY48" fmla="*/ 689325 h 4093851"/>
                <a:gd name="connsiteX49" fmla="*/ 2096831 w 2487611"/>
                <a:gd name="connsiteY49" fmla="*/ 1528592 h 4093851"/>
                <a:gd name="connsiteX50" fmla="*/ 2003408 w 2487611"/>
                <a:gd name="connsiteY50" fmla="*/ 2030177 h 4093851"/>
                <a:gd name="connsiteX51" fmla="*/ 2224895 w 2487611"/>
                <a:gd name="connsiteY51" fmla="*/ 2165537 h 4093851"/>
                <a:gd name="connsiteX52" fmla="*/ 2487611 w 2487611"/>
                <a:gd name="connsiteY52" fmla="*/ 2895692 h 4093851"/>
                <a:gd name="connsiteX53" fmla="*/ 1777602 w 2487611"/>
                <a:gd name="connsiteY53" fmla="*/ 2631706 h 4093851"/>
                <a:gd name="connsiteX54" fmla="*/ 1697050 w 2487611"/>
                <a:gd name="connsiteY54" fmla="*/ 2779686 h 4093851"/>
                <a:gd name="connsiteX55" fmla="*/ 789847 w 2487611"/>
                <a:gd name="connsiteY55" fmla="*/ 2779686 h 4093851"/>
                <a:gd name="connsiteX56" fmla="*/ 709405 w 2487611"/>
                <a:gd name="connsiteY56" fmla="*/ 2631931 h 4093851"/>
                <a:gd name="connsiteX57" fmla="*/ 0 w 2487611"/>
                <a:gd name="connsiteY57" fmla="*/ 2895692 h 4093851"/>
                <a:gd name="connsiteX58" fmla="*/ 262716 w 2487611"/>
                <a:gd name="connsiteY58" fmla="*/ 2165537 h 4093851"/>
                <a:gd name="connsiteX59" fmla="*/ 483603 w 2487611"/>
                <a:gd name="connsiteY59" fmla="*/ 2030543 h 4093851"/>
                <a:gd name="connsiteX60" fmla="*/ 390066 w 2487611"/>
                <a:gd name="connsiteY60" fmla="*/ 1528592 h 4093851"/>
                <a:gd name="connsiteX61" fmla="*/ 595041 w 2487611"/>
                <a:gd name="connsiteY61" fmla="*/ 689325 h 4093851"/>
                <a:gd name="connsiteX62" fmla="*/ 1225855 w 2487611"/>
                <a:gd name="connsiteY62" fmla="*/ 9198 h 4093851"/>
                <a:gd name="connsiteX0" fmla="*/ 1355591 w 2487611"/>
                <a:gd name="connsiteY0" fmla="*/ 3168890 h 4094887"/>
                <a:gd name="connsiteX1" fmla="*/ 1668701 w 2487611"/>
                <a:gd name="connsiteY1" fmla="*/ 3469474 h 4094887"/>
                <a:gd name="connsiteX2" fmla="*/ 1698103 w 2487611"/>
                <a:gd name="connsiteY2" fmla="*/ 3813117 h 4094887"/>
                <a:gd name="connsiteX3" fmla="*/ 1503571 w 2487611"/>
                <a:gd name="connsiteY3" fmla="*/ 3595625 h 4094887"/>
                <a:gd name="connsiteX4" fmla="*/ 1461585 w 2487611"/>
                <a:gd name="connsiteY4" fmla="*/ 3809366 h 4094887"/>
                <a:gd name="connsiteX5" fmla="*/ 1244671 w 2487611"/>
                <a:gd name="connsiteY5" fmla="*/ 4094887 h 4094887"/>
                <a:gd name="connsiteX6" fmla="*/ 1079392 w 2487611"/>
                <a:gd name="connsiteY6" fmla="*/ 3789128 h 4094887"/>
                <a:gd name="connsiteX7" fmla="*/ 987763 w 2487611"/>
                <a:gd name="connsiteY7" fmla="*/ 3656930 h 4094887"/>
                <a:gd name="connsiteX8" fmla="*/ 854400 w 2487611"/>
                <a:gd name="connsiteY8" fmla="*/ 3723652 h 4094887"/>
                <a:gd name="connsiteX9" fmla="*/ 869102 w 2487611"/>
                <a:gd name="connsiteY9" fmla="*/ 3400237 h 4094887"/>
                <a:gd name="connsiteX10" fmla="*/ 1052587 w 2487611"/>
                <a:gd name="connsiteY10" fmla="*/ 3202692 h 4094887"/>
                <a:gd name="connsiteX11" fmla="*/ 1019981 w 2487611"/>
                <a:gd name="connsiteY11" fmla="*/ 3246715 h 4094887"/>
                <a:gd name="connsiteX12" fmla="*/ 1012121 w 2487611"/>
                <a:gd name="connsiteY12" fmla="*/ 3419632 h 4094887"/>
                <a:gd name="connsiteX13" fmla="*/ 1083424 w 2487611"/>
                <a:gd name="connsiteY13" fmla="*/ 3383959 h 4094887"/>
                <a:gd name="connsiteX14" fmla="*/ 1132416 w 2487611"/>
                <a:gd name="connsiteY14" fmla="*/ 3454639 h 4094887"/>
                <a:gd name="connsiteX15" fmla="*/ 1220783 w 2487611"/>
                <a:gd name="connsiteY15" fmla="*/ 3618116 h 4094887"/>
                <a:gd name="connsiteX16" fmla="*/ 1336759 w 2487611"/>
                <a:gd name="connsiteY16" fmla="*/ 3465459 h 4094887"/>
                <a:gd name="connsiteX17" fmla="*/ 1359207 w 2487611"/>
                <a:gd name="connsiteY17" fmla="*/ 3351180 h 4094887"/>
                <a:gd name="connsiteX18" fmla="*/ 1463216 w 2487611"/>
                <a:gd name="connsiteY18" fmla="*/ 3467464 h 4094887"/>
                <a:gd name="connsiteX19" fmla="*/ 1447496 w 2487611"/>
                <a:gd name="connsiteY19" fmla="*/ 3283732 h 4094887"/>
                <a:gd name="connsiteX20" fmla="*/ 1355591 w 2487611"/>
                <a:gd name="connsiteY20" fmla="*/ 3168890 h 4094887"/>
                <a:gd name="connsiteX21" fmla="*/ 803026 w 2487611"/>
                <a:gd name="connsiteY21" fmla="*/ 2861325 h 4094887"/>
                <a:gd name="connsiteX22" fmla="*/ 1689473 w 2487611"/>
                <a:gd name="connsiteY22" fmla="*/ 2861325 h 4094887"/>
                <a:gd name="connsiteX23" fmla="*/ 1482985 w 2487611"/>
                <a:gd name="connsiteY23" fmla="*/ 3141373 h 4094887"/>
                <a:gd name="connsiteX24" fmla="*/ 1009514 w 2487611"/>
                <a:gd name="connsiteY24" fmla="*/ 3141373 h 4094887"/>
                <a:gd name="connsiteX25" fmla="*/ 803026 w 2487611"/>
                <a:gd name="connsiteY25" fmla="*/ 2861325 h 4094887"/>
                <a:gd name="connsiteX26" fmla="*/ 1246249 w 2487611"/>
                <a:gd name="connsiteY26" fmla="*/ 1561260 h 4094887"/>
                <a:gd name="connsiteX27" fmla="*/ 1346518 w 2487611"/>
                <a:gd name="connsiteY27" fmla="*/ 1661529 h 4094887"/>
                <a:gd name="connsiteX28" fmla="*/ 1246249 w 2487611"/>
                <a:gd name="connsiteY28" fmla="*/ 1761798 h 4094887"/>
                <a:gd name="connsiteX29" fmla="*/ 1145980 w 2487611"/>
                <a:gd name="connsiteY29" fmla="*/ 1661529 h 4094887"/>
                <a:gd name="connsiteX30" fmla="*/ 1246249 w 2487611"/>
                <a:gd name="connsiteY30" fmla="*/ 1561260 h 4094887"/>
                <a:gd name="connsiteX31" fmla="*/ 1246249 w 2487611"/>
                <a:gd name="connsiteY31" fmla="*/ 1491754 h 4094887"/>
                <a:gd name="connsiteX32" fmla="*/ 1076474 w 2487611"/>
                <a:gd name="connsiteY32" fmla="*/ 1661529 h 4094887"/>
                <a:gd name="connsiteX33" fmla="*/ 1246249 w 2487611"/>
                <a:gd name="connsiteY33" fmla="*/ 1831304 h 4094887"/>
                <a:gd name="connsiteX34" fmla="*/ 1416024 w 2487611"/>
                <a:gd name="connsiteY34" fmla="*/ 1661529 h 4094887"/>
                <a:gd name="connsiteX35" fmla="*/ 1246249 w 2487611"/>
                <a:gd name="connsiteY35" fmla="*/ 1491754 h 4094887"/>
                <a:gd name="connsiteX36" fmla="*/ 1246249 w 2487611"/>
                <a:gd name="connsiteY36" fmla="*/ 738384 h 4094887"/>
                <a:gd name="connsiteX37" fmla="*/ 1446787 w 2487611"/>
                <a:gd name="connsiteY37" fmla="*/ 938922 h 4094887"/>
                <a:gd name="connsiteX38" fmla="*/ 1246249 w 2487611"/>
                <a:gd name="connsiteY38" fmla="*/ 1139460 h 4094887"/>
                <a:gd name="connsiteX39" fmla="*/ 1045711 w 2487611"/>
                <a:gd name="connsiteY39" fmla="*/ 938922 h 4094887"/>
                <a:gd name="connsiteX40" fmla="*/ 1246249 w 2487611"/>
                <a:gd name="connsiteY40" fmla="*/ 738384 h 4094887"/>
                <a:gd name="connsiteX41" fmla="*/ 1246249 w 2487611"/>
                <a:gd name="connsiteY41" fmla="*/ 599372 h 4094887"/>
                <a:gd name="connsiteX42" fmla="*/ 906699 w 2487611"/>
                <a:gd name="connsiteY42" fmla="*/ 938922 h 4094887"/>
                <a:gd name="connsiteX43" fmla="*/ 1246249 w 2487611"/>
                <a:gd name="connsiteY43" fmla="*/ 1278472 h 4094887"/>
                <a:gd name="connsiteX44" fmla="*/ 1585799 w 2487611"/>
                <a:gd name="connsiteY44" fmla="*/ 938922 h 4094887"/>
                <a:gd name="connsiteX45" fmla="*/ 1246249 w 2487611"/>
                <a:gd name="connsiteY45" fmla="*/ 599372 h 4094887"/>
                <a:gd name="connsiteX46" fmla="*/ 1235050 w 2487611"/>
                <a:gd name="connsiteY46" fmla="*/ 0 h 4094887"/>
                <a:gd name="connsiteX47" fmla="*/ 1229544 w 2487611"/>
                <a:gd name="connsiteY47" fmla="*/ 1036 h 4094887"/>
                <a:gd name="connsiteX48" fmla="*/ 1891856 w 2487611"/>
                <a:gd name="connsiteY48" fmla="*/ 690361 h 4094887"/>
                <a:gd name="connsiteX49" fmla="*/ 2096831 w 2487611"/>
                <a:gd name="connsiteY49" fmla="*/ 1529628 h 4094887"/>
                <a:gd name="connsiteX50" fmla="*/ 2003408 w 2487611"/>
                <a:gd name="connsiteY50" fmla="*/ 2031213 h 4094887"/>
                <a:gd name="connsiteX51" fmla="*/ 2224895 w 2487611"/>
                <a:gd name="connsiteY51" fmla="*/ 2166573 h 4094887"/>
                <a:gd name="connsiteX52" fmla="*/ 2487611 w 2487611"/>
                <a:gd name="connsiteY52" fmla="*/ 2896728 h 4094887"/>
                <a:gd name="connsiteX53" fmla="*/ 1777602 w 2487611"/>
                <a:gd name="connsiteY53" fmla="*/ 2632742 h 4094887"/>
                <a:gd name="connsiteX54" fmla="*/ 1697050 w 2487611"/>
                <a:gd name="connsiteY54" fmla="*/ 2780722 h 4094887"/>
                <a:gd name="connsiteX55" fmla="*/ 789847 w 2487611"/>
                <a:gd name="connsiteY55" fmla="*/ 2780722 h 4094887"/>
                <a:gd name="connsiteX56" fmla="*/ 709405 w 2487611"/>
                <a:gd name="connsiteY56" fmla="*/ 2632967 h 4094887"/>
                <a:gd name="connsiteX57" fmla="*/ 0 w 2487611"/>
                <a:gd name="connsiteY57" fmla="*/ 2896728 h 4094887"/>
                <a:gd name="connsiteX58" fmla="*/ 262716 w 2487611"/>
                <a:gd name="connsiteY58" fmla="*/ 2166573 h 4094887"/>
                <a:gd name="connsiteX59" fmla="*/ 483603 w 2487611"/>
                <a:gd name="connsiteY59" fmla="*/ 2031579 h 4094887"/>
                <a:gd name="connsiteX60" fmla="*/ 390066 w 2487611"/>
                <a:gd name="connsiteY60" fmla="*/ 1529628 h 4094887"/>
                <a:gd name="connsiteX61" fmla="*/ 595041 w 2487611"/>
                <a:gd name="connsiteY61" fmla="*/ 690361 h 4094887"/>
                <a:gd name="connsiteX62" fmla="*/ 1235050 w 2487611"/>
                <a:gd name="connsiteY62" fmla="*/ 0 h 409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487611" h="4094887">
                  <a:moveTo>
                    <a:pt x="1355591" y="3168890"/>
                  </a:moveTo>
                  <a:cubicBezTo>
                    <a:pt x="1473595" y="3210993"/>
                    <a:pt x="1581876" y="3305191"/>
                    <a:pt x="1668701" y="3469474"/>
                  </a:cubicBezTo>
                  <a:cubicBezTo>
                    <a:pt x="1695925" y="3526851"/>
                    <a:pt x="1780322" y="3714906"/>
                    <a:pt x="1698103" y="3813117"/>
                  </a:cubicBezTo>
                  <a:cubicBezTo>
                    <a:pt x="1602299" y="3649464"/>
                    <a:pt x="1614173" y="3625906"/>
                    <a:pt x="1503571" y="3595625"/>
                  </a:cubicBezTo>
                  <a:cubicBezTo>
                    <a:pt x="1496942" y="3685463"/>
                    <a:pt x="1467966" y="3774165"/>
                    <a:pt x="1461585" y="3809366"/>
                  </a:cubicBezTo>
                  <a:cubicBezTo>
                    <a:pt x="1385470" y="3978592"/>
                    <a:pt x="1404096" y="3968132"/>
                    <a:pt x="1244671" y="4094887"/>
                  </a:cubicBezTo>
                  <a:cubicBezTo>
                    <a:pt x="1246206" y="3880802"/>
                    <a:pt x="1159532" y="3834965"/>
                    <a:pt x="1079392" y="3789128"/>
                  </a:cubicBezTo>
                  <a:cubicBezTo>
                    <a:pt x="1026853" y="3769315"/>
                    <a:pt x="996695" y="3717697"/>
                    <a:pt x="987763" y="3656930"/>
                  </a:cubicBezTo>
                  <a:cubicBezTo>
                    <a:pt x="943900" y="3685346"/>
                    <a:pt x="898437" y="3695225"/>
                    <a:pt x="854400" y="3723652"/>
                  </a:cubicBezTo>
                  <a:cubicBezTo>
                    <a:pt x="854400" y="3658863"/>
                    <a:pt x="789060" y="3535267"/>
                    <a:pt x="869102" y="3400237"/>
                  </a:cubicBezTo>
                  <a:cubicBezTo>
                    <a:pt x="905823" y="3342803"/>
                    <a:pt x="973047" y="3258718"/>
                    <a:pt x="1052587" y="3202692"/>
                  </a:cubicBezTo>
                  <a:lnTo>
                    <a:pt x="1019981" y="3246715"/>
                  </a:lnTo>
                  <a:cubicBezTo>
                    <a:pt x="977187" y="3318910"/>
                    <a:pt x="1012121" y="3384991"/>
                    <a:pt x="1012121" y="3419632"/>
                  </a:cubicBezTo>
                  <a:cubicBezTo>
                    <a:pt x="1035665" y="3404433"/>
                    <a:pt x="1059972" y="3399151"/>
                    <a:pt x="1083424" y="3383959"/>
                  </a:cubicBezTo>
                  <a:cubicBezTo>
                    <a:pt x="1088200" y="3416448"/>
                    <a:pt x="1104325" y="3444046"/>
                    <a:pt x="1132416" y="3454639"/>
                  </a:cubicBezTo>
                  <a:cubicBezTo>
                    <a:pt x="1175263" y="3479146"/>
                    <a:pt x="1221604" y="3503653"/>
                    <a:pt x="1220783" y="3618116"/>
                  </a:cubicBezTo>
                  <a:cubicBezTo>
                    <a:pt x="1306022" y="3550346"/>
                    <a:pt x="1296063" y="3555938"/>
                    <a:pt x="1336759" y="3465459"/>
                  </a:cubicBezTo>
                  <a:cubicBezTo>
                    <a:pt x="1340170" y="3446638"/>
                    <a:pt x="1355662" y="3399214"/>
                    <a:pt x="1359207" y="3351180"/>
                  </a:cubicBezTo>
                  <a:cubicBezTo>
                    <a:pt x="1418341" y="3367371"/>
                    <a:pt x="1411993" y="3379966"/>
                    <a:pt x="1463216" y="3467464"/>
                  </a:cubicBezTo>
                  <a:cubicBezTo>
                    <a:pt x="1507175" y="3414955"/>
                    <a:pt x="1462051" y="3314410"/>
                    <a:pt x="1447496" y="3283732"/>
                  </a:cubicBezTo>
                  <a:cubicBezTo>
                    <a:pt x="1420721" y="3233074"/>
                    <a:pt x="1390133" y="3194880"/>
                    <a:pt x="1355591" y="3168890"/>
                  </a:cubicBezTo>
                  <a:close/>
                  <a:moveTo>
                    <a:pt x="803026" y="2861325"/>
                  </a:moveTo>
                  <a:lnTo>
                    <a:pt x="1689473" y="2861325"/>
                  </a:lnTo>
                  <a:lnTo>
                    <a:pt x="1482985" y="3141373"/>
                  </a:lnTo>
                  <a:lnTo>
                    <a:pt x="1009514" y="3141373"/>
                  </a:lnTo>
                  <a:lnTo>
                    <a:pt x="803026" y="2861325"/>
                  </a:lnTo>
                  <a:close/>
                  <a:moveTo>
                    <a:pt x="1246249" y="1561260"/>
                  </a:moveTo>
                  <a:cubicBezTo>
                    <a:pt x="1301626" y="1561260"/>
                    <a:pt x="1346518" y="1606152"/>
                    <a:pt x="1346518" y="1661529"/>
                  </a:cubicBezTo>
                  <a:cubicBezTo>
                    <a:pt x="1346518" y="1716906"/>
                    <a:pt x="1301626" y="1761798"/>
                    <a:pt x="1246249" y="1761798"/>
                  </a:cubicBezTo>
                  <a:cubicBezTo>
                    <a:pt x="1190872" y="1761798"/>
                    <a:pt x="1145980" y="1716906"/>
                    <a:pt x="1145980" y="1661529"/>
                  </a:cubicBezTo>
                  <a:cubicBezTo>
                    <a:pt x="1145980" y="1606152"/>
                    <a:pt x="1190872" y="1561260"/>
                    <a:pt x="1246249" y="1561260"/>
                  </a:cubicBezTo>
                  <a:close/>
                  <a:moveTo>
                    <a:pt x="1246249" y="1491754"/>
                  </a:moveTo>
                  <a:cubicBezTo>
                    <a:pt x="1152485" y="1491754"/>
                    <a:pt x="1076474" y="1567765"/>
                    <a:pt x="1076474" y="1661529"/>
                  </a:cubicBezTo>
                  <a:cubicBezTo>
                    <a:pt x="1076474" y="1755293"/>
                    <a:pt x="1152485" y="1831304"/>
                    <a:pt x="1246249" y="1831304"/>
                  </a:cubicBezTo>
                  <a:cubicBezTo>
                    <a:pt x="1340013" y="1831304"/>
                    <a:pt x="1416024" y="1755293"/>
                    <a:pt x="1416024" y="1661529"/>
                  </a:cubicBezTo>
                  <a:cubicBezTo>
                    <a:pt x="1416024" y="1567765"/>
                    <a:pt x="1340013" y="1491754"/>
                    <a:pt x="1246249" y="1491754"/>
                  </a:cubicBezTo>
                  <a:close/>
                  <a:moveTo>
                    <a:pt x="1246249" y="738384"/>
                  </a:moveTo>
                  <a:cubicBezTo>
                    <a:pt x="1357003" y="738384"/>
                    <a:pt x="1446787" y="828168"/>
                    <a:pt x="1446787" y="938922"/>
                  </a:cubicBezTo>
                  <a:cubicBezTo>
                    <a:pt x="1446787" y="1049676"/>
                    <a:pt x="1357003" y="1139460"/>
                    <a:pt x="1246249" y="1139460"/>
                  </a:cubicBezTo>
                  <a:cubicBezTo>
                    <a:pt x="1135495" y="1139460"/>
                    <a:pt x="1045711" y="1049676"/>
                    <a:pt x="1045711" y="938922"/>
                  </a:cubicBezTo>
                  <a:cubicBezTo>
                    <a:pt x="1045711" y="828168"/>
                    <a:pt x="1135495" y="738384"/>
                    <a:pt x="1246249" y="738384"/>
                  </a:cubicBezTo>
                  <a:close/>
                  <a:moveTo>
                    <a:pt x="1246249" y="599372"/>
                  </a:moveTo>
                  <a:cubicBezTo>
                    <a:pt x="1058721" y="599372"/>
                    <a:pt x="906699" y="751394"/>
                    <a:pt x="906699" y="938922"/>
                  </a:cubicBezTo>
                  <a:cubicBezTo>
                    <a:pt x="906699" y="1126450"/>
                    <a:pt x="1058721" y="1278472"/>
                    <a:pt x="1246249" y="1278472"/>
                  </a:cubicBezTo>
                  <a:cubicBezTo>
                    <a:pt x="1433777" y="1278472"/>
                    <a:pt x="1585799" y="1126450"/>
                    <a:pt x="1585799" y="938922"/>
                  </a:cubicBezTo>
                  <a:cubicBezTo>
                    <a:pt x="1585799" y="751394"/>
                    <a:pt x="1433777" y="599372"/>
                    <a:pt x="1246249" y="599372"/>
                  </a:cubicBezTo>
                  <a:close/>
                  <a:moveTo>
                    <a:pt x="1235050" y="0"/>
                  </a:moveTo>
                  <a:lnTo>
                    <a:pt x="1229544" y="1036"/>
                  </a:lnTo>
                  <a:cubicBezTo>
                    <a:pt x="1489347" y="133873"/>
                    <a:pt x="1749649" y="461397"/>
                    <a:pt x="1891856" y="690361"/>
                  </a:cubicBezTo>
                  <a:cubicBezTo>
                    <a:pt x="2013592" y="919326"/>
                    <a:pt x="2102003" y="1246061"/>
                    <a:pt x="2096831" y="1529628"/>
                  </a:cubicBezTo>
                  <a:cubicBezTo>
                    <a:pt x="2096831" y="1659128"/>
                    <a:pt x="2058845" y="1842372"/>
                    <a:pt x="2003408" y="2031213"/>
                  </a:cubicBezTo>
                  <a:lnTo>
                    <a:pt x="2224895" y="2166573"/>
                  </a:lnTo>
                  <a:lnTo>
                    <a:pt x="2487611" y="2896728"/>
                  </a:lnTo>
                  <a:lnTo>
                    <a:pt x="1777602" y="2632742"/>
                  </a:lnTo>
                  <a:cubicBezTo>
                    <a:pt x="1749049" y="2692676"/>
                    <a:pt x="1721557" y="2743254"/>
                    <a:pt x="1697050" y="2780722"/>
                  </a:cubicBezTo>
                  <a:lnTo>
                    <a:pt x="789847" y="2780722"/>
                  </a:lnTo>
                  <a:cubicBezTo>
                    <a:pt x="765372" y="2743301"/>
                    <a:pt x="737918" y="2692803"/>
                    <a:pt x="709405" y="2632967"/>
                  </a:cubicBezTo>
                  <a:lnTo>
                    <a:pt x="0" y="2896728"/>
                  </a:lnTo>
                  <a:lnTo>
                    <a:pt x="262716" y="2166573"/>
                  </a:lnTo>
                  <a:lnTo>
                    <a:pt x="483603" y="2031579"/>
                  </a:lnTo>
                  <a:cubicBezTo>
                    <a:pt x="428102" y="1842611"/>
                    <a:pt x="390066" y="1659212"/>
                    <a:pt x="390066" y="1529628"/>
                  </a:cubicBezTo>
                  <a:cubicBezTo>
                    <a:pt x="384894" y="1246061"/>
                    <a:pt x="473305" y="919326"/>
                    <a:pt x="595041" y="690361"/>
                  </a:cubicBezTo>
                  <a:cubicBezTo>
                    <a:pt x="737248" y="461397"/>
                    <a:pt x="957359" y="97388"/>
                    <a:pt x="12350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2" name="TextBox 64">
              <a:extLst>
                <a:ext uri="{FF2B5EF4-FFF2-40B4-BE49-F238E27FC236}">
                  <a16:creationId xmlns:a16="http://schemas.microsoft.com/office/drawing/2014/main" id="{84C6D534-5B6D-4E11-81AF-71158286742E}"/>
                </a:ext>
              </a:extLst>
            </p:cNvPr>
            <p:cNvSpPr txBox="1"/>
            <p:nvPr/>
          </p:nvSpPr>
          <p:spPr>
            <a:xfrm>
              <a:off x="9642496" y="5791779"/>
              <a:ext cx="1411922" cy="452897"/>
            </a:xfrm>
            <a:prstGeom prst="rect">
              <a:avLst/>
            </a:prstGeom>
            <a:solidFill>
              <a:schemeClr val="accent1"/>
            </a:solidFill>
          </p:spPr>
          <p:txBody>
            <a:bodyPr wrap="square" rtlCol="0" anchor="ctr">
              <a:spAutoFit/>
            </a:bodyPr>
            <a:lstStyle/>
            <a:p>
              <a:pPr algn="ctr"/>
              <a:r>
                <a:rPr lang="en-US" altLang="ko-KR" sz="1100" b="1" dirty="0">
                  <a:solidFill>
                    <a:schemeClr val="bg1"/>
                  </a:solidFill>
                  <a:cs typeface="Arial" pitchFamily="34" charset="0"/>
                </a:rPr>
                <a:t>START</a:t>
              </a:r>
              <a:endParaRPr lang="ko-KR" altLang="en-US" sz="1100" b="1">
                <a:solidFill>
                  <a:schemeClr val="bg1"/>
                </a:solidFill>
                <a:cs typeface="Arial" pitchFamily="34" charset="0"/>
              </a:endParaRPr>
            </a:p>
          </p:txBody>
        </p:sp>
      </p:grpSp>
    </p:spTree>
    <p:extLst>
      <p:ext uri="{BB962C8B-B14F-4D97-AF65-F5344CB8AC3E}">
        <p14:creationId xmlns:p14="http://schemas.microsoft.com/office/powerpoint/2010/main" val="170767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C311441-3972-75F2-FC92-CC7E17141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4" name="3 Marcador de número de diapositiva"/>
          <p:cNvSpPr>
            <a:spLocks noGrp="1"/>
          </p:cNvSpPr>
          <p:nvPr>
            <p:ph type="sldNum" sz="quarter" idx="12"/>
          </p:nvPr>
        </p:nvSpPr>
        <p:spPr>
          <a:xfrm>
            <a:off x="8453454" y="6356351"/>
            <a:ext cx="900090" cy="365125"/>
          </a:xfrm>
        </p:spPr>
        <p:txBody>
          <a:bodyPr/>
          <a:lstStyle/>
          <a:p>
            <a:r>
              <a:rPr lang="es-ES" dirty="0"/>
              <a:t>Página</a:t>
            </a:r>
            <a:r>
              <a:rPr lang="en-US" dirty="0"/>
              <a:t> </a:t>
            </a:r>
            <a:fld id="{042AED99-7FB4-404E-8A97-64753DCE42EC}" type="slidenum">
              <a:rPr lang="en-US" smtClean="0"/>
              <a:pPr/>
              <a:t>10</a:t>
            </a:fld>
            <a:endParaRPr lang="en-US" dirty="0"/>
          </a:p>
        </p:txBody>
      </p:sp>
      <p:sp>
        <p:nvSpPr>
          <p:cNvPr id="5" name="4 Marcador de pie de página"/>
          <p:cNvSpPr>
            <a:spLocks noGrp="1"/>
          </p:cNvSpPr>
          <p:nvPr>
            <p:ph type="ftr" sz="quarter" idx="11"/>
          </p:nvPr>
        </p:nvSpPr>
        <p:spPr/>
        <p:txBody>
          <a:bodyPr/>
          <a:lstStyle/>
          <a:p>
            <a:r>
              <a:rPr lang="es-ES"/>
              <a:t>ISFTN151 – AS AyED I</a:t>
            </a:r>
            <a:endParaRPr lang="es-ES" dirty="0"/>
          </a:p>
        </p:txBody>
      </p:sp>
      <p:sp>
        <p:nvSpPr>
          <p:cNvPr id="13" name="Título 12">
            <a:extLst>
              <a:ext uri="{FF2B5EF4-FFF2-40B4-BE49-F238E27FC236}">
                <a16:creationId xmlns:a16="http://schemas.microsoft.com/office/drawing/2014/main" id="{FD107E3B-61B3-297B-7DA1-6B0BEB5427D0}"/>
              </a:ext>
            </a:extLst>
          </p:cNvPr>
          <p:cNvSpPr>
            <a:spLocks noGrp="1"/>
          </p:cNvSpPr>
          <p:nvPr>
            <p:ph type="title"/>
          </p:nvPr>
        </p:nvSpPr>
        <p:spPr/>
        <p:txBody>
          <a:bodyPr/>
          <a:lstStyle/>
          <a:p>
            <a:r>
              <a:rPr lang="es-AR" sz="3200" dirty="0"/>
              <a:t>C++ | C | ESTRUCTURAS ¿QUÉ ES?</a:t>
            </a:r>
          </a:p>
        </p:txBody>
      </p:sp>
      <p:sp>
        <p:nvSpPr>
          <p:cNvPr id="15" name="CuadroTexto 14">
            <a:extLst>
              <a:ext uri="{FF2B5EF4-FFF2-40B4-BE49-F238E27FC236}">
                <a16:creationId xmlns:a16="http://schemas.microsoft.com/office/drawing/2014/main" id="{96F39FE3-029F-BCD4-948E-023C16D56358}"/>
              </a:ext>
            </a:extLst>
          </p:cNvPr>
          <p:cNvSpPr txBox="1"/>
          <p:nvPr/>
        </p:nvSpPr>
        <p:spPr>
          <a:xfrm>
            <a:off x="309490" y="939583"/>
            <a:ext cx="10206110" cy="2031325"/>
          </a:xfrm>
          <a:prstGeom prst="rect">
            <a:avLst/>
          </a:prstGeom>
          <a:noFill/>
        </p:spPr>
        <p:txBody>
          <a:bodyPr wrap="square">
            <a:spAutoFit/>
          </a:bodyPr>
          <a:lstStyle/>
          <a:p>
            <a:r>
              <a:rPr lang="es-MX" b="0" i="0" dirty="0">
                <a:effectLst/>
                <a:latin typeface="Droid serif"/>
              </a:rPr>
              <a:t>Anteriormente habíamos visto los </a:t>
            </a:r>
            <a:r>
              <a:rPr lang="es-MX" b="1" i="0" dirty="0" err="1">
                <a:effectLst/>
                <a:latin typeface="Droid serif"/>
              </a:rPr>
              <a:t>arrays</a:t>
            </a:r>
            <a:r>
              <a:rPr lang="es-MX" b="0" i="0" dirty="0">
                <a:effectLst/>
                <a:latin typeface="Droid serif"/>
              </a:rPr>
              <a:t>, que eran un estructura de datos que almacenaban una cantidad de elementos pero, como debemos recordar, todos del mismo tipo. Esto crea una gran limitación al </a:t>
            </a:r>
            <a:r>
              <a:rPr lang="es-MX" b="1" i="0" dirty="0">
                <a:effectLst/>
                <a:latin typeface="Droid serif"/>
              </a:rPr>
              <a:t>programador</a:t>
            </a:r>
            <a:r>
              <a:rPr lang="es-MX" b="0" i="0" dirty="0">
                <a:effectLst/>
                <a:latin typeface="Droid serif"/>
              </a:rPr>
              <a:t> porque claro, si lo que queremos es registrar es una lista de temperaturas, un </a:t>
            </a:r>
            <a:r>
              <a:rPr lang="es-MX" b="1" i="0" dirty="0">
                <a:effectLst/>
                <a:latin typeface="Droid serif"/>
              </a:rPr>
              <a:t>array de números reales</a:t>
            </a:r>
            <a:r>
              <a:rPr lang="es-MX" b="0" i="0" dirty="0">
                <a:effectLst/>
                <a:latin typeface="Droid serif"/>
              </a:rPr>
              <a:t> iría bien para este trabajo, pero a la hora de recaudar información de una lista de clientes que contenga campos como el nombre, apellido, edad, número de identificación, dirección, número de teléfono, </a:t>
            </a:r>
            <a:r>
              <a:rPr lang="es-MX" b="0" i="0" dirty="0" err="1">
                <a:effectLst/>
                <a:latin typeface="Droid serif"/>
              </a:rPr>
              <a:t>etc</a:t>
            </a:r>
            <a:r>
              <a:rPr lang="es-MX" b="0" i="0" dirty="0">
                <a:effectLst/>
                <a:latin typeface="Droid serif"/>
              </a:rPr>
              <a:t>, los </a:t>
            </a:r>
            <a:r>
              <a:rPr lang="es-MX" b="1" i="0" dirty="0" err="1">
                <a:effectLst/>
                <a:latin typeface="Droid serif"/>
              </a:rPr>
              <a:t>arrays</a:t>
            </a:r>
            <a:r>
              <a:rPr lang="es-MX" b="0" i="0" dirty="0">
                <a:effectLst/>
                <a:latin typeface="Droid serif"/>
              </a:rPr>
              <a:t> pierden todo el encanto. Para solucionar este problema utilizamos un </a:t>
            </a:r>
            <a:r>
              <a:rPr lang="es-MX" b="1" i="0" dirty="0">
                <a:effectLst/>
                <a:latin typeface="Droid serif"/>
              </a:rPr>
              <a:t>tipo de dato estructura.</a:t>
            </a:r>
            <a:endParaRPr lang="es-AR" dirty="0"/>
          </a:p>
        </p:txBody>
      </p:sp>
      <p:sp>
        <p:nvSpPr>
          <p:cNvPr id="17" name="CuadroTexto 16">
            <a:extLst>
              <a:ext uri="{FF2B5EF4-FFF2-40B4-BE49-F238E27FC236}">
                <a16:creationId xmlns:a16="http://schemas.microsoft.com/office/drawing/2014/main" id="{A381D252-545A-F8F6-AE5D-067A104A3B39}"/>
              </a:ext>
            </a:extLst>
          </p:cNvPr>
          <p:cNvSpPr txBox="1"/>
          <p:nvPr/>
        </p:nvSpPr>
        <p:spPr>
          <a:xfrm>
            <a:off x="309490" y="3034889"/>
            <a:ext cx="6189784" cy="1384995"/>
          </a:xfrm>
          <a:prstGeom prst="rect">
            <a:avLst/>
          </a:prstGeom>
          <a:noFill/>
        </p:spPr>
        <p:txBody>
          <a:bodyPr wrap="square">
            <a:spAutoFit/>
          </a:bodyPr>
          <a:lstStyle/>
          <a:p>
            <a:pPr algn="l"/>
            <a:r>
              <a:rPr lang="es-MX" sz="1400" b="1" i="0" dirty="0">
                <a:effectLst/>
                <a:latin typeface="verdana" panose="020B0604030504040204" pitchFamily="34" charset="0"/>
              </a:rPr>
              <a:t>‎</a:t>
            </a:r>
            <a:r>
              <a:rPr lang="es-MX" sz="1400" b="1" i="0" dirty="0">
                <a:solidFill>
                  <a:schemeClr val="accent1">
                    <a:lumMod val="40000"/>
                    <a:lumOff val="60000"/>
                  </a:schemeClr>
                </a:solidFill>
                <a:effectLst/>
                <a:latin typeface="verdana" panose="020B0604030504040204" pitchFamily="34" charset="0"/>
              </a:rPr>
              <a:t>Estructuras de datos‎</a:t>
            </a:r>
          </a:p>
          <a:p>
            <a:r>
              <a:rPr lang="es-MX" sz="1400" b="0" i="0" dirty="0">
                <a:solidFill>
                  <a:schemeClr val="accent1">
                    <a:lumMod val="40000"/>
                    <a:lumOff val="60000"/>
                  </a:schemeClr>
                </a:solidFill>
                <a:effectLst/>
                <a:latin typeface="verdana" panose="020B0604030504040204" pitchFamily="34" charset="0"/>
              </a:rPr>
              <a:t>‎ Una ‎</a:t>
            </a:r>
            <a:r>
              <a:rPr lang="es-MX" sz="1400" b="0" i="1" dirty="0">
                <a:solidFill>
                  <a:schemeClr val="accent1">
                    <a:lumMod val="40000"/>
                    <a:lumOff val="60000"/>
                  </a:schemeClr>
                </a:solidFill>
                <a:effectLst/>
                <a:latin typeface="verdana" panose="020B0604030504040204" pitchFamily="34" charset="0"/>
              </a:rPr>
              <a:t>‎estructura de datos‎</a:t>
            </a:r>
            <a:r>
              <a:rPr lang="es-MX" sz="1400" b="0" i="0" dirty="0">
                <a:solidFill>
                  <a:schemeClr val="accent1">
                    <a:lumMod val="40000"/>
                    <a:lumOff val="60000"/>
                  </a:schemeClr>
                </a:solidFill>
                <a:effectLst/>
                <a:latin typeface="verdana" panose="020B0604030504040204" pitchFamily="34" charset="0"/>
              </a:rPr>
              <a:t>‎ es un grupo de elementos de datos agrupados bajo un mismo nombre. Estos elementos de datos, ‎</a:t>
            </a:r>
            <a:r>
              <a:rPr lang="es-MX" sz="1400" b="0" i="1" dirty="0">
                <a:solidFill>
                  <a:schemeClr val="accent1">
                    <a:lumMod val="40000"/>
                    <a:lumOff val="60000"/>
                  </a:schemeClr>
                </a:solidFill>
                <a:effectLst/>
                <a:latin typeface="verdana" panose="020B0604030504040204" pitchFamily="34" charset="0"/>
              </a:rPr>
              <a:t>‎conocidos como miembros‎</a:t>
            </a:r>
            <a:r>
              <a:rPr lang="es-MX" sz="1400" b="0" i="0" dirty="0">
                <a:solidFill>
                  <a:schemeClr val="accent1">
                    <a:lumMod val="40000"/>
                    <a:lumOff val="60000"/>
                  </a:schemeClr>
                </a:solidFill>
                <a:effectLst/>
                <a:latin typeface="verdana" panose="020B0604030504040204" pitchFamily="34" charset="0"/>
              </a:rPr>
              <a:t>‎, pueden tener diferentes tipos y diferentes longitudes. Las estructuras de datos se pueden declarar en C++ mediante la sintaxis siguiente:‎</a:t>
            </a:r>
            <a:endParaRPr lang="es-AR" sz="1400" dirty="0">
              <a:solidFill>
                <a:schemeClr val="accent1">
                  <a:lumMod val="40000"/>
                  <a:lumOff val="60000"/>
                </a:schemeClr>
              </a:solidFill>
            </a:endParaRPr>
          </a:p>
        </p:txBody>
      </p:sp>
      <p:sp>
        <p:nvSpPr>
          <p:cNvPr id="19" name="CuadroTexto 18">
            <a:extLst>
              <a:ext uri="{FF2B5EF4-FFF2-40B4-BE49-F238E27FC236}">
                <a16:creationId xmlns:a16="http://schemas.microsoft.com/office/drawing/2014/main" id="{5D9F37C8-D4F2-0E0E-E84E-7CA55B2DE5A9}"/>
              </a:ext>
            </a:extLst>
          </p:cNvPr>
          <p:cNvSpPr txBox="1"/>
          <p:nvPr/>
        </p:nvSpPr>
        <p:spPr>
          <a:xfrm>
            <a:off x="7149632" y="2952100"/>
            <a:ext cx="3798277" cy="1384995"/>
          </a:xfrm>
          <a:prstGeom prst="rect">
            <a:avLst/>
          </a:prstGeom>
          <a:noFill/>
        </p:spPr>
        <p:txBody>
          <a:bodyPr wrap="square">
            <a:spAutoFit/>
          </a:bodyPr>
          <a:lstStyle/>
          <a:p>
            <a:r>
              <a:rPr lang="en-US" sz="1200" b="0" i="0" dirty="0">
                <a:effectLst/>
                <a:latin typeface="Courier New" panose="02070309020205020404" pitchFamily="49" charset="0"/>
              </a:rPr>
              <a:t>struct </a:t>
            </a:r>
            <a:r>
              <a:rPr lang="en-US" sz="1200" b="0" i="0" dirty="0" err="1">
                <a:effectLst/>
                <a:latin typeface="Courier New" panose="02070309020205020404" pitchFamily="49" charset="0"/>
              </a:rPr>
              <a:t>type_name</a:t>
            </a:r>
            <a:r>
              <a:rPr lang="en-US" sz="1200" b="0" i="0" dirty="0">
                <a:effectLst/>
                <a:latin typeface="Courier New" panose="02070309020205020404" pitchFamily="49" charset="0"/>
              </a:rPr>
              <a:t> {</a:t>
            </a:r>
            <a:br>
              <a:rPr lang="en-US" sz="1200" dirty="0"/>
            </a:br>
            <a:r>
              <a:rPr lang="en-US" sz="1200" b="0" i="0" dirty="0">
                <a:effectLst/>
                <a:latin typeface="Courier New" panose="02070309020205020404" pitchFamily="49" charset="0"/>
              </a:rPr>
              <a:t>member_type1 member_name1;</a:t>
            </a:r>
            <a:br>
              <a:rPr lang="en-US" sz="1200" dirty="0"/>
            </a:br>
            <a:r>
              <a:rPr lang="en-US" sz="1200" b="0" i="0" dirty="0">
                <a:effectLst/>
                <a:latin typeface="Courier New" panose="02070309020205020404" pitchFamily="49" charset="0"/>
              </a:rPr>
              <a:t>member_type2 member_name2;</a:t>
            </a:r>
            <a:br>
              <a:rPr lang="en-US" sz="1200" dirty="0"/>
            </a:br>
            <a:r>
              <a:rPr lang="en-US" sz="1200" b="0" i="0" dirty="0">
                <a:effectLst/>
                <a:latin typeface="Courier New" panose="02070309020205020404" pitchFamily="49" charset="0"/>
              </a:rPr>
              <a:t>member_type3 member_name3;</a:t>
            </a:r>
            <a:br>
              <a:rPr lang="en-US" sz="1200" dirty="0"/>
            </a:br>
            <a:r>
              <a:rPr lang="en-US" sz="1200" b="0" i="0" dirty="0">
                <a:effectLst/>
                <a:latin typeface="Courier New" panose="02070309020205020404" pitchFamily="49" charset="0"/>
              </a:rPr>
              <a:t>.</a:t>
            </a:r>
            <a:br>
              <a:rPr lang="en-US" sz="1200" dirty="0"/>
            </a:br>
            <a:r>
              <a:rPr lang="en-US" sz="1200" b="0" i="0" dirty="0">
                <a:effectLst/>
                <a:latin typeface="Courier New" panose="02070309020205020404" pitchFamily="49" charset="0"/>
              </a:rPr>
              <a:t>.</a:t>
            </a:r>
            <a:br>
              <a:rPr lang="en-US" sz="1200" dirty="0"/>
            </a:br>
            <a:r>
              <a:rPr lang="en-US" sz="1200" b="0" i="0" dirty="0">
                <a:effectLst/>
                <a:latin typeface="Courier New" panose="02070309020205020404" pitchFamily="49" charset="0"/>
              </a:rPr>
              <a:t>} </a:t>
            </a:r>
            <a:r>
              <a:rPr lang="en-US" sz="1200" b="0" i="0" dirty="0" err="1">
                <a:effectLst/>
                <a:latin typeface="Courier New" panose="02070309020205020404" pitchFamily="49" charset="0"/>
              </a:rPr>
              <a:t>object_names</a:t>
            </a:r>
            <a:r>
              <a:rPr lang="en-US" sz="1200" b="0" i="0" dirty="0">
                <a:effectLst/>
                <a:latin typeface="Courier New" panose="02070309020205020404" pitchFamily="49" charset="0"/>
              </a:rPr>
              <a:t>;</a:t>
            </a:r>
            <a:endParaRPr lang="es-AR" sz="1200" dirty="0"/>
          </a:p>
        </p:txBody>
      </p:sp>
      <p:sp>
        <p:nvSpPr>
          <p:cNvPr id="21" name="CuadroTexto 20">
            <a:extLst>
              <a:ext uri="{FF2B5EF4-FFF2-40B4-BE49-F238E27FC236}">
                <a16:creationId xmlns:a16="http://schemas.microsoft.com/office/drawing/2014/main" id="{FDB9B442-46C7-013F-D8A8-72ADBB3A77C6}"/>
              </a:ext>
            </a:extLst>
          </p:cNvPr>
          <p:cNvSpPr txBox="1"/>
          <p:nvPr/>
        </p:nvSpPr>
        <p:spPr>
          <a:xfrm>
            <a:off x="309490" y="4545919"/>
            <a:ext cx="6189784" cy="1600438"/>
          </a:xfrm>
          <a:prstGeom prst="rect">
            <a:avLst/>
          </a:prstGeom>
          <a:noFill/>
        </p:spPr>
        <p:txBody>
          <a:bodyPr wrap="square">
            <a:spAutoFit/>
          </a:bodyPr>
          <a:lstStyle/>
          <a:p>
            <a:r>
              <a:rPr lang="es-MX" sz="1400" b="0" i="0" dirty="0">
                <a:effectLst/>
                <a:latin typeface="verdana" panose="020B0604030504040204" pitchFamily="34" charset="0"/>
              </a:rPr>
              <a:t>‎Donde </a:t>
            </a:r>
            <a:r>
              <a:rPr lang="es-AR" sz="1400" b="0" i="0" dirty="0" err="1">
                <a:effectLst/>
                <a:latin typeface="Courier New" panose="02070309020205020404" pitchFamily="49" charset="0"/>
              </a:rPr>
              <a:t>type_name</a:t>
            </a:r>
            <a:r>
              <a:rPr lang="es-AR" sz="1400" b="0" i="0" dirty="0">
                <a:effectLst/>
                <a:latin typeface="Courier New" panose="02070309020205020404" pitchFamily="49" charset="0"/>
              </a:rPr>
              <a:t> </a:t>
            </a:r>
            <a:r>
              <a:rPr lang="es-MX" sz="1400" b="0" i="0" dirty="0">
                <a:effectLst/>
                <a:latin typeface="verdana" panose="020B0604030504040204" pitchFamily="34" charset="0"/>
              </a:rPr>
              <a:t>es un nombre para el tipo de estructura, </a:t>
            </a:r>
            <a:r>
              <a:rPr lang="es-AR" sz="1400" b="0" i="0" dirty="0" err="1">
                <a:effectLst/>
                <a:latin typeface="Courier New" panose="02070309020205020404" pitchFamily="49" charset="0"/>
              </a:rPr>
              <a:t>object_name</a:t>
            </a:r>
            <a:r>
              <a:rPr lang="es-AR" sz="1400" b="0" i="0" dirty="0">
                <a:effectLst/>
                <a:latin typeface="Courier New" panose="02070309020205020404" pitchFamily="49" charset="0"/>
              </a:rPr>
              <a:t> </a:t>
            </a:r>
            <a:r>
              <a:rPr lang="es-MX" sz="1400" b="0" i="0" dirty="0">
                <a:effectLst/>
                <a:latin typeface="verdana" panose="020B0604030504040204" pitchFamily="34" charset="0"/>
              </a:rPr>
              <a:t>puede ser un conjunto de identificadores válidos para objetos que tienen el tipo de esta estructura. Dentro de las llaves, hay una lista con los miembros de datos, cada uno se especifica con un tipo y un identificador válido como su nombre. ‎</a:t>
            </a:r>
            <a:br>
              <a:rPr lang="es-MX" sz="1400" dirty="0"/>
            </a:br>
            <a:r>
              <a:rPr lang="es-MX" sz="1400" b="0" i="0" dirty="0">
                <a:effectLst/>
                <a:latin typeface="verdana" panose="020B0604030504040204" pitchFamily="34" charset="0"/>
              </a:rPr>
              <a:t>‎ ‎</a:t>
            </a:r>
            <a:br>
              <a:rPr lang="es-MX" sz="1400" dirty="0"/>
            </a:br>
            <a:r>
              <a:rPr lang="es-MX" sz="1400" b="0" i="0" dirty="0">
                <a:effectLst/>
                <a:latin typeface="verdana" panose="020B0604030504040204" pitchFamily="34" charset="0"/>
              </a:rPr>
              <a:t>‎ Por ejemplo:‎</a:t>
            </a:r>
            <a:endParaRPr lang="es-AR" sz="1400" dirty="0"/>
          </a:p>
        </p:txBody>
      </p:sp>
      <p:sp>
        <p:nvSpPr>
          <p:cNvPr id="23" name="CuadroTexto 22">
            <a:extLst>
              <a:ext uri="{FF2B5EF4-FFF2-40B4-BE49-F238E27FC236}">
                <a16:creationId xmlns:a16="http://schemas.microsoft.com/office/drawing/2014/main" id="{16B9E735-2DCE-DCD3-0562-CEFFAA5D394B}"/>
              </a:ext>
            </a:extLst>
          </p:cNvPr>
          <p:cNvSpPr txBox="1"/>
          <p:nvPr/>
        </p:nvSpPr>
        <p:spPr>
          <a:xfrm>
            <a:off x="8875606" y="4739414"/>
            <a:ext cx="2360128" cy="2031325"/>
          </a:xfrm>
          <a:prstGeom prst="rect">
            <a:avLst/>
          </a:prstGeom>
          <a:noFill/>
        </p:spPr>
        <p:txBody>
          <a:bodyPr wrap="square">
            <a:spAutoFit/>
          </a:bodyPr>
          <a:lstStyle/>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struct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product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weight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price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banana</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p:txBody>
      </p:sp>
      <p:pic>
        <p:nvPicPr>
          <p:cNvPr id="2" name="Cámara 1">
            <a:extLst>
              <a:ext uri="{FF2B5EF4-FFF2-40B4-BE49-F238E27FC236}">
                <a16:creationId xmlns:a16="http://schemas.microsoft.com/office/drawing/2014/main" id="{189DEC0A-3E40-3A33-DDEA-4406CCD84159}"/>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extLst>
      <p:ext uri="{BB962C8B-B14F-4D97-AF65-F5344CB8AC3E}">
        <p14:creationId xmlns:p14="http://schemas.microsoft.com/office/powerpoint/2010/main" val="2153073568"/>
      </p:ext>
    </p:extLst>
  </p:cSld>
  <p:clrMapOvr>
    <a:masterClrMapping/>
  </p:clrMapOvr>
  <p:transition spd="med">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1690E04D-0BC7-DD83-5A11-6629E5C02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8" name="7 Rectángulo"/>
          <p:cNvSpPr/>
          <p:nvPr/>
        </p:nvSpPr>
        <p:spPr>
          <a:xfrm>
            <a:off x="2423592" y="4138847"/>
            <a:ext cx="7488832" cy="1562472"/>
          </a:xfrm>
          <a:prstGeom prst="rect">
            <a:avLst/>
          </a:prstGeom>
          <a:solidFill>
            <a:schemeClr val="accent1">
              <a:lumMod val="75000"/>
            </a:schemeClr>
          </a:solidFill>
          <a:ln>
            <a:tailEnd type="none" w="lg" len="lg"/>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19" name="18 Grupo"/>
          <p:cNvGrpSpPr/>
          <p:nvPr/>
        </p:nvGrpSpPr>
        <p:grpSpPr>
          <a:xfrm>
            <a:off x="2639617" y="5218760"/>
            <a:ext cx="1675372" cy="338554"/>
            <a:chOff x="1115615" y="5466710"/>
            <a:chExt cx="1675373" cy="338554"/>
          </a:xfrm>
        </p:grpSpPr>
        <p:sp>
          <p:nvSpPr>
            <p:cNvPr id="10" name="9 CuadroTexto"/>
            <p:cNvSpPr txBox="1"/>
            <p:nvPr/>
          </p:nvSpPr>
          <p:spPr>
            <a:xfrm>
              <a:off x="2183112" y="5466710"/>
              <a:ext cx="607876" cy="338554"/>
            </a:xfrm>
            <a:prstGeom prst="rect">
              <a:avLst/>
            </a:prstGeom>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r">
                <a:spcAft>
                  <a:spcPts val="600"/>
                </a:spcAft>
              </a:pPr>
              <a:r>
                <a:rPr lang="es-ES" sz="1600" dirty="0">
                  <a:effectLst>
                    <a:outerShdw blurRad="38100" dist="38100" dir="2700000" algn="tl">
                      <a:srgbClr val="000000">
                        <a:alpha val="43137"/>
                      </a:srgbClr>
                    </a:outerShdw>
                  </a:effectLst>
                  <a:latin typeface="Consolas" pitchFamily="49" charset="0"/>
                </a:rPr>
                <a:t>7</a:t>
              </a:r>
            </a:p>
          </p:txBody>
        </p:sp>
        <p:sp>
          <p:nvSpPr>
            <p:cNvPr id="12" name="11 CuadroTexto"/>
            <p:cNvSpPr txBox="1"/>
            <p:nvPr/>
          </p:nvSpPr>
          <p:spPr>
            <a:xfrm>
              <a:off x="1115615" y="5466710"/>
              <a:ext cx="1082349" cy="33855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1600" dirty="0">
                  <a:effectLst>
                    <a:outerShdw blurRad="38100" dist="38100" dir="2700000" algn="tl">
                      <a:srgbClr val="000000">
                        <a:alpha val="43137"/>
                      </a:srgbClr>
                    </a:outerShdw>
                  </a:effectLst>
                  <a:latin typeface="Consolas" pitchFamily="49" charset="0"/>
                </a:rPr>
                <a:t>contador</a:t>
              </a:r>
            </a:p>
          </p:txBody>
        </p:sp>
      </p:grpSp>
      <p:sp>
        <p:nvSpPr>
          <p:cNvPr id="2" name="1 Título"/>
          <p:cNvSpPr>
            <a:spLocks noGrp="1"/>
          </p:cNvSpPr>
          <p:nvPr>
            <p:ph type="title"/>
          </p:nvPr>
        </p:nvSpPr>
        <p:spPr/>
        <p:txBody>
          <a:bodyPr/>
          <a:lstStyle/>
          <a:p>
            <a:r>
              <a:rPr lang="es-ES" dirty="0"/>
              <a:t>Recorrido de arrays</a:t>
            </a:r>
            <a:endParaRPr lang="es-ES" dirty="0">
              <a:latin typeface="Consolas" pitchFamily="49" charset="0"/>
            </a:endParaRPr>
          </a:p>
        </p:txBody>
      </p:sp>
      <p:sp>
        <p:nvSpPr>
          <p:cNvPr id="3" name="2 Marcador de contenido"/>
          <p:cNvSpPr>
            <a:spLocks noGrp="1"/>
          </p:cNvSpPr>
          <p:nvPr>
            <p:ph idx="1"/>
          </p:nvPr>
        </p:nvSpPr>
        <p:spPr>
          <a:xfrm>
            <a:off x="1981200" y="980728"/>
            <a:ext cx="8363272" cy="5110179"/>
          </a:xfrm>
        </p:spPr>
        <p:txBody>
          <a:bodyPr>
            <a:normAutofit/>
          </a:bodyPr>
          <a:lstStyle/>
          <a:p>
            <a:pPr>
              <a:spcBef>
                <a:spcPts val="0"/>
              </a:spcBef>
              <a:spcAft>
                <a:spcPts val="1200"/>
              </a:spcAft>
            </a:pPr>
            <a:r>
              <a:rPr lang="es-ES" sz="2800" dirty="0">
                <a:solidFill>
                  <a:schemeClr val="bg2">
                    <a:lumMod val="20000"/>
                    <a:lumOff val="80000"/>
                  </a:schemeClr>
                </a:solidFill>
              </a:rPr>
              <a:t>Recorrido de arrays no completos – con contador</a:t>
            </a:r>
            <a:endParaRPr lang="es-ES" sz="2800" i="0" dirty="0">
              <a:solidFill>
                <a:schemeClr val="bg2">
                  <a:lumMod val="20000"/>
                  <a:lumOff val="80000"/>
                </a:schemeClr>
              </a:solidFill>
            </a:endParaRPr>
          </a:p>
          <a:p>
            <a:pPr marL="361942" lvl="1" indent="0">
              <a:spcBef>
                <a:spcPts val="0"/>
              </a:spcBef>
              <a:spcAft>
                <a:spcPts val="1200"/>
              </a:spcAft>
              <a:buNone/>
            </a:pPr>
            <a:r>
              <a:rPr lang="es-ES" dirty="0"/>
              <a:t>Array y contador íntimamente relacionados !!!: </a:t>
            </a:r>
            <a:r>
              <a:rPr lang="es-ES" b="1" dirty="0"/>
              <a:t>estructura</a:t>
            </a:r>
          </a:p>
          <a:p>
            <a:pPr marL="361942" lvl="1" indent="0">
              <a:spcBef>
                <a:spcPts val="0"/>
              </a:spcBef>
              <a:buNone/>
            </a:pPr>
            <a:r>
              <a:rPr lang="es-ES" sz="1800" dirty="0">
                <a:solidFill>
                  <a:schemeClr val="accent2">
                    <a:lumMod val="60000"/>
                    <a:lumOff val="40000"/>
                  </a:schemeClr>
                </a:solidFill>
                <a:latin typeface="Consolas" pitchFamily="49" charset="0"/>
                <a:cs typeface="Consolas" pitchFamily="49" charset="0"/>
              </a:rPr>
              <a:t>const</a:t>
            </a:r>
            <a:r>
              <a:rPr lang="es-ES" sz="1800" dirty="0">
                <a:latin typeface="Consolas" pitchFamily="49" charset="0"/>
                <a:cs typeface="Consolas" pitchFamily="49" charset="0"/>
              </a:rPr>
              <a:t> </a:t>
            </a:r>
            <a:r>
              <a:rPr lang="es-ES" sz="1800" dirty="0">
                <a:solidFill>
                  <a:srgbClr val="FFC000"/>
                </a:solidFill>
                <a:latin typeface="Consolas" pitchFamily="49" charset="0"/>
              </a:rPr>
              <a:t>int </a:t>
            </a:r>
            <a:r>
              <a:rPr lang="es-ES" sz="1800" dirty="0">
                <a:latin typeface="Consolas" pitchFamily="49" charset="0"/>
                <a:cs typeface="Consolas" pitchFamily="49" charset="0"/>
              </a:rPr>
              <a:t>N = </a:t>
            </a:r>
            <a:r>
              <a:rPr lang="es-ES" sz="1800" dirty="0">
                <a:solidFill>
                  <a:srgbClr val="FFFF00"/>
                </a:solidFill>
                <a:latin typeface="Consolas" pitchFamily="49" charset="0"/>
                <a:cs typeface="Consolas" pitchFamily="49" charset="0"/>
              </a:rPr>
              <a:t>10</a:t>
            </a:r>
            <a:r>
              <a:rPr lang="es-ES" sz="1800" dirty="0">
                <a:latin typeface="Consolas" pitchFamily="49" charset="0"/>
                <a:cs typeface="Consolas" pitchFamily="49" charset="0"/>
              </a:rPr>
              <a:t>;</a:t>
            </a:r>
          </a:p>
          <a:p>
            <a:pPr marL="361942" lvl="1" indent="0">
              <a:spcBef>
                <a:spcPts val="0"/>
              </a:spcBef>
              <a:buNone/>
            </a:pPr>
            <a:r>
              <a:rPr lang="es-ES" sz="1800" dirty="0">
                <a:solidFill>
                  <a:schemeClr val="accent2">
                    <a:lumMod val="60000"/>
                    <a:lumOff val="40000"/>
                  </a:schemeClr>
                </a:solidFill>
                <a:latin typeface="Consolas" pitchFamily="49" charset="0"/>
                <a:cs typeface="Consolas" pitchFamily="49" charset="0"/>
              </a:rPr>
              <a:t>typedef </a:t>
            </a:r>
            <a:r>
              <a:rPr lang="es-ES" sz="1800" dirty="0">
                <a:solidFill>
                  <a:srgbClr val="FFC000"/>
                </a:solidFill>
                <a:latin typeface="Consolas" pitchFamily="49" charset="0"/>
                <a:cs typeface="Consolas" pitchFamily="49" charset="0"/>
              </a:rPr>
              <a:t>double </a:t>
            </a:r>
            <a:r>
              <a:rPr lang="es-ES" sz="1800" dirty="0" err="1">
                <a:solidFill>
                  <a:srgbClr val="FFC000"/>
                </a:solidFill>
                <a:latin typeface="Consolas" pitchFamily="49" charset="0"/>
                <a:cs typeface="Consolas" pitchFamily="49" charset="0"/>
              </a:rPr>
              <a:t>tArray</a:t>
            </a:r>
            <a:r>
              <a:rPr lang="es-ES" sz="1800" dirty="0">
                <a:latin typeface="Consolas" pitchFamily="49" charset="0"/>
                <a:cs typeface="Consolas" pitchFamily="49" charset="0"/>
              </a:rPr>
              <a:t>[N];</a:t>
            </a:r>
          </a:p>
          <a:p>
            <a:pPr marL="361942" lvl="1" indent="0">
              <a:spcBef>
                <a:spcPts val="0"/>
              </a:spcBef>
              <a:buNone/>
            </a:pPr>
            <a:r>
              <a:rPr lang="es-ES" sz="1800" dirty="0">
                <a:solidFill>
                  <a:schemeClr val="accent2">
                    <a:lumMod val="60000"/>
                    <a:lumOff val="40000"/>
                  </a:schemeClr>
                </a:solidFill>
                <a:latin typeface="Consolas" pitchFamily="49" charset="0"/>
                <a:cs typeface="Consolas" pitchFamily="49" charset="0"/>
              </a:rPr>
              <a:t>typedef </a:t>
            </a:r>
            <a:r>
              <a:rPr lang="es-ES" sz="1800" dirty="0">
                <a:solidFill>
                  <a:srgbClr val="FFC000"/>
                </a:solidFill>
                <a:latin typeface="Consolas" pitchFamily="49" charset="0"/>
                <a:cs typeface="Consolas" pitchFamily="49" charset="0"/>
              </a:rPr>
              <a:t>struct</a:t>
            </a:r>
            <a:r>
              <a:rPr lang="es-ES" sz="1800" dirty="0">
                <a:latin typeface="Consolas" pitchFamily="49" charset="0"/>
                <a:cs typeface="Consolas" pitchFamily="49" charset="0"/>
              </a:rPr>
              <a:t> {</a:t>
            </a:r>
          </a:p>
          <a:p>
            <a:pPr marL="361942" lvl="1" indent="0">
              <a:spcBef>
                <a:spcPts val="0"/>
              </a:spcBef>
              <a:buNone/>
            </a:pPr>
            <a:r>
              <a:rPr lang="es-ES" sz="1800" dirty="0">
                <a:latin typeface="Consolas" pitchFamily="49" charset="0"/>
                <a:cs typeface="Consolas" pitchFamily="49" charset="0"/>
              </a:rPr>
              <a:t>   </a:t>
            </a:r>
            <a:r>
              <a:rPr lang="es-ES" sz="1800" dirty="0" err="1">
                <a:solidFill>
                  <a:srgbClr val="FFC000"/>
                </a:solidFill>
                <a:latin typeface="Consolas" pitchFamily="49" charset="0"/>
                <a:cs typeface="Consolas" pitchFamily="49" charset="0"/>
              </a:rPr>
              <a:t>tArray</a:t>
            </a:r>
            <a:r>
              <a:rPr lang="es-ES" sz="1800" dirty="0">
                <a:latin typeface="Consolas" pitchFamily="49" charset="0"/>
                <a:cs typeface="Consolas" pitchFamily="49" charset="0"/>
              </a:rPr>
              <a:t> elementos;</a:t>
            </a:r>
          </a:p>
          <a:p>
            <a:pPr marL="361942" lvl="1" indent="0">
              <a:spcBef>
                <a:spcPts val="0"/>
              </a:spcBef>
              <a:buNone/>
            </a:pPr>
            <a:r>
              <a:rPr lang="es-ES" sz="1800" dirty="0">
                <a:latin typeface="Consolas" pitchFamily="49" charset="0"/>
                <a:cs typeface="Consolas" pitchFamily="49" charset="0"/>
              </a:rPr>
              <a:t>   </a:t>
            </a:r>
            <a:r>
              <a:rPr lang="es-ES" sz="1800" dirty="0">
                <a:solidFill>
                  <a:srgbClr val="FFC000"/>
                </a:solidFill>
                <a:latin typeface="Consolas" pitchFamily="49" charset="0"/>
                <a:cs typeface="Consolas" pitchFamily="49" charset="0"/>
              </a:rPr>
              <a:t>int</a:t>
            </a:r>
            <a:r>
              <a:rPr lang="es-ES" sz="1800" dirty="0">
                <a:latin typeface="Consolas" pitchFamily="49" charset="0"/>
                <a:cs typeface="Consolas" pitchFamily="49" charset="0"/>
              </a:rPr>
              <a:t> contador;</a:t>
            </a:r>
          </a:p>
          <a:p>
            <a:pPr marL="361942" lvl="1" indent="0">
              <a:spcBef>
                <a:spcPts val="0"/>
              </a:spcBef>
              <a:buNone/>
            </a:pPr>
            <a:r>
              <a:rPr lang="es-ES" sz="1800" dirty="0">
                <a:latin typeface="Consolas" pitchFamily="49" charset="0"/>
                <a:cs typeface="Consolas" pitchFamily="49" charset="0"/>
              </a:rPr>
              <a:t>} </a:t>
            </a:r>
            <a:r>
              <a:rPr lang="es-ES" sz="1800" dirty="0">
                <a:solidFill>
                  <a:srgbClr val="FFC000"/>
                </a:solidFill>
                <a:latin typeface="Consolas" pitchFamily="49" charset="0"/>
                <a:cs typeface="Consolas" pitchFamily="49" charset="0"/>
              </a:rPr>
              <a:t>tLista</a:t>
            </a:r>
            <a:r>
              <a:rPr lang="es-ES" sz="1800" dirty="0">
                <a:latin typeface="Consolas" pitchFamily="49" charset="0"/>
                <a:cs typeface="Consolas" pitchFamily="49" charset="0"/>
              </a:rPr>
              <a:t>;</a:t>
            </a:r>
            <a:endParaRPr lang="es-ES" sz="2000" dirty="0"/>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11</a:t>
            </a:fld>
            <a:endParaRPr lang="en-US" dirty="0"/>
          </a:p>
        </p:txBody>
      </p:sp>
      <p:sp>
        <p:nvSpPr>
          <p:cNvPr id="5" name="4 Marcador de pie de página"/>
          <p:cNvSpPr>
            <a:spLocks noGrp="1"/>
          </p:cNvSpPr>
          <p:nvPr>
            <p:ph type="ftr" sz="quarter" idx="11"/>
          </p:nvPr>
        </p:nvSpPr>
        <p:spPr/>
        <p:txBody>
          <a:bodyPr/>
          <a:lstStyle/>
          <a:p>
            <a:r>
              <a:rPr lang="es-ES"/>
              <a:t>AyED I – Unidad 6</a:t>
            </a:r>
            <a:endParaRPr lang="es-ES" dirty="0"/>
          </a:p>
        </p:txBody>
      </p:sp>
      <p:graphicFrame>
        <p:nvGraphicFramePr>
          <p:cNvPr id="20" name="19 Tabla"/>
          <p:cNvGraphicFramePr>
            <a:graphicFrameLocks noGrp="1"/>
          </p:cNvGraphicFramePr>
          <p:nvPr/>
        </p:nvGraphicFramePr>
        <p:xfrm>
          <a:off x="2757449" y="4210855"/>
          <a:ext cx="6938950" cy="9296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93895">
                  <a:extLst>
                    <a:ext uri="{9D8B030D-6E8A-4147-A177-3AD203B41FA5}">
                      <a16:colId xmlns:a16="http://schemas.microsoft.com/office/drawing/2014/main" val="20000"/>
                    </a:ext>
                  </a:extLst>
                </a:gridCol>
                <a:gridCol w="693895">
                  <a:extLst>
                    <a:ext uri="{9D8B030D-6E8A-4147-A177-3AD203B41FA5}">
                      <a16:colId xmlns:a16="http://schemas.microsoft.com/office/drawing/2014/main" val="20001"/>
                    </a:ext>
                  </a:extLst>
                </a:gridCol>
                <a:gridCol w="693895">
                  <a:extLst>
                    <a:ext uri="{9D8B030D-6E8A-4147-A177-3AD203B41FA5}">
                      <a16:colId xmlns:a16="http://schemas.microsoft.com/office/drawing/2014/main" val="20002"/>
                    </a:ext>
                  </a:extLst>
                </a:gridCol>
                <a:gridCol w="693895">
                  <a:extLst>
                    <a:ext uri="{9D8B030D-6E8A-4147-A177-3AD203B41FA5}">
                      <a16:colId xmlns:a16="http://schemas.microsoft.com/office/drawing/2014/main" val="20003"/>
                    </a:ext>
                  </a:extLst>
                </a:gridCol>
                <a:gridCol w="693895">
                  <a:extLst>
                    <a:ext uri="{9D8B030D-6E8A-4147-A177-3AD203B41FA5}">
                      <a16:colId xmlns:a16="http://schemas.microsoft.com/office/drawing/2014/main" val="20004"/>
                    </a:ext>
                  </a:extLst>
                </a:gridCol>
                <a:gridCol w="693895">
                  <a:extLst>
                    <a:ext uri="{9D8B030D-6E8A-4147-A177-3AD203B41FA5}">
                      <a16:colId xmlns:a16="http://schemas.microsoft.com/office/drawing/2014/main" val="20005"/>
                    </a:ext>
                  </a:extLst>
                </a:gridCol>
                <a:gridCol w="693895">
                  <a:extLst>
                    <a:ext uri="{9D8B030D-6E8A-4147-A177-3AD203B41FA5}">
                      <a16:colId xmlns:a16="http://schemas.microsoft.com/office/drawing/2014/main" val="20006"/>
                    </a:ext>
                  </a:extLst>
                </a:gridCol>
                <a:gridCol w="693895">
                  <a:extLst>
                    <a:ext uri="{9D8B030D-6E8A-4147-A177-3AD203B41FA5}">
                      <a16:colId xmlns:a16="http://schemas.microsoft.com/office/drawing/2014/main" val="20007"/>
                    </a:ext>
                  </a:extLst>
                </a:gridCol>
                <a:gridCol w="693895">
                  <a:extLst>
                    <a:ext uri="{9D8B030D-6E8A-4147-A177-3AD203B41FA5}">
                      <a16:colId xmlns:a16="http://schemas.microsoft.com/office/drawing/2014/main" val="20008"/>
                    </a:ext>
                  </a:extLst>
                </a:gridCol>
                <a:gridCol w="693895">
                  <a:extLst>
                    <a:ext uri="{9D8B030D-6E8A-4147-A177-3AD203B41FA5}">
                      <a16:colId xmlns:a16="http://schemas.microsoft.com/office/drawing/2014/main" val="20009"/>
                    </a:ext>
                  </a:extLst>
                </a:gridCol>
              </a:tblGrid>
              <a:tr h="335280">
                <a:tc gridSpan="2">
                  <a:txBody>
                    <a:bodyPr/>
                    <a:lstStyle/>
                    <a:p>
                      <a:pPr algn="l"/>
                      <a:r>
                        <a:rPr lang="es-ES" sz="1600" b="0" dirty="0">
                          <a:solidFill>
                            <a:schemeClr val="tx1"/>
                          </a:solidFill>
                          <a:effectLst>
                            <a:outerShdw blurRad="38100" dist="38100" dir="2700000" algn="tl">
                              <a:srgbClr val="000000">
                                <a:alpha val="43137"/>
                              </a:srgbClr>
                            </a:outerShdw>
                          </a:effectLst>
                          <a:latin typeface="Consolas" pitchFamily="49" charset="0"/>
                        </a:rPr>
                        <a:t>elementos</a:t>
                      </a:r>
                    </a:p>
                  </a:txBody>
                  <a:tcPr marL="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74320">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125.40</a:t>
                      </a:r>
                    </a:p>
                  </a:txBody>
                  <a:tcPr>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76.95</a:t>
                      </a:r>
                    </a:p>
                  </a:txBody>
                  <a:tcPr>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328.80</a:t>
                      </a:r>
                    </a:p>
                  </a:txBody>
                  <a:tcPr>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254.62</a:t>
                      </a:r>
                    </a:p>
                  </a:txBody>
                  <a:tcPr>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435.00</a:t>
                      </a:r>
                    </a:p>
                  </a:txBody>
                  <a:tcPr>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164.29</a:t>
                      </a:r>
                    </a:p>
                  </a:txBody>
                  <a:tcPr>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316.05</a:t>
                      </a:r>
                    </a:p>
                  </a:txBody>
                  <a:tcPr>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1"/>
                  </a:ext>
                </a:extLst>
              </a:tr>
              <a:tr h="314960">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0</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1</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2</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3</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4</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5</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6</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7</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8</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9</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pSp>
        <p:nvGrpSpPr>
          <p:cNvPr id="16" name="15 Grupo"/>
          <p:cNvGrpSpPr/>
          <p:nvPr/>
        </p:nvGrpSpPr>
        <p:grpSpPr>
          <a:xfrm>
            <a:off x="4314990" y="5413294"/>
            <a:ext cx="5168594" cy="664324"/>
            <a:chOff x="2790989" y="5661249"/>
            <a:chExt cx="5168594" cy="664323"/>
          </a:xfrm>
        </p:grpSpPr>
        <p:sp>
          <p:nvSpPr>
            <p:cNvPr id="15" name="14 CuadroTexto"/>
            <p:cNvSpPr txBox="1"/>
            <p:nvPr/>
          </p:nvSpPr>
          <p:spPr>
            <a:xfrm>
              <a:off x="3783824" y="5987018"/>
              <a:ext cx="4175759" cy="33855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spcAft>
                  <a:spcPts val="600"/>
                </a:spcAft>
              </a:pPr>
              <a:r>
                <a:rPr lang="es-ES" sz="1600" dirty="0">
                  <a:effectLst>
                    <a:outerShdw blurRad="38100" dist="38100" dir="2700000" algn="tl">
                      <a:srgbClr val="000000">
                        <a:alpha val="43137"/>
                      </a:srgbClr>
                    </a:outerShdw>
                  </a:effectLst>
                  <a:latin typeface="Cambria" pitchFamily="18" charset="0"/>
                </a:rPr>
                <a:t>Nº de elementos (primer índice sin elemento)</a:t>
              </a:r>
            </a:p>
          </p:txBody>
        </p:sp>
        <p:cxnSp>
          <p:nvCxnSpPr>
            <p:cNvPr id="17" name="16 Conector recto de flecha"/>
            <p:cNvCxnSpPr>
              <a:stCxn id="15" idx="1"/>
            </p:cNvCxnSpPr>
            <p:nvPr/>
          </p:nvCxnSpPr>
          <p:spPr>
            <a:xfrm flipH="1" flipV="1">
              <a:off x="2790989" y="5661249"/>
              <a:ext cx="992835" cy="495046"/>
            </a:xfrm>
            <a:prstGeom prst="straightConnector1">
              <a:avLst/>
            </a:prstGeom>
            <a:ln w="28575">
              <a:solidFill>
                <a:srgbClr val="FFC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14" name="13 CuadroTexto"/>
          <p:cNvSpPr txBox="1"/>
          <p:nvPr/>
        </p:nvSpPr>
        <p:spPr>
          <a:xfrm>
            <a:off x="5338481" y="3676963"/>
            <a:ext cx="4573944" cy="40011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sz="2000" dirty="0">
                <a:effectLst>
                  <a:outerShdw blurRad="38100" dist="38100" dir="2700000" algn="tl">
                    <a:srgbClr val="000000">
                      <a:alpha val="43137"/>
                    </a:srgbClr>
                  </a:outerShdw>
                </a:effectLst>
                <a:latin typeface="Cambria" pitchFamily="18" charset="0"/>
              </a:rPr>
              <a:t>Listas de elementos de longitud variable</a:t>
            </a:r>
          </a:p>
        </p:txBody>
      </p:sp>
      <p:sp>
        <p:nvSpPr>
          <p:cNvPr id="7" name="Abrir llave 6">
            <a:extLst>
              <a:ext uri="{FF2B5EF4-FFF2-40B4-BE49-F238E27FC236}">
                <a16:creationId xmlns:a16="http://schemas.microsoft.com/office/drawing/2014/main" id="{119CDFC5-EDB1-3638-92F4-3FB5B8ED10D1}"/>
              </a:ext>
            </a:extLst>
          </p:cNvPr>
          <p:cNvSpPr/>
          <p:nvPr/>
        </p:nvSpPr>
        <p:spPr>
          <a:xfrm>
            <a:off x="1800209" y="4028565"/>
            <a:ext cx="361981" cy="1848707"/>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9" name="CuadroTexto 8">
            <a:extLst>
              <a:ext uri="{FF2B5EF4-FFF2-40B4-BE49-F238E27FC236}">
                <a16:creationId xmlns:a16="http://schemas.microsoft.com/office/drawing/2014/main" id="{A6C53F2B-0BEC-08F3-1E36-CD6DA514F3CF}"/>
              </a:ext>
            </a:extLst>
          </p:cNvPr>
          <p:cNvSpPr txBox="1"/>
          <p:nvPr/>
        </p:nvSpPr>
        <p:spPr>
          <a:xfrm>
            <a:off x="882113" y="4735417"/>
            <a:ext cx="787395" cy="369332"/>
          </a:xfrm>
          <a:prstGeom prst="rect">
            <a:avLst/>
          </a:prstGeom>
          <a:noFill/>
        </p:spPr>
        <p:txBody>
          <a:bodyPr wrap="none" rtlCol="0">
            <a:spAutoFit/>
          </a:bodyPr>
          <a:lstStyle/>
          <a:p>
            <a:r>
              <a:rPr lang="es-AR" dirty="0" err="1"/>
              <a:t>Struct</a:t>
            </a:r>
            <a:endParaRPr lang="es-AR" dirty="0"/>
          </a:p>
        </p:txBody>
      </p:sp>
      <p:pic>
        <p:nvPicPr>
          <p:cNvPr id="11" name="Cámara 10">
            <a:extLst>
              <a:ext uri="{FF2B5EF4-FFF2-40B4-BE49-F238E27FC236}">
                <a16:creationId xmlns:a16="http://schemas.microsoft.com/office/drawing/2014/main" id="{6F51B179-3B73-AA65-7879-4887D8E093A1}"/>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1000"/>
                                        <p:tgtEl>
                                          <p:spTgt spid="20"/>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1000"/>
                                        <p:tgtEl>
                                          <p:spTgt spid="19"/>
                                        </p:tgtEl>
                                      </p:cBhvr>
                                    </p:animEffect>
                                  </p:childTnLst>
                                </p:cTn>
                              </p:par>
                            </p:childTnLst>
                          </p:cTn>
                        </p:par>
                        <p:par>
                          <p:cTn id="16" fill="hold">
                            <p:stCondLst>
                              <p:cond delay="3000"/>
                            </p:stCondLst>
                            <p:childTnLst>
                              <p:par>
                                <p:cTn id="17" presetID="22" presetClass="entr" presetSubtype="1"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10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19C53290-4951-1DC2-5075-6C9B4A58AD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r>
              <a:rPr lang="es-ES" dirty="0"/>
              <a:t>Recorrido de arrays</a:t>
            </a:r>
            <a:endParaRPr lang="es-ES" dirty="0">
              <a:latin typeface="Consolas" pitchFamily="49" charset="0"/>
            </a:endParaRPr>
          </a:p>
        </p:txBody>
      </p:sp>
      <p:sp>
        <p:nvSpPr>
          <p:cNvPr id="3" name="2 Marcador de contenido"/>
          <p:cNvSpPr>
            <a:spLocks noGrp="1"/>
          </p:cNvSpPr>
          <p:nvPr>
            <p:ph idx="1"/>
          </p:nvPr>
        </p:nvSpPr>
        <p:spPr>
          <a:xfrm>
            <a:off x="1981200" y="980728"/>
            <a:ext cx="8363272" cy="5110179"/>
          </a:xfrm>
        </p:spPr>
        <p:txBody>
          <a:bodyPr>
            <a:normAutofit/>
          </a:bodyPr>
          <a:lstStyle/>
          <a:p>
            <a:pPr>
              <a:spcBef>
                <a:spcPts val="0"/>
              </a:spcBef>
              <a:spcAft>
                <a:spcPts val="1200"/>
              </a:spcAft>
            </a:pPr>
            <a:r>
              <a:rPr lang="es-ES" sz="2800" dirty="0">
                <a:solidFill>
                  <a:schemeClr val="bg2">
                    <a:lumMod val="20000"/>
                    <a:lumOff val="80000"/>
                  </a:schemeClr>
                </a:solidFill>
              </a:rPr>
              <a:t>Recorrido de arrays no completos – con contador</a:t>
            </a:r>
            <a:endParaRPr lang="es-ES" sz="2800" i="0" dirty="0">
              <a:solidFill>
                <a:schemeClr val="bg2">
                  <a:lumMod val="20000"/>
                  <a:lumOff val="80000"/>
                </a:schemeClr>
              </a:solidFill>
            </a:endParaRPr>
          </a:p>
          <a:p>
            <a:pPr marL="361942" lvl="1" indent="0">
              <a:spcBef>
                <a:spcPts val="0"/>
              </a:spcBef>
              <a:buNone/>
            </a:pPr>
            <a:r>
              <a:rPr lang="es-ES" sz="2000" dirty="0">
                <a:solidFill>
                  <a:schemeClr val="accent2">
                    <a:lumMod val="60000"/>
                    <a:lumOff val="40000"/>
                  </a:schemeClr>
                </a:solidFill>
                <a:latin typeface="Consolas" pitchFamily="49" charset="0"/>
                <a:cs typeface="Consolas" pitchFamily="49" charset="0"/>
              </a:rPr>
              <a:t>const</a:t>
            </a:r>
            <a:r>
              <a:rPr lang="es-ES" sz="2000" dirty="0">
                <a:latin typeface="Consolas" pitchFamily="49" charset="0"/>
                <a:cs typeface="Consolas" pitchFamily="49" charset="0"/>
              </a:rPr>
              <a:t> </a:t>
            </a:r>
            <a:r>
              <a:rPr lang="es-ES" sz="2000" dirty="0">
                <a:solidFill>
                  <a:srgbClr val="FFC000"/>
                </a:solidFill>
                <a:latin typeface="Consolas" pitchFamily="49" charset="0"/>
              </a:rPr>
              <a:t>int </a:t>
            </a:r>
            <a:r>
              <a:rPr lang="es-ES" sz="2000" dirty="0">
                <a:latin typeface="Consolas" pitchFamily="49" charset="0"/>
                <a:cs typeface="Consolas" pitchFamily="49" charset="0"/>
              </a:rPr>
              <a:t>N = </a:t>
            </a:r>
            <a:r>
              <a:rPr lang="es-ES" sz="2000" dirty="0">
                <a:solidFill>
                  <a:srgbClr val="FFFF00"/>
                </a:solidFill>
                <a:latin typeface="Consolas" pitchFamily="49" charset="0"/>
                <a:cs typeface="Consolas" pitchFamily="49" charset="0"/>
              </a:rPr>
              <a:t>10</a:t>
            </a:r>
            <a:r>
              <a:rPr lang="es-ES" sz="2000" dirty="0">
                <a:latin typeface="Consolas" pitchFamily="49" charset="0"/>
                <a:cs typeface="Consolas" pitchFamily="49" charset="0"/>
              </a:rPr>
              <a:t>;</a:t>
            </a:r>
          </a:p>
          <a:p>
            <a:pPr marL="361942" lvl="1" indent="0">
              <a:spcBef>
                <a:spcPts val="0"/>
              </a:spcBef>
              <a:buNone/>
            </a:pPr>
            <a:r>
              <a:rPr lang="es-ES" sz="2000" dirty="0">
                <a:solidFill>
                  <a:schemeClr val="accent2">
                    <a:lumMod val="60000"/>
                    <a:lumOff val="40000"/>
                  </a:schemeClr>
                </a:solidFill>
                <a:latin typeface="Consolas" pitchFamily="49" charset="0"/>
                <a:cs typeface="Consolas" pitchFamily="49" charset="0"/>
              </a:rPr>
              <a:t>typedef </a:t>
            </a:r>
            <a:r>
              <a:rPr lang="es-ES" sz="2000" dirty="0">
                <a:solidFill>
                  <a:srgbClr val="FFC000"/>
                </a:solidFill>
                <a:latin typeface="Consolas" pitchFamily="49" charset="0"/>
                <a:cs typeface="Consolas" pitchFamily="49" charset="0"/>
              </a:rPr>
              <a:t>double </a:t>
            </a:r>
            <a:r>
              <a:rPr lang="es-ES" sz="2000" dirty="0" err="1">
                <a:solidFill>
                  <a:srgbClr val="FFC000"/>
                </a:solidFill>
                <a:latin typeface="Consolas" pitchFamily="49" charset="0"/>
                <a:cs typeface="Consolas" pitchFamily="49" charset="0"/>
              </a:rPr>
              <a:t>tArray</a:t>
            </a:r>
            <a:r>
              <a:rPr lang="es-ES" sz="2000" dirty="0">
                <a:latin typeface="Consolas" pitchFamily="49" charset="0"/>
                <a:cs typeface="Consolas" pitchFamily="49" charset="0"/>
              </a:rPr>
              <a:t>[N];</a:t>
            </a:r>
          </a:p>
          <a:p>
            <a:pPr marL="361942" lvl="1" indent="0">
              <a:spcBef>
                <a:spcPts val="0"/>
              </a:spcBef>
              <a:buNone/>
            </a:pPr>
            <a:r>
              <a:rPr lang="es-ES" sz="2000" dirty="0">
                <a:solidFill>
                  <a:schemeClr val="accent2">
                    <a:lumMod val="60000"/>
                    <a:lumOff val="40000"/>
                  </a:schemeClr>
                </a:solidFill>
                <a:latin typeface="Consolas" pitchFamily="49" charset="0"/>
                <a:cs typeface="Consolas" pitchFamily="49" charset="0"/>
              </a:rPr>
              <a:t>typedef </a:t>
            </a:r>
            <a:r>
              <a:rPr lang="es-ES" sz="2000" dirty="0">
                <a:solidFill>
                  <a:srgbClr val="FFC000"/>
                </a:solidFill>
                <a:latin typeface="Consolas" pitchFamily="49" charset="0"/>
                <a:cs typeface="Consolas" pitchFamily="49" charset="0"/>
              </a:rPr>
              <a:t>struct</a:t>
            </a:r>
            <a:r>
              <a:rPr lang="es-ES" sz="2000" dirty="0">
                <a:latin typeface="Consolas" pitchFamily="49" charset="0"/>
                <a:cs typeface="Consolas" pitchFamily="49" charset="0"/>
              </a:rPr>
              <a:t> {</a:t>
            </a:r>
          </a:p>
          <a:p>
            <a:pPr marL="361942" lvl="1" indent="0">
              <a:spcBef>
                <a:spcPts val="0"/>
              </a:spcBef>
              <a:buNone/>
            </a:pPr>
            <a:r>
              <a:rPr lang="es-ES" sz="2000" dirty="0">
                <a:latin typeface="Consolas" pitchFamily="49" charset="0"/>
                <a:cs typeface="Consolas" pitchFamily="49" charset="0"/>
              </a:rPr>
              <a:t>   </a:t>
            </a:r>
            <a:r>
              <a:rPr lang="es-ES" sz="2000" dirty="0" err="1">
                <a:solidFill>
                  <a:srgbClr val="FFC000"/>
                </a:solidFill>
                <a:latin typeface="Consolas" pitchFamily="49" charset="0"/>
                <a:cs typeface="Consolas" pitchFamily="49" charset="0"/>
              </a:rPr>
              <a:t>tArray</a:t>
            </a:r>
            <a:r>
              <a:rPr lang="es-ES" sz="2000" dirty="0">
                <a:latin typeface="Consolas" pitchFamily="49" charset="0"/>
                <a:cs typeface="Consolas" pitchFamily="49" charset="0"/>
              </a:rPr>
              <a:t> elementos;</a:t>
            </a:r>
          </a:p>
          <a:p>
            <a:pPr marL="361942" lvl="1" indent="0">
              <a:spcBef>
                <a:spcPts val="0"/>
              </a:spcBef>
              <a:buNone/>
            </a:pPr>
            <a:r>
              <a:rPr lang="es-ES" sz="2000" dirty="0">
                <a:latin typeface="Consolas" pitchFamily="49" charset="0"/>
                <a:cs typeface="Consolas" pitchFamily="49" charset="0"/>
              </a:rPr>
              <a:t>   </a:t>
            </a:r>
            <a:r>
              <a:rPr lang="es-ES" sz="2000" dirty="0">
                <a:solidFill>
                  <a:srgbClr val="FFC000"/>
                </a:solidFill>
                <a:latin typeface="Consolas" pitchFamily="49" charset="0"/>
                <a:cs typeface="Consolas" pitchFamily="49" charset="0"/>
              </a:rPr>
              <a:t>int</a:t>
            </a:r>
            <a:r>
              <a:rPr lang="es-ES" sz="2000" dirty="0">
                <a:latin typeface="Consolas" pitchFamily="49" charset="0"/>
                <a:cs typeface="Consolas" pitchFamily="49" charset="0"/>
              </a:rPr>
              <a:t> contador;</a:t>
            </a:r>
          </a:p>
          <a:p>
            <a:pPr marL="361942" lvl="1" indent="0">
              <a:spcBef>
                <a:spcPts val="0"/>
              </a:spcBef>
              <a:buNone/>
            </a:pPr>
            <a:r>
              <a:rPr lang="es-ES" sz="2000" dirty="0">
                <a:latin typeface="Consolas" pitchFamily="49" charset="0"/>
                <a:cs typeface="Consolas" pitchFamily="49" charset="0"/>
              </a:rPr>
              <a:t>} </a:t>
            </a:r>
            <a:r>
              <a:rPr lang="es-ES" sz="2000" dirty="0">
                <a:solidFill>
                  <a:srgbClr val="FFC000"/>
                </a:solidFill>
                <a:latin typeface="Consolas" pitchFamily="49" charset="0"/>
                <a:cs typeface="Consolas" pitchFamily="49" charset="0"/>
              </a:rPr>
              <a:t>tLista</a:t>
            </a:r>
            <a:r>
              <a:rPr lang="es-ES" sz="2000" dirty="0">
                <a:latin typeface="Consolas" pitchFamily="49" charset="0"/>
                <a:cs typeface="Consolas" pitchFamily="49" charset="0"/>
              </a:rPr>
              <a:t>;</a:t>
            </a:r>
          </a:p>
          <a:p>
            <a:pPr marL="361942" lvl="1" indent="0">
              <a:spcBef>
                <a:spcPts val="0"/>
              </a:spcBef>
              <a:buNone/>
            </a:pPr>
            <a:r>
              <a:rPr lang="es-ES" sz="2000" dirty="0">
                <a:solidFill>
                  <a:srgbClr val="FFC000"/>
                </a:solidFill>
                <a:latin typeface="Consolas" pitchFamily="49" charset="0"/>
                <a:cs typeface="Consolas" pitchFamily="49" charset="0"/>
              </a:rPr>
              <a:t>tLista</a:t>
            </a:r>
            <a:r>
              <a:rPr lang="es-ES" sz="2000" dirty="0">
                <a:latin typeface="Consolas" pitchFamily="49" charset="0"/>
                <a:cs typeface="Consolas" pitchFamily="49" charset="0"/>
              </a:rPr>
              <a:t> lista;</a:t>
            </a:r>
            <a:endParaRPr lang="es-ES" sz="2000" dirty="0"/>
          </a:p>
          <a:p>
            <a:pPr marL="361942" lvl="1" indent="11113">
              <a:spcBef>
                <a:spcPts val="0"/>
              </a:spcBef>
              <a:buNone/>
            </a:pPr>
            <a:r>
              <a:rPr lang="es-ES" sz="2000" dirty="0">
                <a:latin typeface="Consolas" pitchFamily="49" charset="0"/>
                <a:cs typeface="Consolas" pitchFamily="49" charset="0"/>
              </a:rPr>
              <a:t>...</a:t>
            </a:r>
          </a:p>
          <a:p>
            <a:pPr marL="361942" lvl="1" indent="11113">
              <a:spcBef>
                <a:spcPts val="0"/>
              </a:spcBef>
              <a:buNone/>
            </a:pPr>
            <a:r>
              <a:rPr lang="es-ES" sz="2000" dirty="0">
                <a:solidFill>
                  <a:srgbClr val="FFC000"/>
                </a:solidFill>
                <a:latin typeface="Consolas" pitchFamily="49" charset="0"/>
                <a:cs typeface="Consolas" pitchFamily="49" charset="0"/>
              </a:rPr>
              <a:t>double</a:t>
            </a:r>
            <a:r>
              <a:rPr lang="es-ES" sz="2000" dirty="0">
                <a:solidFill>
                  <a:prstClr val="white"/>
                </a:solidFill>
                <a:latin typeface="Consolas" pitchFamily="49" charset="0"/>
                <a:cs typeface="Consolas" pitchFamily="49" charset="0"/>
              </a:rPr>
              <a:t> elemento;</a:t>
            </a:r>
            <a:endParaRPr lang="es-ES" sz="2000" dirty="0">
              <a:solidFill>
                <a:schemeClr val="accent2">
                  <a:lumMod val="60000"/>
                  <a:lumOff val="40000"/>
                </a:schemeClr>
              </a:solidFill>
              <a:latin typeface="Consolas" pitchFamily="49" charset="0"/>
              <a:cs typeface="Consolas" pitchFamily="49" charset="0"/>
            </a:endParaRPr>
          </a:p>
          <a:p>
            <a:pPr marL="361942" lvl="1" indent="11113">
              <a:spcBef>
                <a:spcPts val="0"/>
              </a:spcBef>
              <a:buNone/>
            </a:pPr>
            <a:r>
              <a:rPr lang="es-ES" sz="2000" dirty="0">
                <a:solidFill>
                  <a:schemeClr val="accent2">
                    <a:lumMod val="60000"/>
                    <a:lumOff val="40000"/>
                  </a:schemeClr>
                </a:solidFill>
                <a:latin typeface="Consolas" pitchFamily="49" charset="0"/>
                <a:cs typeface="Consolas" pitchFamily="49" charset="0"/>
              </a:rPr>
              <a:t>for </a:t>
            </a:r>
            <a:r>
              <a:rPr lang="es-ES" sz="2000" dirty="0">
                <a:latin typeface="Consolas" pitchFamily="49" charset="0"/>
                <a:cs typeface="Consolas" pitchFamily="49" charset="0"/>
              </a:rPr>
              <a:t>(</a:t>
            </a:r>
            <a:r>
              <a:rPr lang="es-ES" sz="2000" dirty="0">
                <a:solidFill>
                  <a:srgbClr val="FFC000"/>
                </a:solidFill>
                <a:latin typeface="Consolas" pitchFamily="49" charset="0"/>
                <a:cs typeface="Consolas" pitchFamily="49" charset="0"/>
              </a:rPr>
              <a:t>int</a:t>
            </a:r>
            <a:r>
              <a:rPr lang="es-ES" sz="2000" dirty="0">
                <a:latin typeface="Consolas" pitchFamily="49" charset="0"/>
                <a:cs typeface="Consolas" pitchFamily="49" charset="0"/>
              </a:rPr>
              <a:t> i = </a:t>
            </a:r>
            <a:r>
              <a:rPr lang="es-ES" sz="2000" dirty="0">
                <a:solidFill>
                  <a:srgbClr val="FFFF00"/>
                </a:solidFill>
                <a:latin typeface="Consolas" pitchFamily="49" charset="0"/>
                <a:cs typeface="Consolas" pitchFamily="49" charset="0"/>
              </a:rPr>
              <a:t>0</a:t>
            </a:r>
            <a:r>
              <a:rPr lang="es-ES" sz="2000" dirty="0">
                <a:latin typeface="Consolas" pitchFamily="49" charset="0"/>
                <a:cs typeface="Consolas" pitchFamily="49" charset="0"/>
              </a:rPr>
              <a:t>; </a:t>
            </a:r>
            <a:r>
              <a:rPr lang="es-ES" sz="2000" dirty="0">
                <a:solidFill>
                  <a:prstClr val="white"/>
                </a:solidFill>
                <a:latin typeface="Consolas" pitchFamily="49" charset="0"/>
                <a:cs typeface="Consolas" pitchFamily="49" charset="0"/>
              </a:rPr>
              <a:t>i &lt; </a:t>
            </a:r>
            <a:r>
              <a:rPr lang="es-ES" sz="2000" dirty="0" err="1">
                <a:solidFill>
                  <a:prstClr val="white"/>
                </a:solidFill>
                <a:latin typeface="Consolas" pitchFamily="49" charset="0"/>
                <a:cs typeface="Consolas" pitchFamily="49" charset="0"/>
              </a:rPr>
              <a:t>lista.contador</a:t>
            </a:r>
            <a:r>
              <a:rPr lang="es-ES" sz="2000" dirty="0">
                <a:solidFill>
                  <a:prstClr val="white"/>
                </a:solidFill>
                <a:latin typeface="Consolas" pitchFamily="49" charset="0"/>
                <a:cs typeface="Consolas" pitchFamily="49" charset="0"/>
              </a:rPr>
              <a:t>; i++) {</a:t>
            </a:r>
          </a:p>
          <a:p>
            <a:pPr marL="361942" lvl="1" indent="11113">
              <a:spcBef>
                <a:spcPts val="0"/>
              </a:spcBef>
              <a:buNone/>
            </a:pPr>
            <a:r>
              <a:rPr lang="es-ES" sz="2000" dirty="0">
                <a:solidFill>
                  <a:prstClr val="white"/>
                </a:solidFill>
                <a:latin typeface="Consolas" pitchFamily="49" charset="0"/>
                <a:cs typeface="Consolas" pitchFamily="49" charset="0"/>
              </a:rPr>
              <a:t>   elemento = </a:t>
            </a:r>
            <a:r>
              <a:rPr lang="es-ES" sz="2000" dirty="0" err="1">
                <a:solidFill>
                  <a:prstClr val="white"/>
                </a:solidFill>
                <a:latin typeface="Consolas" pitchFamily="49" charset="0"/>
                <a:cs typeface="Consolas" pitchFamily="49" charset="0"/>
              </a:rPr>
              <a:t>lista.elementos</a:t>
            </a:r>
            <a:r>
              <a:rPr lang="es-ES" sz="2000" dirty="0">
                <a:solidFill>
                  <a:prstClr val="white"/>
                </a:solidFill>
                <a:latin typeface="Consolas" pitchFamily="49" charset="0"/>
                <a:cs typeface="Consolas" pitchFamily="49" charset="0"/>
              </a:rPr>
              <a:t>[i];</a:t>
            </a:r>
          </a:p>
          <a:p>
            <a:pPr marL="361942" lvl="1" indent="11113">
              <a:spcBef>
                <a:spcPts val="0"/>
              </a:spcBef>
              <a:buNone/>
            </a:pPr>
            <a:r>
              <a:rPr lang="es-ES" sz="2000" dirty="0">
                <a:solidFill>
                  <a:prstClr val="white"/>
                </a:solidFill>
                <a:latin typeface="Consolas" pitchFamily="49" charset="0"/>
                <a:cs typeface="Consolas" pitchFamily="49" charset="0"/>
              </a:rPr>
              <a:t>   </a:t>
            </a:r>
            <a:r>
              <a:rPr lang="es-ES" sz="2000" dirty="0">
                <a:solidFill>
                  <a:srgbClr val="92D050"/>
                </a:solidFill>
                <a:latin typeface="Consolas" pitchFamily="49" charset="0"/>
                <a:cs typeface="Consolas" pitchFamily="49" charset="0"/>
              </a:rPr>
              <a:t>// Procesar el elemento...</a:t>
            </a:r>
          </a:p>
          <a:p>
            <a:pPr marL="361942" lvl="1" indent="11113">
              <a:spcBef>
                <a:spcPts val="0"/>
              </a:spcBef>
              <a:buNone/>
            </a:pPr>
            <a:r>
              <a:rPr lang="es-ES" sz="2000" dirty="0">
                <a:solidFill>
                  <a:prstClr val="white"/>
                </a:solidFill>
                <a:latin typeface="Consolas" pitchFamily="49" charset="0"/>
                <a:cs typeface="Consolas" pitchFamily="49" charset="0"/>
              </a:rPr>
              <a:t>}</a:t>
            </a:r>
            <a:endParaRPr lang="es-ES" sz="2000" dirty="0">
              <a:solidFill>
                <a:srgbClr val="92D050"/>
              </a:solidFill>
              <a:latin typeface="Consolas" pitchFamily="49" charset="0"/>
              <a:cs typeface="Consolas" pitchFamily="49" charset="0"/>
            </a:endParaRPr>
          </a:p>
          <a:p>
            <a:pPr lvl="1" indent="1588">
              <a:lnSpc>
                <a:spcPts val="1800"/>
              </a:lnSpc>
              <a:spcBef>
                <a:spcPts val="0"/>
              </a:spcBef>
              <a:buNone/>
            </a:pPr>
            <a:endParaRPr lang="es-ES" sz="1600" dirty="0">
              <a:solidFill>
                <a:srgbClr val="92D050"/>
              </a:solidFill>
              <a:latin typeface="Consolas" pitchFamily="49" charset="0"/>
              <a:cs typeface="Consolas" pitchFamily="49" charset="0"/>
            </a:endParaRPr>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12</a:t>
            </a:fld>
            <a:endParaRPr lang="en-US" dirty="0"/>
          </a:p>
        </p:txBody>
      </p:sp>
      <p:sp>
        <p:nvSpPr>
          <p:cNvPr id="5" name="4 Marcador de pie de página"/>
          <p:cNvSpPr>
            <a:spLocks noGrp="1"/>
          </p:cNvSpPr>
          <p:nvPr>
            <p:ph type="ftr" sz="quarter" idx="11"/>
          </p:nvPr>
        </p:nvSpPr>
        <p:spPr/>
        <p:txBody>
          <a:bodyPr/>
          <a:lstStyle/>
          <a:p>
            <a:r>
              <a:rPr lang="es-ES"/>
              <a:t>AyED I – Unidad 6</a:t>
            </a:r>
            <a:endParaRPr lang="es-ES" dirty="0"/>
          </a:p>
        </p:txBody>
      </p:sp>
      <p:pic>
        <p:nvPicPr>
          <p:cNvPr id="7" name="Cámara 6">
            <a:extLst>
              <a:ext uri="{FF2B5EF4-FFF2-40B4-BE49-F238E27FC236}">
                <a16:creationId xmlns:a16="http://schemas.microsoft.com/office/drawing/2014/main" id="{6A44A30F-230F-CE8F-1C4E-625E38655A95}"/>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cSld>
  <p:clrMapOvr>
    <a:masterClrMapping/>
  </p:clrMapOvr>
  <p:transition spd="med">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F3ECA8B-3E6A-BBAA-5D9A-B77B63591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13</a:t>
            </a:fld>
            <a:endParaRPr lang="en-US" dirty="0"/>
          </a:p>
        </p:txBody>
      </p:sp>
      <p:sp>
        <p:nvSpPr>
          <p:cNvPr id="8" name="4 Marcador de pie de página"/>
          <p:cNvSpPr>
            <a:spLocks noGrp="1"/>
          </p:cNvSpPr>
          <p:nvPr>
            <p:ph type="ftr" sz="quarter" idx="11"/>
          </p:nvPr>
        </p:nvSpPr>
        <p:spPr>
          <a:xfrm>
            <a:off x="2743200" y="6356351"/>
            <a:ext cx="5567379" cy="365125"/>
          </a:xfrm>
        </p:spPr>
        <p:txBody>
          <a:bodyPr/>
          <a:lstStyle/>
          <a:p>
            <a:r>
              <a:rPr lang="es-ES"/>
              <a:t>AyED I – Unidad 6</a:t>
            </a:r>
            <a:endParaRPr lang="es-ES" dirty="0"/>
          </a:p>
        </p:txBody>
      </p:sp>
      <p:sp>
        <p:nvSpPr>
          <p:cNvPr id="6" name="5 Rectángulo"/>
          <p:cNvSpPr/>
          <p:nvPr/>
        </p:nvSpPr>
        <p:spPr>
          <a:xfrm>
            <a:off x="4938576" y="3044281"/>
            <a:ext cx="2315057" cy="769441"/>
          </a:xfrm>
          <a:prstGeom prst="rect">
            <a:avLst/>
          </a:prstGeom>
          <a:effectLst>
            <a:outerShdw blurRad="50800" dist="38100" dir="2700000" algn="tl" rotWithShape="0">
              <a:prstClr val="black">
                <a:alpha val="40000"/>
              </a:prstClr>
            </a:outerShdw>
          </a:effectLst>
        </p:spPr>
        <p:txBody>
          <a:bodyPr wrap="none">
            <a:spAutoFit/>
          </a:bodyPr>
          <a:lstStyle/>
          <a:p>
            <a:pPr algn="ctr"/>
            <a:r>
              <a:rPr lang="es-ES" sz="4400" b="1" dirty="0">
                <a:ln>
                  <a:solidFill>
                    <a:srgbClr val="0070C0"/>
                  </a:solidFill>
                </a:ln>
                <a:solidFill>
                  <a:srgbClr val="04617B">
                    <a:lumMod val="20000"/>
                    <a:lumOff val="80000"/>
                  </a:srgbClr>
                </a:solidFill>
                <a:effectLst>
                  <a:outerShdw blurRad="38100" dist="38100" dir="2700000" algn="tl">
                    <a:srgbClr val="000000">
                      <a:alpha val="43137"/>
                    </a:srgbClr>
                  </a:outerShdw>
                </a:effectLst>
                <a:latin typeface="Calibri"/>
                <a:ea typeface="+mj-ea"/>
                <a:cs typeface="+mj-cs"/>
              </a:rPr>
              <a:t>Ejemplos</a:t>
            </a:r>
            <a:endParaRPr lang="es-ES" sz="2400" dirty="0"/>
          </a:p>
        </p:txBody>
      </p:sp>
      <p:pic>
        <p:nvPicPr>
          <p:cNvPr id="2" name="Cámara 1">
            <a:extLst>
              <a:ext uri="{FF2B5EF4-FFF2-40B4-BE49-F238E27FC236}">
                <a16:creationId xmlns:a16="http://schemas.microsoft.com/office/drawing/2014/main" id="{5D9DD5CB-ADD6-1E6C-5687-AD728DF1C7C8}"/>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AE258A3F-A41C-A6DE-8E95-EB86C10B6B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r>
              <a:rPr lang="es-ES" dirty="0"/>
              <a:t>Ejemplos</a:t>
            </a:r>
            <a:endParaRPr lang="es-ES" dirty="0">
              <a:latin typeface="Consolas" pitchFamily="49" charset="0"/>
            </a:endParaRPr>
          </a:p>
        </p:txBody>
      </p:sp>
      <p:sp>
        <p:nvSpPr>
          <p:cNvPr id="3" name="2 Marcador de contenido"/>
          <p:cNvSpPr>
            <a:spLocks noGrp="1"/>
          </p:cNvSpPr>
          <p:nvPr>
            <p:ph idx="1"/>
          </p:nvPr>
        </p:nvSpPr>
        <p:spPr>
          <a:xfrm>
            <a:off x="1981200" y="980728"/>
            <a:ext cx="8363272" cy="5110179"/>
          </a:xfrm>
        </p:spPr>
        <p:txBody>
          <a:bodyPr>
            <a:normAutofit/>
          </a:bodyPr>
          <a:lstStyle/>
          <a:p>
            <a:pPr>
              <a:spcBef>
                <a:spcPts val="0"/>
              </a:spcBef>
              <a:spcAft>
                <a:spcPts val="1200"/>
              </a:spcAft>
            </a:pPr>
            <a:r>
              <a:rPr lang="es-ES" sz="2800" dirty="0">
                <a:solidFill>
                  <a:schemeClr val="bg2">
                    <a:lumMod val="20000"/>
                    <a:lumOff val="80000"/>
                  </a:schemeClr>
                </a:solidFill>
              </a:rPr>
              <a:t>Array con los N primeros números de </a:t>
            </a:r>
            <a:r>
              <a:rPr lang="es-ES" sz="2800" dirty="0" err="1">
                <a:solidFill>
                  <a:schemeClr val="bg2">
                    <a:lumMod val="20000"/>
                    <a:lumOff val="80000"/>
                  </a:schemeClr>
                </a:solidFill>
              </a:rPr>
              <a:t>Fibonacci</a:t>
            </a:r>
            <a:endParaRPr lang="es-ES" sz="2800" i="0" dirty="0">
              <a:solidFill>
                <a:schemeClr val="bg2">
                  <a:lumMod val="20000"/>
                  <a:lumOff val="80000"/>
                </a:schemeClr>
              </a:solidFill>
            </a:endParaRPr>
          </a:p>
          <a:p>
            <a:pPr marL="361942" lvl="1" indent="0">
              <a:spcBef>
                <a:spcPts val="0"/>
              </a:spcBef>
              <a:spcAft>
                <a:spcPts val="300"/>
              </a:spcAft>
              <a:buNone/>
            </a:pPr>
            <a:r>
              <a:rPr lang="es-ES" sz="2000" dirty="0">
                <a:solidFill>
                  <a:schemeClr val="accent2">
                    <a:lumMod val="60000"/>
                    <a:lumOff val="40000"/>
                  </a:schemeClr>
                </a:solidFill>
                <a:latin typeface="Consolas" pitchFamily="49" charset="0"/>
                <a:cs typeface="Consolas" pitchFamily="49" charset="0"/>
              </a:rPr>
              <a:t>const</a:t>
            </a:r>
            <a:r>
              <a:rPr lang="es-ES" sz="2000" dirty="0">
                <a:latin typeface="Consolas" pitchFamily="49" charset="0"/>
                <a:cs typeface="Consolas" pitchFamily="49" charset="0"/>
              </a:rPr>
              <a:t> </a:t>
            </a:r>
            <a:r>
              <a:rPr lang="es-ES" sz="2000" dirty="0">
                <a:solidFill>
                  <a:srgbClr val="FFC000"/>
                </a:solidFill>
                <a:latin typeface="Consolas" pitchFamily="49" charset="0"/>
              </a:rPr>
              <a:t>int </a:t>
            </a:r>
            <a:r>
              <a:rPr lang="es-ES" sz="2000" dirty="0">
                <a:latin typeface="Consolas" pitchFamily="49" charset="0"/>
                <a:cs typeface="Consolas" pitchFamily="49" charset="0"/>
              </a:rPr>
              <a:t>N = </a:t>
            </a:r>
            <a:r>
              <a:rPr lang="es-ES" sz="2000" dirty="0">
                <a:solidFill>
                  <a:srgbClr val="FFFF00"/>
                </a:solidFill>
                <a:latin typeface="Consolas" pitchFamily="49" charset="0"/>
                <a:cs typeface="Consolas" pitchFamily="49" charset="0"/>
              </a:rPr>
              <a:t>50</a:t>
            </a:r>
            <a:r>
              <a:rPr lang="es-ES" sz="2000" dirty="0">
                <a:latin typeface="Consolas" pitchFamily="49" charset="0"/>
                <a:cs typeface="Consolas" pitchFamily="49" charset="0"/>
              </a:rPr>
              <a:t>;</a:t>
            </a:r>
          </a:p>
          <a:p>
            <a:pPr marL="361942" lvl="1" indent="0">
              <a:spcBef>
                <a:spcPts val="0"/>
              </a:spcBef>
              <a:spcAft>
                <a:spcPts val="300"/>
              </a:spcAft>
              <a:buNone/>
            </a:pPr>
            <a:r>
              <a:rPr lang="es-ES" sz="2000" dirty="0">
                <a:solidFill>
                  <a:schemeClr val="accent2">
                    <a:lumMod val="60000"/>
                    <a:lumOff val="40000"/>
                  </a:schemeClr>
                </a:solidFill>
                <a:latin typeface="Consolas" pitchFamily="49" charset="0"/>
                <a:cs typeface="Consolas" pitchFamily="49" charset="0"/>
              </a:rPr>
              <a:t>typedef</a:t>
            </a:r>
            <a:r>
              <a:rPr lang="es-ES" sz="2000" dirty="0">
                <a:latin typeface="Consolas" pitchFamily="49" charset="0"/>
                <a:cs typeface="Consolas" pitchFamily="49" charset="0"/>
              </a:rPr>
              <a:t> </a:t>
            </a:r>
            <a:r>
              <a:rPr lang="es-ES" sz="2000" dirty="0">
                <a:solidFill>
                  <a:srgbClr val="FFC000"/>
                </a:solidFill>
                <a:latin typeface="Consolas" pitchFamily="49" charset="0"/>
              </a:rPr>
              <a:t>long </a:t>
            </a:r>
            <a:r>
              <a:rPr lang="es-ES" sz="2000" dirty="0" err="1">
                <a:solidFill>
                  <a:srgbClr val="FFC000"/>
                </a:solidFill>
                <a:latin typeface="Consolas" pitchFamily="49" charset="0"/>
              </a:rPr>
              <a:t>long</a:t>
            </a:r>
            <a:r>
              <a:rPr lang="es-ES" sz="2000" dirty="0">
                <a:solidFill>
                  <a:srgbClr val="FFC000"/>
                </a:solidFill>
                <a:latin typeface="Consolas" pitchFamily="49" charset="0"/>
              </a:rPr>
              <a:t> int </a:t>
            </a:r>
            <a:r>
              <a:rPr lang="es-ES" sz="2000" dirty="0" err="1">
                <a:solidFill>
                  <a:srgbClr val="FFC000"/>
                </a:solidFill>
                <a:latin typeface="Consolas" pitchFamily="49" charset="0"/>
                <a:cs typeface="Consolas" pitchFamily="49" charset="0"/>
              </a:rPr>
              <a:t>tFibonacci</a:t>
            </a:r>
            <a:r>
              <a:rPr lang="es-ES" sz="2000" dirty="0">
                <a:latin typeface="Consolas" pitchFamily="49" charset="0"/>
                <a:cs typeface="Consolas" pitchFamily="49" charset="0"/>
              </a:rPr>
              <a:t>[N]; </a:t>
            </a:r>
            <a:r>
              <a:rPr lang="es-ES" sz="2000" dirty="0">
                <a:solidFill>
                  <a:srgbClr val="92D050"/>
                </a:solidFill>
                <a:latin typeface="Consolas" pitchFamily="49" charset="0"/>
                <a:cs typeface="Consolas" pitchFamily="49" charset="0"/>
              </a:rPr>
              <a:t>// 50 números</a:t>
            </a:r>
            <a:endParaRPr lang="es-ES" sz="2000" dirty="0">
              <a:latin typeface="Consolas" pitchFamily="49" charset="0"/>
              <a:cs typeface="Consolas" pitchFamily="49" charset="0"/>
            </a:endParaRPr>
          </a:p>
          <a:p>
            <a:pPr marL="361942" lvl="1" indent="0">
              <a:spcBef>
                <a:spcPts val="0"/>
              </a:spcBef>
              <a:spcAft>
                <a:spcPts val="300"/>
              </a:spcAft>
              <a:buNone/>
            </a:pPr>
            <a:r>
              <a:rPr lang="es-ES" sz="2000" dirty="0" err="1">
                <a:solidFill>
                  <a:srgbClr val="FFC000"/>
                </a:solidFill>
                <a:latin typeface="Consolas" pitchFamily="49" charset="0"/>
                <a:cs typeface="Consolas" pitchFamily="49" charset="0"/>
              </a:rPr>
              <a:t>tFibonacci</a:t>
            </a:r>
            <a:r>
              <a:rPr lang="es-ES" sz="2000" dirty="0">
                <a:latin typeface="Consolas" pitchFamily="49" charset="0"/>
                <a:cs typeface="Consolas" pitchFamily="49" charset="0"/>
              </a:rPr>
              <a:t> </a:t>
            </a:r>
            <a:r>
              <a:rPr lang="es-ES" sz="2000" dirty="0" err="1">
                <a:latin typeface="Consolas" pitchFamily="49" charset="0"/>
                <a:cs typeface="Consolas" pitchFamily="49" charset="0"/>
              </a:rPr>
              <a:t>fib</a:t>
            </a:r>
            <a:r>
              <a:rPr lang="es-ES" sz="2000" dirty="0">
                <a:latin typeface="Consolas" pitchFamily="49" charset="0"/>
                <a:cs typeface="Consolas" pitchFamily="49" charset="0"/>
              </a:rPr>
              <a:t>;</a:t>
            </a:r>
            <a:endParaRPr lang="es-ES" sz="2000" dirty="0">
              <a:solidFill>
                <a:srgbClr val="92D050"/>
              </a:solidFill>
              <a:latin typeface="Consolas" pitchFamily="49" charset="0"/>
              <a:cs typeface="Consolas" pitchFamily="49" charset="0"/>
            </a:endParaRPr>
          </a:p>
          <a:p>
            <a:pPr marL="361942" lvl="1" indent="0">
              <a:spcBef>
                <a:spcPts val="0"/>
              </a:spcBef>
              <a:spcAft>
                <a:spcPts val="300"/>
              </a:spcAft>
              <a:buNone/>
            </a:pPr>
            <a:r>
              <a:rPr lang="es-ES" sz="2000" dirty="0" err="1">
                <a:latin typeface="Consolas" pitchFamily="49" charset="0"/>
                <a:cs typeface="Consolas" pitchFamily="49" charset="0"/>
              </a:rPr>
              <a:t>fib</a:t>
            </a:r>
            <a:r>
              <a:rPr lang="es-ES" sz="2000" dirty="0">
                <a:latin typeface="Consolas" pitchFamily="49" charset="0"/>
                <a:cs typeface="Consolas" pitchFamily="49" charset="0"/>
              </a:rPr>
              <a:t>[</a:t>
            </a:r>
            <a:r>
              <a:rPr lang="es-ES" sz="2000" dirty="0">
                <a:solidFill>
                  <a:srgbClr val="FFFF00"/>
                </a:solidFill>
                <a:latin typeface="Consolas" pitchFamily="49" charset="0"/>
                <a:cs typeface="Consolas" pitchFamily="49" charset="0"/>
              </a:rPr>
              <a:t>0</a:t>
            </a:r>
            <a:r>
              <a:rPr lang="es-ES" sz="2000" dirty="0">
                <a:latin typeface="Consolas" pitchFamily="49" charset="0"/>
                <a:cs typeface="Consolas" pitchFamily="49" charset="0"/>
              </a:rPr>
              <a:t>] = </a:t>
            </a:r>
            <a:r>
              <a:rPr lang="es-ES" sz="2000" dirty="0">
                <a:solidFill>
                  <a:srgbClr val="FFFF00"/>
                </a:solidFill>
                <a:latin typeface="Consolas" pitchFamily="49" charset="0"/>
                <a:cs typeface="Consolas" pitchFamily="49" charset="0"/>
              </a:rPr>
              <a:t>1</a:t>
            </a:r>
            <a:r>
              <a:rPr lang="es-ES" sz="2000" dirty="0">
                <a:latin typeface="Consolas" pitchFamily="49" charset="0"/>
                <a:cs typeface="Consolas" pitchFamily="49" charset="0"/>
              </a:rPr>
              <a:t>;</a:t>
            </a:r>
          </a:p>
          <a:p>
            <a:pPr lvl="1" indent="1588">
              <a:spcBef>
                <a:spcPts val="0"/>
              </a:spcBef>
              <a:spcAft>
                <a:spcPts val="300"/>
              </a:spcAft>
              <a:buClr>
                <a:srgbClr val="0F6FC6">
                  <a:lumMod val="40000"/>
                  <a:lumOff val="60000"/>
                </a:srgbClr>
              </a:buClr>
              <a:buNone/>
            </a:pPr>
            <a:r>
              <a:rPr lang="es-ES" sz="2000" dirty="0" err="1">
                <a:latin typeface="Consolas" pitchFamily="49" charset="0"/>
                <a:cs typeface="Consolas" pitchFamily="49" charset="0"/>
              </a:rPr>
              <a:t>fib</a:t>
            </a:r>
            <a:r>
              <a:rPr lang="es-ES" sz="2000" dirty="0">
                <a:latin typeface="Consolas" pitchFamily="49" charset="0"/>
                <a:cs typeface="Consolas" pitchFamily="49" charset="0"/>
              </a:rPr>
              <a:t>[</a:t>
            </a:r>
            <a:r>
              <a:rPr lang="es-ES" sz="2000" dirty="0">
                <a:solidFill>
                  <a:srgbClr val="FFFF00"/>
                </a:solidFill>
                <a:latin typeface="Consolas" pitchFamily="49" charset="0"/>
                <a:cs typeface="Consolas" pitchFamily="49" charset="0"/>
              </a:rPr>
              <a:t>1</a:t>
            </a:r>
            <a:r>
              <a:rPr lang="es-ES" sz="2000" dirty="0">
                <a:latin typeface="Consolas" pitchFamily="49" charset="0"/>
                <a:cs typeface="Consolas" pitchFamily="49" charset="0"/>
              </a:rPr>
              <a:t>] = </a:t>
            </a:r>
            <a:r>
              <a:rPr lang="es-ES" sz="2000" dirty="0">
                <a:solidFill>
                  <a:srgbClr val="FFFF00"/>
                </a:solidFill>
                <a:latin typeface="Consolas" pitchFamily="49" charset="0"/>
                <a:cs typeface="Consolas" pitchFamily="49" charset="0"/>
              </a:rPr>
              <a:t>1</a:t>
            </a:r>
            <a:r>
              <a:rPr lang="es-ES" sz="2000" dirty="0">
                <a:latin typeface="Consolas" pitchFamily="49" charset="0"/>
                <a:cs typeface="Consolas" pitchFamily="49" charset="0"/>
              </a:rPr>
              <a:t>;</a:t>
            </a:r>
          </a:p>
          <a:p>
            <a:pPr lvl="1" indent="1588">
              <a:spcBef>
                <a:spcPts val="0"/>
              </a:spcBef>
              <a:spcAft>
                <a:spcPts val="300"/>
              </a:spcAft>
              <a:buClr>
                <a:srgbClr val="0F6FC6">
                  <a:lumMod val="40000"/>
                  <a:lumOff val="60000"/>
                </a:srgbClr>
              </a:buClr>
              <a:buNone/>
            </a:pPr>
            <a:r>
              <a:rPr lang="es-ES" sz="2000" dirty="0">
                <a:solidFill>
                  <a:srgbClr val="009DD9">
                    <a:lumMod val="60000"/>
                    <a:lumOff val="40000"/>
                  </a:srgbClr>
                </a:solidFill>
                <a:latin typeface="Consolas" pitchFamily="49" charset="0"/>
                <a:cs typeface="Consolas" pitchFamily="49" charset="0"/>
              </a:rPr>
              <a:t>for </a:t>
            </a:r>
            <a:r>
              <a:rPr lang="es-ES" sz="2000" dirty="0">
                <a:solidFill>
                  <a:prstClr val="white"/>
                </a:solidFill>
                <a:latin typeface="Consolas" pitchFamily="49" charset="0"/>
                <a:cs typeface="Consolas" pitchFamily="49" charset="0"/>
              </a:rPr>
              <a:t>(</a:t>
            </a:r>
            <a:r>
              <a:rPr lang="es-ES" sz="2000" dirty="0">
                <a:solidFill>
                  <a:srgbClr val="FFC000"/>
                </a:solidFill>
                <a:latin typeface="Consolas" pitchFamily="49" charset="0"/>
                <a:cs typeface="Consolas" pitchFamily="49" charset="0"/>
              </a:rPr>
              <a:t>int </a:t>
            </a:r>
            <a:r>
              <a:rPr lang="es-ES" sz="2000" dirty="0">
                <a:solidFill>
                  <a:prstClr val="white"/>
                </a:solidFill>
                <a:latin typeface="Consolas" pitchFamily="49" charset="0"/>
                <a:cs typeface="Consolas" pitchFamily="49" charset="0"/>
              </a:rPr>
              <a:t>i = </a:t>
            </a:r>
            <a:r>
              <a:rPr lang="es-ES" sz="2000" dirty="0">
                <a:solidFill>
                  <a:srgbClr val="FFFF00"/>
                </a:solidFill>
                <a:latin typeface="Consolas" pitchFamily="49" charset="0"/>
                <a:cs typeface="Consolas" pitchFamily="49" charset="0"/>
              </a:rPr>
              <a:t>2</a:t>
            </a:r>
            <a:r>
              <a:rPr lang="es-ES" sz="2000" dirty="0">
                <a:solidFill>
                  <a:prstClr val="white"/>
                </a:solidFill>
                <a:latin typeface="Consolas" pitchFamily="49" charset="0"/>
                <a:cs typeface="Consolas" pitchFamily="49" charset="0"/>
              </a:rPr>
              <a:t>; i &lt; N; i++) {</a:t>
            </a:r>
          </a:p>
          <a:p>
            <a:pPr lvl="1" indent="1588">
              <a:spcBef>
                <a:spcPts val="0"/>
              </a:spcBef>
              <a:spcAft>
                <a:spcPts val="300"/>
              </a:spcAft>
              <a:buClr>
                <a:srgbClr val="0F6FC6">
                  <a:lumMod val="40000"/>
                  <a:lumOff val="60000"/>
                </a:srgbClr>
              </a:buClr>
              <a:buNone/>
            </a:pPr>
            <a:r>
              <a:rPr lang="es-ES" sz="2000" dirty="0">
                <a:solidFill>
                  <a:prstClr val="white"/>
                </a:solidFill>
                <a:latin typeface="Consolas" pitchFamily="49" charset="0"/>
                <a:cs typeface="Consolas" pitchFamily="49" charset="0"/>
              </a:rPr>
              <a:t>  </a:t>
            </a:r>
            <a:r>
              <a:rPr lang="es-ES" sz="2000" dirty="0" err="1">
                <a:solidFill>
                  <a:prstClr val="white"/>
                </a:solidFill>
                <a:latin typeface="Consolas" pitchFamily="49" charset="0"/>
                <a:cs typeface="Consolas" pitchFamily="49" charset="0"/>
              </a:rPr>
              <a:t>fib</a:t>
            </a:r>
            <a:r>
              <a:rPr lang="es-ES" sz="2000" dirty="0">
                <a:solidFill>
                  <a:prstClr val="white"/>
                </a:solidFill>
                <a:latin typeface="Consolas" pitchFamily="49" charset="0"/>
                <a:cs typeface="Consolas" pitchFamily="49" charset="0"/>
              </a:rPr>
              <a:t>[i] = </a:t>
            </a:r>
            <a:r>
              <a:rPr lang="es-ES" sz="2000" dirty="0" err="1">
                <a:solidFill>
                  <a:prstClr val="white"/>
                </a:solidFill>
                <a:latin typeface="Consolas" pitchFamily="49" charset="0"/>
                <a:cs typeface="Consolas" pitchFamily="49" charset="0"/>
              </a:rPr>
              <a:t>fib</a:t>
            </a:r>
            <a:r>
              <a:rPr lang="es-ES" sz="2000" dirty="0">
                <a:solidFill>
                  <a:prstClr val="white"/>
                </a:solidFill>
                <a:latin typeface="Consolas" pitchFamily="49" charset="0"/>
                <a:cs typeface="Consolas" pitchFamily="49" charset="0"/>
              </a:rPr>
              <a:t>[i - </a:t>
            </a:r>
            <a:r>
              <a:rPr lang="es-ES" sz="2000" dirty="0">
                <a:solidFill>
                  <a:srgbClr val="FFFF00"/>
                </a:solidFill>
                <a:latin typeface="Consolas" pitchFamily="49" charset="0"/>
                <a:cs typeface="Consolas" pitchFamily="49" charset="0"/>
              </a:rPr>
              <a:t>1</a:t>
            </a:r>
            <a:r>
              <a:rPr lang="es-ES" sz="2000" dirty="0">
                <a:solidFill>
                  <a:prstClr val="white"/>
                </a:solidFill>
                <a:latin typeface="Consolas" pitchFamily="49" charset="0"/>
                <a:cs typeface="Consolas" pitchFamily="49" charset="0"/>
              </a:rPr>
              <a:t>] + </a:t>
            </a:r>
            <a:r>
              <a:rPr lang="es-ES" sz="2000" dirty="0" err="1">
                <a:solidFill>
                  <a:prstClr val="white"/>
                </a:solidFill>
                <a:latin typeface="Consolas" pitchFamily="49" charset="0"/>
                <a:cs typeface="Consolas" pitchFamily="49" charset="0"/>
              </a:rPr>
              <a:t>fib</a:t>
            </a:r>
            <a:r>
              <a:rPr lang="es-ES" sz="2000" dirty="0">
                <a:solidFill>
                  <a:prstClr val="white"/>
                </a:solidFill>
                <a:latin typeface="Consolas" pitchFamily="49" charset="0"/>
                <a:cs typeface="Consolas" pitchFamily="49" charset="0"/>
              </a:rPr>
              <a:t>[i - </a:t>
            </a:r>
            <a:r>
              <a:rPr lang="es-ES" sz="2000" dirty="0">
                <a:solidFill>
                  <a:srgbClr val="FFFF00"/>
                </a:solidFill>
                <a:latin typeface="Consolas" pitchFamily="49" charset="0"/>
                <a:cs typeface="Consolas" pitchFamily="49" charset="0"/>
              </a:rPr>
              <a:t>2</a:t>
            </a:r>
            <a:r>
              <a:rPr lang="es-ES" sz="2000" dirty="0">
                <a:solidFill>
                  <a:prstClr val="white"/>
                </a:solidFill>
                <a:latin typeface="Consolas" pitchFamily="49" charset="0"/>
                <a:cs typeface="Consolas" pitchFamily="49" charset="0"/>
              </a:rPr>
              <a:t>];</a:t>
            </a:r>
          </a:p>
          <a:p>
            <a:pPr lvl="1" indent="1588">
              <a:spcBef>
                <a:spcPts val="0"/>
              </a:spcBef>
              <a:spcAft>
                <a:spcPts val="300"/>
              </a:spcAft>
              <a:buClr>
                <a:srgbClr val="0F6FC6">
                  <a:lumMod val="40000"/>
                  <a:lumOff val="60000"/>
                </a:srgbClr>
              </a:buClr>
              <a:buNone/>
            </a:pPr>
            <a:r>
              <a:rPr lang="es-ES" sz="2000" dirty="0">
                <a:solidFill>
                  <a:prstClr val="white"/>
                </a:solidFill>
                <a:latin typeface="Consolas" pitchFamily="49" charset="0"/>
                <a:cs typeface="Consolas" pitchFamily="49" charset="0"/>
              </a:rPr>
              <a:t>}</a:t>
            </a:r>
          </a:p>
          <a:p>
            <a:pPr lvl="1" indent="1588">
              <a:spcBef>
                <a:spcPts val="0"/>
              </a:spcBef>
              <a:spcAft>
                <a:spcPts val="300"/>
              </a:spcAft>
              <a:buClr>
                <a:srgbClr val="0F6FC6">
                  <a:lumMod val="40000"/>
                  <a:lumOff val="60000"/>
                </a:srgbClr>
              </a:buClr>
              <a:buNone/>
            </a:pPr>
            <a:r>
              <a:rPr lang="es-ES" sz="2000" dirty="0">
                <a:solidFill>
                  <a:srgbClr val="009DD9">
                    <a:lumMod val="60000"/>
                    <a:lumOff val="40000"/>
                  </a:srgbClr>
                </a:solidFill>
                <a:latin typeface="Consolas" pitchFamily="49" charset="0"/>
                <a:cs typeface="Consolas" pitchFamily="49" charset="0"/>
              </a:rPr>
              <a:t>for </a:t>
            </a:r>
            <a:r>
              <a:rPr lang="es-ES" sz="2000" dirty="0">
                <a:solidFill>
                  <a:prstClr val="white"/>
                </a:solidFill>
                <a:latin typeface="Consolas" pitchFamily="49" charset="0"/>
                <a:cs typeface="Consolas" pitchFamily="49" charset="0"/>
              </a:rPr>
              <a:t>(</a:t>
            </a:r>
            <a:r>
              <a:rPr lang="es-ES" sz="2000" dirty="0">
                <a:solidFill>
                  <a:srgbClr val="FFC000"/>
                </a:solidFill>
                <a:latin typeface="Consolas" pitchFamily="49" charset="0"/>
                <a:cs typeface="Consolas" pitchFamily="49" charset="0"/>
              </a:rPr>
              <a:t>int </a:t>
            </a:r>
            <a:r>
              <a:rPr lang="es-ES" sz="2000" dirty="0">
                <a:solidFill>
                  <a:prstClr val="white"/>
                </a:solidFill>
                <a:latin typeface="Consolas" pitchFamily="49" charset="0"/>
                <a:cs typeface="Consolas" pitchFamily="49" charset="0"/>
              </a:rPr>
              <a:t>i = </a:t>
            </a:r>
            <a:r>
              <a:rPr lang="es-ES" sz="2000" dirty="0">
                <a:solidFill>
                  <a:srgbClr val="FFFF00"/>
                </a:solidFill>
                <a:latin typeface="Consolas" pitchFamily="49" charset="0"/>
                <a:cs typeface="Consolas" pitchFamily="49" charset="0"/>
              </a:rPr>
              <a:t>0</a:t>
            </a:r>
            <a:r>
              <a:rPr lang="es-ES" sz="2000" dirty="0">
                <a:solidFill>
                  <a:prstClr val="white"/>
                </a:solidFill>
                <a:latin typeface="Consolas" pitchFamily="49" charset="0"/>
                <a:cs typeface="Consolas" pitchFamily="49" charset="0"/>
              </a:rPr>
              <a:t>; i &lt; N; i++) {</a:t>
            </a:r>
          </a:p>
          <a:p>
            <a:pPr lvl="1" indent="1588">
              <a:spcBef>
                <a:spcPts val="0"/>
              </a:spcBef>
              <a:spcAft>
                <a:spcPts val="300"/>
              </a:spcAft>
              <a:buClr>
                <a:srgbClr val="0F6FC6">
                  <a:lumMod val="40000"/>
                  <a:lumOff val="60000"/>
                </a:srgbClr>
              </a:buClr>
              <a:buNone/>
            </a:pPr>
            <a:r>
              <a:rPr lang="es-ES" sz="2000" dirty="0">
                <a:solidFill>
                  <a:prstClr val="white"/>
                </a:solidFill>
                <a:latin typeface="Consolas" pitchFamily="49" charset="0"/>
                <a:cs typeface="Consolas" pitchFamily="49" charset="0"/>
              </a:rPr>
              <a:t>  cout &lt;&lt; </a:t>
            </a:r>
            <a:r>
              <a:rPr lang="es-ES" sz="2000" dirty="0" err="1">
                <a:solidFill>
                  <a:prstClr val="white"/>
                </a:solidFill>
                <a:latin typeface="Consolas" pitchFamily="49" charset="0"/>
                <a:cs typeface="Consolas" pitchFamily="49" charset="0"/>
              </a:rPr>
              <a:t>fib</a:t>
            </a:r>
            <a:r>
              <a:rPr lang="es-ES" sz="2000" dirty="0">
                <a:solidFill>
                  <a:prstClr val="white"/>
                </a:solidFill>
                <a:latin typeface="Consolas" pitchFamily="49" charset="0"/>
                <a:cs typeface="Consolas" pitchFamily="49" charset="0"/>
              </a:rPr>
              <a:t>[i] &lt;&lt; </a:t>
            </a:r>
            <a:r>
              <a:rPr lang="es-ES" sz="2000" dirty="0">
                <a:solidFill>
                  <a:srgbClr val="FFFF00"/>
                </a:solidFill>
                <a:latin typeface="Consolas" pitchFamily="49" charset="0"/>
                <a:cs typeface="Consolas" pitchFamily="49" charset="0"/>
              </a:rPr>
              <a:t>"   "</a:t>
            </a:r>
            <a:r>
              <a:rPr lang="es-ES" sz="2000" dirty="0">
                <a:solidFill>
                  <a:prstClr val="white"/>
                </a:solidFill>
                <a:latin typeface="Consolas" pitchFamily="49" charset="0"/>
                <a:cs typeface="Consolas" pitchFamily="49" charset="0"/>
              </a:rPr>
              <a:t>;</a:t>
            </a:r>
          </a:p>
          <a:p>
            <a:pPr lvl="1" indent="1588">
              <a:spcBef>
                <a:spcPts val="0"/>
              </a:spcBef>
              <a:spcAft>
                <a:spcPts val="300"/>
              </a:spcAft>
              <a:buClr>
                <a:srgbClr val="0F6FC6">
                  <a:lumMod val="40000"/>
                  <a:lumOff val="60000"/>
                </a:srgbClr>
              </a:buClr>
              <a:buNone/>
            </a:pPr>
            <a:r>
              <a:rPr lang="es-ES" sz="2000" dirty="0">
                <a:solidFill>
                  <a:prstClr val="white"/>
                </a:solidFill>
                <a:latin typeface="Consolas" pitchFamily="49" charset="0"/>
                <a:cs typeface="Consolas" pitchFamily="49" charset="0"/>
              </a:rPr>
              <a:t>}</a:t>
            </a:r>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14</a:t>
            </a:fld>
            <a:endParaRPr lang="en-US" dirty="0"/>
          </a:p>
        </p:txBody>
      </p:sp>
      <p:sp>
        <p:nvSpPr>
          <p:cNvPr id="5" name="4 Marcador de pie de página"/>
          <p:cNvSpPr>
            <a:spLocks noGrp="1"/>
          </p:cNvSpPr>
          <p:nvPr>
            <p:ph type="ftr" sz="quarter" idx="11"/>
          </p:nvPr>
        </p:nvSpPr>
        <p:spPr/>
        <p:txBody>
          <a:bodyPr/>
          <a:lstStyle/>
          <a:p>
            <a:r>
              <a:rPr lang="es-ES"/>
              <a:t>AyED I – Unidad 6</a:t>
            </a:r>
            <a:endParaRPr lang="es-ES" dirty="0"/>
          </a:p>
        </p:txBody>
      </p:sp>
      <p:sp>
        <p:nvSpPr>
          <p:cNvPr id="6" name="CuadroTexto 5">
            <a:extLst>
              <a:ext uri="{FF2B5EF4-FFF2-40B4-BE49-F238E27FC236}">
                <a16:creationId xmlns:a16="http://schemas.microsoft.com/office/drawing/2014/main" id="{D220B185-613F-9D7D-1FFB-25EC8D220B44}"/>
              </a:ext>
            </a:extLst>
          </p:cNvPr>
          <p:cNvSpPr txBox="1"/>
          <p:nvPr/>
        </p:nvSpPr>
        <p:spPr>
          <a:xfrm>
            <a:off x="8311881" y="2969758"/>
            <a:ext cx="3599723" cy="3293209"/>
          </a:xfrm>
          <a:prstGeom prst="rect">
            <a:avLst/>
          </a:prstGeom>
          <a:solidFill>
            <a:schemeClr val="accent1"/>
          </a:solidFill>
          <a:ln w="25400" cap="flat" cmpd="sng" algn="ctr">
            <a:solidFill>
              <a:schemeClr val="accent1">
                <a:shade val="5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s-MX" sz="1600" dirty="0">
                <a:solidFill>
                  <a:schemeClr val="bg1"/>
                </a:solidFill>
              </a:rPr>
              <a:t>El factorial lo definimos como n! = n x (n - 1)! es un ejemplo de recurrencia con 1! = 1 como condición final. </a:t>
            </a:r>
            <a:br>
              <a:rPr lang="es-MX" sz="1600" dirty="0">
                <a:solidFill>
                  <a:schemeClr val="bg1"/>
                </a:solidFill>
              </a:rPr>
            </a:br>
            <a:r>
              <a:rPr lang="es-MX" sz="1600" dirty="0">
                <a:solidFill>
                  <a:schemeClr val="bg1"/>
                </a:solidFill>
              </a:rPr>
              <a:t>Tomemos como ejemplo la secuencia de </a:t>
            </a:r>
            <a:r>
              <a:rPr lang="es-MX" sz="1600" dirty="0">
                <a:solidFill>
                  <a:schemeClr val="accent1">
                    <a:lumMod val="60000"/>
                    <a:lumOff val="40000"/>
                  </a:schemeClr>
                </a:solidFill>
              </a:rPr>
              <a:t>Fibonacci</a:t>
            </a:r>
            <a:r>
              <a:rPr lang="es-MX" sz="1600" dirty="0">
                <a:solidFill>
                  <a:schemeClr val="bg1"/>
                </a:solidFill>
              </a:rPr>
              <a:t>. La secuencia de Fibonacci es la secuencia de los números</a:t>
            </a:r>
            <a:br>
              <a:rPr lang="es-MX" sz="1600" dirty="0">
                <a:solidFill>
                  <a:schemeClr val="bg1"/>
                </a:solidFill>
              </a:rPr>
            </a:br>
            <a:r>
              <a:rPr lang="es-MX" sz="1600" dirty="0">
                <a:solidFill>
                  <a:schemeClr val="bg1"/>
                </a:solidFill>
              </a:rPr>
              <a:t> 1, 1, 2, 3, 5, 8, 13, 21, 34, 55, ... </a:t>
            </a:r>
            <a:br>
              <a:rPr lang="es-MX" sz="1600" dirty="0">
                <a:solidFill>
                  <a:schemeClr val="bg1"/>
                </a:solidFill>
              </a:rPr>
            </a:br>
            <a:r>
              <a:rPr lang="es-MX" sz="1600" dirty="0">
                <a:solidFill>
                  <a:schemeClr val="bg1"/>
                </a:solidFill>
              </a:rPr>
              <a:t>Los dos primeros números de la secuencia son ambos 1, mientras que cada número siguiente es la suma de los </a:t>
            </a:r>
            <a:br>
              <a:rPr lang="es-MX" sz="1600" dirty="0">
                <a:solidFill>
                  <a:schemeClr val="bg1"/>
                </a:solidFill>
              </a:rPr>
            </a:br>
            <a:r>
              <a:rPr lang="es-MX" sz="1600" dirty="0">
                <a:solidFill>
                  <a:schemeClr val="bg1"/>
                </a:solidFill>
              </a:rPr>
              <a:t>dos números anteriores</a:t>
            </a:r>
            <a:endParaRPr lang="es-AR" sz="1600" dirty="0"/>
          </a:p>
        </p:txBody>
      </p:sp>
      <p:pic>
        <p:nvPicPr>
          <p:cNvPr id="8" name="Cámara 7">
            <a:extLst>
              <a:ext uri="{FF2B5EF4-FFF2-40B4-BE49-F238E27FC236}">
                <a16:creationId xmlns:a16="http://schemas.microsoft.com/office/drawing/2014/main" id="{BF8B8DB3-D8DE-9FB5-6909-A4E90422E824}"/>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cSld>
  <p:clrMapOvr>
    <a:masterClrMapping/>
  </p:clrMapOvr>
  <p:transition spd="med">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BF0B2126-93E0-DCE4-B5EF-538A79604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r>
              <a:rPr lang="es-ES" dirty="0"/>
              <a:t>Ejemplos</a:t>
            </a:r>
            <a:endParaRPr lang="es-ES" dirty="0">
              <a:latin typeface="Consolas" pitchFamily="49" charset="0"/>
            </a:endParaRPr>
          </a:p>
        </p:txBody>
      </p:sp>
      <p:sp>
        <p:nvSpPr>
          <p:cNvPr id="3" name="2 Marcador de contenido"/>
          <p:cNvSpPr>
            <a:spLocks noGrp="1"/>
          </p:cNvSpPr>
          <p:nvPr>
            <p:ph idx="1"/>
          </p:nvPr>
        </p:nvSpPr>
        <p:spPr>
          <a:xfrm>
            <a:off x="1981200" y="980728"/>
            <a:ext cx="8363272" cy="5110179"/>
          </a:xfrm>
        </p:spPr>
        <p:txBody>
          <a:bodyPr>
            <a:normAutofit/>
          </a:bodyPr>
          <a:lstStyle/>
          <a:p>
            <a:pPr>
              <a:spcBef>
                <a:spcPts val="0"/>
              </a:spcBef>
              <a:spcAft>
                <a:spcPts val="1200"/>
              </a:spcAft>
            </a:pPr>
            <a:r>
              <a:rPr lang="es-ES" sz="2800" dirty="0">
                <a:solidFill>
                  <a:schemeClr val="bg2">
                    <a:lumMod val="20000"/>
                    <a:lumOff val="80000"/>
                  </a:schemeClr>
                </a:solidFill>
              </a:rPr>
              <a:t>Cuenta de valores con k dígitos</a:t>
            </a:r>
          </a:p>
          <a:p>
            <a:pPr lvl="1" indent="1588">
              <a:spcBef>
                <a:spcPts val="0"/>
              </a:spcBef>
              <a:spcAft>
                <a:spcPts val="600"/>
              </a:spcAft>
              <a:buNone/>
            </a:pPr>
            <a:r>
              <a:rPr lang="es-ES" i="0" dirty="0"/>
              <a:t>Recorrer una lista de N enteros contabilizando cuántos son </a:t>
            </a:r>
            <a:br>
              <a:rPr lang="es-ES" i="0" dirty="0"/>
            </a:br>
            <a:r>
              <a:rPr lang="es-ES" i="0" dirty="0"/>
              <a:t>de 1 dígito, cuántos de 2 dígitos, etcétera (hasta 5 dígitos)</a:t>
            </a:r>
          </a:p>
          <a:p>
            <a:pPr lvl="1" indent="1588">
              <a:spcBef>
                <a:spcPts val="0"/>
              </a:spcBef>
              <a:spcAft>
                <a:spcPts val="600"/>
              </a:spcAft>
              <a:buNone/>
            </a:pPr>
            <a:r>
              <a:rPr lang="es-ES" dirty="0"/>
              <a:t>2 arrays: array con los números y array de contadores</a:t>
            </a:r>
            <a:endParaRPr lang="es-ES" i="0" dirty="0"/>
          </a:p>
          <a:p>
            <a:pPr marL="361942" lvl="1" indent="0">
              <a:spcBef>
                <a:spcPts val="0"/>
              </a:spcBef>
              <a:buNone/>
            </a:pPr>
            <a:r>
              <a:rPr lang="es-ES" sz="2000" dirty="0">
                <a:solidFill>
                  <a:schemeClr val="accent2">
                    <a:lumMod val="60000"/>
                    <a:lumOff val="40000"/>
                  </a:schemeClr>
                </a:solidFill>
                <a:latin typeface="Consolas" pitchFamily="49" charset="0"/>
                <a:cs typeface="Consolas" pitchFamily="49" charset="0"/>
              </a:rPr>
              <a:t>const</a:t>
            </a:r>
            <a:r>
              <a:rPr lang="es-ES" sz="2000" dirty="0">
                <a:latin typeface="Consolas" pitchFamily="49" charset="0"/>
                <a:cs typeface="Consolas" pitchFamily="49" charset="0"/>
              </a:rPr>
              <a:t> </a:t>
            </a:r>
            <a:r>
              <a:rPr lang="es-ES" sz="2000" dirty="0">
                <a:solidFill>
                  <a:srgbClr val="FFC000"/>
                </a:solidFill>
                <a:latin typeface="Consolas" pitchFamily="49" charset="0"/>
              </a:rPr>
              <a:t>int </a:t>
            </a:r>
            <a:r>
              <a:rPr lang="es-ES" sz="2000" dirty="0">
                <a:latin typeface="Consolas" pitchFamily="49" charset="0"/>
                <a:cs typeface="Consolas" pitchFamily="49" charset="0"/>
              </a:rPr>
              <a:t>NUM = </a:t>
            </a:r>
            <a:r>
              <a:rPr lang="es-ES" sz="2000" dirty="0">
                <a:solidFill>
                  <a:srgbClr val="FFFF00"/>
                </a:solidFill>
                <a:latin typeface="Consolas" pitchFamily="49" charset="0"/>
                <a:cs typeface="Consolas" pitchFamily="49" charset="0"/>
              </a:rPr>
              <a:t>100</a:t>
            </a:r>
            <a:r>
              <a:rPr lang="es-ES" sz="2000" dirty="0">
                <a:latin typeface="Consolas" pitchFamily="49" charset="0"/>
                <a:cs typeface="Consolas" pitchFamily="49" charset="0"/>
              </a:rPr>
              <a:t>;</a:t>
            </a:r>
          </a:p>
          <a:p>
            <a:pPr marL="361942" lvl="1" indent="0">
              <a:spcBef>
                <a:spcPts val="0"/>
              </a:spcBef>
              <a:buNone/>
            </a:pPr>
            <a:r>
              <a:rPr lang="es-ES" sz="2000" dirty="0">
                <a:solidFill>
                  <a:schemeClr val="accent2">
                    <a:lumMod val="60000"/>
                    <a:lumOff val="40000"/>
                  </a:schemeClr>
                </a:solidFill>
                <a:latin typeface="Consolas" pitchFamily="49" charset="0"/>
                <a:cs typeface="Consolas" pitchFamily="49" charset="0"/>
              </a:rPr>
              <a:t>typedef</a:t>
            </a:r>
            <a:r>
              <a:rPr lang="es-ES" sz="2000" dirty="0">
                <a:latin typeface="Consolas" pitchFamily="49" charset="0"/>
                <a:cs typeface="Consolas" pitchFamily="49" charset="0"/>
              </a:rPr>
              <a:t> </a:t>
            </a:r>
            <a:r>
              <a:rPr lang="es-ES" sz="2000" dirty="0">
                <a:solidFill>
                  <a:srgbClr val="FFC000"/>
                </a:solidFill>
                <a:latin typeface="Consolas" pitchFamily="49" charset="0"/>
              </a:rPr>
              <a:t>int </a:t>
            </a:r>
            <a:r>
              <a:rPr lang="es-ES" sz="2000" dirty="0" err="1">
                <a:solidFill>
                  <a:srgbClr val="FFC000"/>
                </a:solidFill>
                <a:latin typeface="Consolas" pitchFamily="49" charset="0"/>
                <a:cs typeface="Consolas" pitchFamily="49" charset="0"/>
              </a:rPr>
              <a:t>tNum</a:t>
            </a:r>
            <a:r>
              <a:rPr lang="es-ES" sz="2000" dirty="0">
                <a:latin typeface="Consolas" pitchFamily="49" charset="0"/>
                <a:cs typeface="Consolas" pitchFamily="49" charset="0"/>
              </a:rPr>
              <a:t>[NUM]; </a:t>
            </a:r>
            <a:r>
              <a:rPr lang="es-ES" sz="2000" dirty="0">
                <a:solidFill>
                  <a:srgbClr val="92D050"/>
                </a:solidFill>
                <a:latin typeface="Consolas" pitchFamily="49" charset="0"/>
                <a:cs typeface="Consolas" pitchFamily="49" charset="0"/>
              </a:rPr>
              <a:t>// Exactamente 100 números</a:t>
            </a:r>
            <a:endParaRPr lang="es-ES" sz="2000" dirty="0">
              <a:latin typeface="Consolas" pitchFamily="49" charset="0"/>
              <a:cs typeface="Consolas" pitchFamily="49" charset="0"/>
            </a:endParaRPr>
          </a:p>
          <a:p>
            <a:pPr marL="361942" lvl="1" indent="0">
              <a:spcBef>
                <a:spcPts val="0"/>
              </a:spcBef>
              <a:buNone/>
            </a:pPr>
            <a:r>
              <a:rPr lang="es-ES" sz="2000" dirty="0" err="1">
                <a:solidFill>
                  <a:srgbClr val="FFC000"/>
                </a:solidFill>
                <a:latin typeface="Consolas" pitchFamily="49" charset="0"/>
                <a:cs typeface="Consolas" pitchFamily="49" charset="0"/>
              </a:rPr>
              <a:t>tNum</a:t>
            </a:r>
            <a:r>
              <a:rPr lang="es-ES" sz="2000" dirty="0">
                <a:latin typeface="Consolas" pitchFamily="49" charset="0"/>
                <a:cs typeface="Consolas" pitchFamily="49" charset="0"/>
              </a:rPr>
              <a:t> </a:t>
            </a:r>
            <a:r>
              <a:rPr lang="es-ES" sz="2000" dirty="0" err="1">
                <a:latin typeface="Consolas" pitchFamily="49" charset="0"/>
                <a:cs typeface="Consolas" pitchFamily="49" charset="0"/>
              </a:rPr>
              <a:t>numeros</a:t>
            </a:r>
            <a:r>
              <a:rPr lang="es-ES" sz="2000" dirty="0">
                <a:latin typeface="Consolas" pitchFamily="49" charset="0"/>
                <a:cs typeface="Consolas" pitchFamily="49" charset="0"/>
              </a:rPr>
              <a:t>;</a:t>
            </a:r>
            <a:endParaRPr lang="es-ES" sz="2000" dirty="0">
              <a:solidFill>
                <a:srgbClr val="92D050"/>
              </a:solidFill>
              <a:latin typeface="Consolas" pitchFamily="49" charset="0"/>
              <a:cs typeface="Consolas" pitchFamily="49" charset="0"/>
            </a:endParaRPr>
          </a:p>
          <a:p>
            <a:pPr marL="361942" lvl="1" indent="0">
              <a:spcBef>
                <a:spcPts val="0"/>
              </a:spcBef>
              <a:buNone/>
            </a:pPr>
            <a:r>
              <a:rPr lang="es-ES" sz="2000" dirty="0">
                <a:solidFill>
                  <a:schemeClr val="accent2">
                    <a:lumMod val="60000"/>
                    <a:lumOff val="40000"/>
                  </a:schemeClr>
                </a:solidFill>
                <a:latin typeface="Consolas" pitchFamily="49" charset="0"/>
                <a:cs typeface="Consolas" pitchFamily="49" charset="0"/>
              </a:rPr>
              <a:t>const</a:t>
            </a:r>
            <a:r>
              <a:rPr lang="es-ES" sz="2000" dirty="0">
                <a:latin typeface="Consolas" pitchFamily="49" charset="0"/>
                <a:cs typeface="Consolas" pitchFamily="49" charset="0"/>
              </a:rPr>
              <a:t> </a:t>
            </a:r>
            <a:r>
              <a:rPr lang="es-ES" sz="2000" dirty="0">
                <a:solidFill>
                  <a:srgbClr val="FFC000"/>
                </a:solidFill>
                <a:latin typeface="Consolas" pitchFamily="49" charset="0"/>
              </a:rPr>
              <a:t>int </a:t>
            </a:r>
            <a:r>
              <a:rPr lang="es-ES" sz="2000" dirty="0" err="1">
                <a:latin typeface="Consolas" pitchFamily="49" charset="0"/>
                <a:cs typeface="Consolas" pitchFamily="49" charset="0"/>
              </a:rPr>
              <a:t>DIG</a:t>
            </a:r>
            <a:r>
              <a:rPr lang="es-ES" sz="2000" dirty="0">
                <a:latin typeface="Consolas" pitchFamily="49" charset="0"/>
                <a:cs typeface="Consolas" pitchFamily="49" charset="0"/>
              </a:rPr>
              <a:t> = </a:t>
            </a:r>
            <a:r>
              <a:rPr lang="es-ES" sz="2000" dirty="0">
                <a:solidFill>
                  <a:srgbClr val="FFFF00"/>
                </a:solidFill>
                <a:latin typeface="Consolas" pitchFamily="49" charset="0"/>
                <a:cs typeface="Consolas" pitchFamily="49" charset="0"/>
              </a:rPr>
              <a:t>5</a:t>
            </a:r>
            <a:r>
              <a:rPr lang="es-ES" sz="2000" dirty="0">
                <a:latin typeface="Consolas" pitchFamily="49" charset="0"/>
                <a:cs typeface="Consolas" pitchFamily="49" charset="0"/>
              </a:rPr>
              <a:t>;</a:t>
            </a:r>
          </a:p>
          <a:p>
            <a:pPr marL="361942" lvl="1" indent="0">
              <a:spcBef>
                <a:spcPts val="0"/>
              </a:spcBef>
              <a:buNone/>
            </a:pPr>
            <a:r>
              <a:rPr lang="es-ES" sz="2000" dirty="0">
                <a:solidFill>
                  <a:schemeClr val="accent2">
                    <a:lumMod val="60000"/>
                    <a:lumOff val="40000"/>
                  </a:schemeClr>
                </a:solidFill>
                <a:latin typeface="Consolas" pitchFamily="49" charset="0"/>
                <a:cs typeface="Consolas" pitchFamily="49" charset="0"/>
              </a:rPr>
              <a:t>typedef</a:t>
            </a:r>
            <a:r>
              <a:rPr lang="es-ES" sz="2000" dirty="0">
                <a:latin typeface="Consolas" pitchFamily="49" charset="0"/>
                <a:cs typeface="Consolas" pitchFamily="49" charset="0"/>
              </a:rPr>
              <a:t> </a:t>
            </a:r>
            <a:r>
              <a:rPr lang="es-ES" sz="2000" dirty="0">
                <a:solidFill>
                  <a:srgbClr val="FFC000"/>
                </a:solidFill>
                <a:latin typeface="Consolas" pitchFamily="49" charset="0"/>
              </a:rPr>
              <a:t>int </a:t>
            </a:r>
            <a:r>
              <a:rPr lang="es-ES" sz="2000" dirty="0" err="1">
                <a:solidFill>
                  <a:srgbClr val="FFC000"/>
                </a:solidFill>
                <a:latin typeface="Consolas" pitchFamily="49" charset="0"/>
              </a:rPr>
              <a:t>tDig</a:t>
            </a:r>
            <a:r>
              <a:rPr lang="es-ES" sz="2000" dirty="0">
                <a:latin typeface="Consolas" pitchFamily="49" charset="0"/>
                <a:cs typeface="Consolas" pitchFamily="49" charset="0"/>
              </a:rPr>
              <a:t>[</a:t>
            </a:r>
            <a:r>
              <a:rPr lang="es-ES" sz="2000" dirty="0" err="1">
                <a:latin typeface="Consolas" pitchFamily="49" charset="0"/>
                <a:cs typeface="Consolas" pitchFamily="49" charset="0"/>
              </a:rPr>
              <a:t>DIG</a:t>
            </a:r>
            <a:r>
              <a:rPr lang="es-ES" sz="2000" dirty="0">
                <a:latin typeface="Consolas" pitchFamily="49" charset="0"/>
                <a:cs typeface="Consolas" pitchFamily="49" charset="0"/>
              </a:rPr>
              <a:t>]; </a:t>
            </a:r>
            <a:r>
              <a:rPr lang="es-ES" sz="2000" dirty="0">
                <a:solidFill>
                  <a:srgbClr val="92D050"/>
                </a:solidFill>
                <a:latin typeface="Consolas" pitchFamily="49" charset="0"/>
                <a:cs typeface="Consolas" pitchFamily="49" charset="0"/>
              </a:rPr>
              <a:t>// i --&gt; números de i+1 dígitos</a:t>
            </a:r>
            <a:endParaRPr lang="es-ES" sz="2000" dirty="0">
              <a:latin typeface="Consolas" pitchFamily="49" charset="0"/>
              <a:cs typeface="Consolas" pitchFamily="49" charset="0"/>
            </a:endParaRPr>
          </a:p>
          <a:p>
            <a:pPr marL="361942" lvl="1" indent="0">
              <a:spcBef>
                <a:spcPts val="0"/>
              </a:spcBef>
              <a:spcAft>
                <a:spcPts val="300"/>
              </a:spcAft>
              <a:buNone/>
            </a:pPr>
            <a:r>
              <a:rPr lang="es-ES" sz="2000" dirty="0" err="1">
                <a:solidFill>
                  <a:srgbClr val="FFC000"/>
                </a:solidFill>
                <a:latin typeface="Consolas" pitchFamily="49" charset="0"/>
                <a:cs typeface="Consolas" pitchFamily="49" charset="0"/>
              </a:rPr>
              <a:t>tDig</a:t>
            </a:r>
            <a:r>
              <a:rPr lang="es-ES" sz="2000" dirty="0">
                <a:latin typeface="Consolas" pitchFamily="49" charset="0"/>
                <a:cs typeface="Consolas" pitchFamily="49" charset="0"/>
              </a:rPr>
              <a:t> </a:t>
            </a:r>
            <a:r>
              <a:rPr lang="es-ES" sz="2000" dirty="0" err="1">
                <a:latin typeface="Consolas" pitchFamily="49" charset="0"/>
                <a:cs typeface="Consolas" pitchFamily="49" charset="0"/>
              </a:rPr>
              <a:t>numDig</a:t>
            </a:r>
            <a:r>
              <a:rPr lang="es-ES" sz="2000" dirty="0">
                <a:latin typeface="Consolas" pitchFamily="49" charset="0"/>
                <a:cs typeface="Consolas" pitchFamily="49" charset="0"/>
              </a:rPr>
              <a:t> = { </a:t>
            </a:r>
            <a:r>
              <a:rPr lang="es-ES" sz="2000" dirty="0">
                <a:solidFill>
                  <a:srgbClr val="FFFF00"/>
                </a:solidFill>
                <a:latin typeface="Consolas" pitchFamily="49" charset="0"/>
                <a:cs typeface="Consolas" pitchFamily="49" charset="0"/>
              </a:rPr>
              <a:t>0</a:t>
            </a:r>
            <a:r>
              <a:rPr lang="es-ES" sz="2000" dirty="0">
                <a:latin typeface="Consolas" pitchFamily="49" charset="0"/>
                <a:cs typeface="Consolas" pitchFamily="49" charset="0"/>
              </a:rPr>
              <a:t> };</a:t>
            </a:r>
            <a:endParaRPr lang="es-ES" sz="2000" dirty="0">
              <a:solidFill>
                <a:srgbClr val="92D050"/>
              </a:solidFill>
              <a:latin typeface="Consolas" pitchFamily="49" charset="0"/>
              <a:cs typeface="Consolas" pitchFamily="49" charset="0"/>
            </a:endParaRPr>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15</a:t>
            </a:fld>
            <a:endParaRPr lang="en-US" dirty="0"/>
          </a:p>
        </p:txBody>
      </p:sp>
      <p:sp>
        <p:nvSpPr>
          <p:cNvPr id="5" name="4 Marcador de pie de página"/>
          <p:cNvSpPr>
            <a:spLocks noGrp="1"/>
          </p:cNvSpPr>
          <p:nvPr>
            <p:ph type="ftr" sz="quarter" idx="11"/>
          </p:nvPr>
        </p:nvSpPr>
        <p:spPr/>
        <p:txBody>
          <a:bodyPr/>
          <a:lstStyle/>
          <a:p>
            <a:r>
              <a:rPr lang="es-ES"/>
              <a:t>AyED I – Unidad 6</a:t>
            </a:r>
            <a:endParaRPr lang="es-ES" dirty="0"/>
          </a:p>
        </p:txBody>
      </p:sp>
      <p:graphicFrame>
        <p:nvGraphicFramePr>
          <p:cNvPr id="7" name="6 Tabla"/>
          <p:cNvGraphicFramePr>
            <a:graphicFrameLocks noGrp="1"/>
          </p:cNvGraphicFramePr>
          <p:nvPr/>
        </p:nvGraphicFramePr>
        <p:xfrm>
          <a:off x="2423593" y="4941168"/>
          <a:ext cx="7599428" cy="564507"/>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72000">
                  <a:extLst>
                    <a:ext uri="{9D8B030D-6E8A-4147-A177-3AD203B41FA5}">
                      <a16:colId xmlns:a16="http://schemas.microsoft.com/office/drawing/2014/main" val="20000"/>
                    </a:ext>
                  </a:extLst>
                </a:gridCol>
                <a:gridCol w="716575">
                  <a:extLst>
                    <a:ext uri="{9D8B030D-6E8A-4147-A177-3AD203B41FA5}">
                      <a16:colId xmlns:a16="http://schemas.microsoft.com/office/drawing/2014/main" val="20001"/>
                    </a:ext>
                  </a:extLst>
                </a:gridCol>
                <a:gridCol w="644915">
                  <a:extLst>
                    <a:ext uri="{9D8B030D-6E8A-4147-A177-3AD203B41FA5}">
                      <a16:colId xmlns:a16="http://schemas.microsoft.com/office/drawing/2014/main" val="20002"/>
                    </a:ext>
                  </a:extLst>
                </a:gridCol>
                <a:gridCol w="644915">
                  <a:extLst>
                    <a:ext uri="{9D8B030D-6E8A-4147-A177-3AD203B41FA5}">
                      <a16:colId xmlns:a16="http://schemas.microsoft.com/office/drawing/2014/main" val="20003"/>
                    </a:ext>
                  </a:extLst>
                </a:gridCol>
                <a:gridCol w="644915">
                  <a:extLst>
                    <a:ext uri="{9D8B030D-6E8A-4147-A177-3AD203B41FA5}">
                      <a16:colId xmlns:a16="http://schemas.microsoft.com/office/drawing/2014/main" val="20004"/>
                    </a:ext>
                  </a:extLst>
                </a:gridCol>
                <a:gridCol w="644915">
                  <a:extLst>
                    <a:ext uri="{9D8B030D-6E8A-4147-A177-3AD203B41FA5}">
                      <a16:colId xmlns:a16="http://schemas.microsoft.com/office/drawing/2014/main" val="20005"/>
                    </a:ext>
                  </a:extLst>
                </a:gridCol>
                <a:gridCol w="644915">
                  <a:extLst>
                    <a:ext uri="{9D8B030D-6E8A-4147-A177-3AD203B41FA5}">
                      <a16:colId xmlns:a16="http://schemas.microsoft.com/office/drawing/2014/main" val="20006"/>
                    </a:ext>
                  </a:extLst>
                </a:gridCol>
                <a:gridCol w="644915">
                  <a:extLst>
                    <a:ext uri="{9D8B030D-6E8A-4147-A177-3AD203B41FA5}">
                      <a16:colId xmlns:a16="http://schemas.microsoft.com/office/drawing/2014/main" val="20007"/>
                    </a:ext>
                  </a:extLst>
                </a:gridCol>
                <a:gridCol w="716575">
                  <a:extLst>
                    <a:ext uri="{9D8B030D-6E8A-4147-A177-3AD203B41FA5}">
                      <a16:colId xmlns:a16="http://schemas.microsoft.com/office/drawing/2014/main" val="20008"/>
                    </a:ext>
                  </a:extLst>
                </a:gridCol>
                <a:gridCol w="644915">
                  <a:extLst>
                    <a:ext uri="{9D8B030D-6E8A-4147-A177-3AD203B41FA5}">
                      <a16:colId xmlns:a16="http://schemas.microsoft.com/office/drawing/2014/main" val="20009"/>
                    </a:ext>
                  </a:extLst>
                </a:gridCol>
                <a:gridCol w="679873">
                  <a:extLst>
                    <a:ext uri="{9D8B030D-6E8A-4147-A177-3AD203B41FA5}">
                      <a16:colId xmlns:a16="http://schemas.microsoft.com/office/drawing/2014/main" val="20010"/>
                    </a:ext>
                  </a:extLst>
                </a:gridCol>
              </a:tblGrid>
              <a:tr h="274320">
                <a:tc rowSpan="2">
                  <a:txBody>
                    <a:bodyPr/>
                    <a:lstStyle/>
                    <a:p>
                      <a:pPr algn="r"/>
                      <a:r>
                        <a:rPr lang="es-ES" sz="1600" b="0" dirty="0" err="1">
                          <a:solidFill>
                            <a:schemeClr val="tx1"/>
                          </a:solidFill>
                          <a:effectLst>
                            <a:outerShdw blurRad="38100" dist="38100" dir="2700000" algn="tl">
                              <a:srgbClr val="000000">
                                <a:alpha val="43137"/>
                              </a:srgbClr>
                            </a:outerShdw>
                          </a:effectLst>
                          <a:latin typeface="Consolas" pitchFamily="49" charset="0"/>
                        </a:rPr>
                        <a:t>numeros</a:t>
                      </a:r>
                      <a:endParaRPr lang="es-ES" sz="16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no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123</a:t>
                      </a:r>
                    </a:p>
                  </a:txBody>
                  <a:tcPr>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2</a:t>
                      </a:r>
                    </a:p>
                  </a:txBody>
                  <a:tcPr>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46237</a:t>
                      </a:r>
                    </a:p>
                  </a:txBody>
                  <a:tcPr>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2345</a:t>
                      </a:r>
                    </a:p>
                  </a:txBody>
                  <a:tcPr>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236</a:t>
                      </a:r>
                    </a:p>
                  </a:txBody>
                  <a:tcPr>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11234</a:t>
                      </a:r>
                    </a:p>
                  </a:txBody>
                  <a:tcPr>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33</a:t>
                      </a:r>
                    </a:p>
                  </a:txBody>
                  <a:tcPr>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999</a:t>
                      </a:r>
                    </a:p>
                  </a:txBody>
                  <a:tcPr>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a:t>
                      </a:r>
                    </a:p>
                  </a:txBody>
                  <a:tcPr>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61</a:t>
                      </a:r>
                    </a:p>
                  </a:txBody>
                  <a:tcPr>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290187">
                <a:tc vMerge="1">
                  <a:txBody>
                    <a:bodyPr/>
                    <a:lstStyle/>
                    <a:p>
                      <a:pPr algn="ctr"/>
                      <a:endParaRPr lang="es-ES" sz="1400" b="0" dirty="0">
                        <a:solidFill>
                          <a:schemeClr val="tx1"/>
                        </a:solidFill>
                        <a:effectLst>
                          <a:outerShdw blurRad="38100" dist="38100" dir="2700000" algn="tl">
                            <a:srgbClr val="000000">
                              <a:alpha val="43137"/>
                            </a:srgbClr>
                          </a:outerShdw>
                        </a:effectLst>
                        <a:latin typeface="Consolas" pitchFamily="49" charset="0"/>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0</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1</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2</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3</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4</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5</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6</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7</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99</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8" name="7 Tabla"/>
          <p:cNvGraphicFramePr>
            <a:graphicFrameLocks noGrp="1"/>
          </p:cNvGraphicFramePr>
          <p:nvPr/>
        </p:nvGraphicFramePr>
        <p:xfrm>
          <a:off x="2486077" y="5589240"/>
          <a:ext cx="4738579" cy="564507"/>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00000">
                  <a:extLst>
                    <a:ext uri="{9D8B030D-6E8A-4147-A177-3AD203B41FA5}">
                      <a16:colId xmlns:a16="http://schemas.microsoft.com/office/drawing/2014/main" val="20000"/>
                    </a:ext>
                  </a:extLst>
                </a:gridCol>
                <a:gridCol w="697924">
                  <a:extLst>
                    <a:ext uri="{9D8B030D-6E8A-4147-A177-3AD203B41FA5}">
                      <a16:colId xmlns:a16="http://schemas.microsoft.com/office/drawing/2014/main" val="20001"/>
                    </a:ext>
                  </a:extLst>
                </a:gridCol>
                <a:gridCol w="628131">
                  <a:extLst>
                    <a:ext uri="{9D8B030D-6E8A-4147-A177-3AD203B41FA5}">
                      <a16:colId xmlns:a16="http://schemas.microsoft.com/office/drawing/2014/main" val="20002"/>
                    </a:ext>
                  </a:extLst>
                </a:gridCol>
                <a:gridCol w="628131">
                  <a:extLst>
                    <a:ext uri="{9D8B030D-6E8A-4147-A177-3AD203B41FA5}">
                      <a16:colId xmlns:a16="http://schemas.microsoft.com/office/drawing/2014/main" val="20003"/>
                    </a:ext>
                  </a:extLst>
                </a:gridCol>
                <a:gridCol w="628131">
                  <a:extLst>
                    <a:ext uri="{9D8B030D-6E8A-4147-A177-3AD203B41FA5}">
                      <a16:colId xmlns:a16="http://schemas.microsoft.com/office/drawing/2014/main" val="20004"/>
                    </a:ext>
                  </a:extLst>
                </a:gridCol>
                <a:gridCol w="628131">
                  <a:extLst>
                    <a:ext uri="{9D8B030D-6E8A-4147-A177-3AD203B41FA5}">
                      <a16:colId xmlns:a16="http://schemas.microsoft.com/office/drawing/2014/main" val="20005"/>
                    </a:ext>
                  </a:extLst>
                </a:gridCol>
                <a:gridCol w="628131">
                  <a:extLst>
                    <a:ext uri="{9D8B030D-6E8A-4147-A177-3AD203B41FA5}">
                      <a16:colId xmlns:a16="http://schemas.microsoft.com/office/drawing/2014/main" val="20006"/>
                    </a:ext>
                  </a:extLst>
                </a:gridCol>
              </a:tblGrid>
              <a:tr h="274320">
                <a:tc rowSpan="2">
                  <a:txBody>
                    <a:bodyPr/>
                    <a:lstStyle/>
                    <a:p>
                      <a:pPr algn="r"/>
                      <a:r>
                        <a:rPr lang="es-ES" sz="1600" b="0" dirty="0" err="1">
                          <a:solidFill>
                            <a:schemeClr val="tx1"/>
                          </a:solidFill>
                          <a:effectLst>
                            <a:outerShdw blurRad="38100" dist="38100" dir="2700000" algn="tl">
                              <a:srgbClr val="000000">
                                <a:alpha val="43137"/>
                              </a:srgbClr>
                            </a:outerShdw>
                          </a:effectLst>
                          <a:latin typeface="Consolas" pitchFamily="49" charset="0"/>
                        </a:rPr>
                        <a:t>numDig</a:t>
                      </a:r>
                      <a:endParaRPr lang="es-ES" sz="16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no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0</a:t>
                      </a:r>
                    </a:p>
                  </a:txBody>
                  <a:tcPr>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0</a:t>
                      </a:r>
                    </a:p>
                  </a:txBody>
                  <a:tcPr>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0</a:t>
                      </a:r>
                    </a:p>
                  </a:txBody>
                  <a:tcPr>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0</a:t>
                      </a:r>
                    </a:p>
                  </a:txBody>
                  <a:tcPr>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0</a:t>
                      </a:r>
                    </a:p>
                  </a:txBody>
                  <a:tcPr>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0</a:t>
                      </a:r>
                    </a:p>
                  </a:txBody>
                  <a:tcPr>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290187">
                <a:tc vMerge="1">
                  <a:txBody>
                    <a:bodyPr/>
                    <a:lstStyle/>
                    <a:p>
                      <a:pPr algn="ctr"/>
                      <a:endParaRPr lang="es-ES" sz="1400" b="0" dirty="0">
                        <a:solidFill>
                          <a:schemeClr val="tx1"/>
                        </a:solidFill>
                        <a:effectLst>
                          <a:outerShdw blurRad="38100" dist="38100" dir="2700000" algn="tl">
                            <a:srgbClr val="000000">
                              <a:alpha val="43137"/>
                            </a:srgbClr>
                          </a:outerShdw>
                        </a:effectLst>
                        <a:latin typeface="Consolas" pitchFamily="49" charset="0"/>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0</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1</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2</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3</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4</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200" b="0" dirty="0">
                          <a:solidFill>
                            <a:schemeClr val="tx1"/>
                          </a:solidFill>
                          <a:effectLst>
                            <a:outerShdw blurRad="38100" dist="38100" dir="2700000" algn="tl">
                              <a:srgbClr val="000000">
                                <a:alpha val="43137"/>
                              </a:srgbClr>
                            </a:outerShdw>
                          </a:effectLst>
                          <a:latin typeface="Consolas" pitchFamily="49" charset="0"/>
                        </a:rPr>
                        <a:t>5</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pic>
        <p:nvPicPr>
          <p:cNvPr id="9" name="Cámara 8">
            <a:extLst>
              <a:ext uri="{FF2B5EF4-FFF2-40B4-BE49-F238E27FC236}">
                <a16:creationId xmlns:a16="http://schemas.microsoft.com/office/drawing/2014/main" id="{4971066C-D9A7-ED40-8479-E5C091E0D1E1}"/>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1000"/>
                                        <p:tgtEl>
                                          <p:spTgt spid="3">
                                            <p:txEl>
                                              <p:pRg st="3" end="3"/>
                                            </p:txEl>
                                          </p:spTgt>
                                        </p:tgtEl>
                                      </p:cBhvr>
                                    </p:animEffec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1000"/>
                                        <p:tgtEl>
                                          <p:spTgt spid="3">
                                            <p:txEl>
                                              <p:pRg st="4" end="4"/>
                                            </p:txEl>
                                          </p:spTgt>
                                        </p:tgtEl>
                                      </p:cBhvr>
                                    </p:animEffect>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1000"/>
                                        <p:tgtEl>
                                          <p:spTgt spid="3">
                                            <p:txEl>
                                              <p:pRg st="5" end="5"/>
                                            </p:txEl>
                                          </p:spTgt>
                                        </p:tgtEl>
                                      </p:cBhvr>
                                    </p:animEffect>
                                  </p:childTnLst>
                                </p:cTn>
                              </p:par>
                            </p:childTnLst>
                          </p:cTn>
                        </p:par>
                        <p:par>
                          <p:cTn id="25" fill="hold">
                            <p:stCondLst>
                              <p:cond delay="4000"/>
                            </p:stCondLst>
                            <p:childTnLst>
                              <p:par>
                                <p:cTn id="26" presetID="22" presetClass="entr" presetSubtype="8"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1000"/>
                                        <p:tgtEl>
                                          <p:spTgt spid="7"/>
                                        </p:tgtEl>
                                      </p:cBhvr>
                                    </p:animEffect>
                                  </p:childTnLst>
                                </p:cTn>
                              </p:par>
                            </p:childTnLst>
                          </p:cTn>
                        </p:par>
                        <p:par>
                          <p:cTn id="29" fill="hold">
                            <p:stCondLst>
                              <p:cond delay="5000"/>
                            </p:stCondLst>
                            <p:childTnLst>
                              <p:par>
                                <p:cTn id="30" presetID="22" presetClass="entr" presetSubtype="8" fill="hold"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1000"/>
                                        <p:tgtEl>
                                          <p:spTgt spid="3">
                                            <p:txEl>
                                              <p:pRg st="6" end="6"/>
                                            </p:txEl>
                                          </p:spTgt>
                                        </p:tgtEl>
                                      </p:cBhvr>
                                    </p:animEffect>
                                  </p:childTnLst>
                                </p:cTn>
                              </p:par>
                            </p:childTnLst>
                          </p:cTn>
                        </p:par>
                        <p:par>
                          <p:cTn id="33" fill="hold">
                            <p:stCondLst>
                              <p:cond delay="6000"/>
                            </p:stCondLst>
                            <p:childTnLst>
                              <p:par>
                                <p:cTn id="34" presetID="22" presetClass="entr" presetSubtype="8" fill="hold" nodeType="after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left)">
                                      <p:cBhvr>
                                        <p:cTn id="36" dur="1000"/>
                                        <p:tgtEl>
                                          <p:spTgt spid="3">
                                            <p:txEl>
                                              <p:pRg st="7" end="7"/>
                                            </p:txEl>
                                          </p:spTgt>
                                        </p:tgtEl>
                                      </p:cBhvr>
                                    </p:animEffect>
                                  </p:childTnLst>
                                </p:cTn>
                              </p:par>
                            </p:childTnLst>
                          </p:cTn>
                        </p:par>
                        <p:par>
                          <p:cTn id="37" fill="hold">
                            <p:stCondLst>
                              <p:cond delay="7000"/>
                            </p:stCondLst>
                            <p:childTnLst>
                              <p:par>
                                <p:cTn id="38" presetID="22" presetClass="entr" presetSubtype="8" fill="hold" nodeType="after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wipe(left)">
                                      <p:cBhvr>
                                        <p:cTn id="40" dur="1000"/>
                                        <p:tgtEl>
                                          <p:spTgt spid="3">
                                            <p:txEl>
                                              <p:pRg st="8" end="8"/>
                                            </p:txEl>
                                          </p:spTgt>
                                        </p:tgtEl>
                                      </p:cBhvr>
                                    </p:animEffect>
                                  </p:childTnLst>
                                </p:cTn>
                              </p:par>
                            </p:childTnLst>
                          </p:cTn>
                        </p:par>
                        <p:par>
                          <p:cTn id="41" fill="hold">
                            <p:stCondLst>
                              <p:cond delay="8000"/>
                            </p:stCondLst>
                            <p:childTnLst>
                              <p:par>
                                <p:cTn id="42" presetID="22" presetClass="entr" presetSubtype="8" fill="hold"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left)">
                                      <p:cBhvr>
                                        <p:cTn id="4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044745F4-F880-D53F-045A-2D1B6B4D1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r>
              <a:rPr lang="es-ES" dirty="0"/>
              <a:t>Ejemplos</a:t>
            </a:r>
            <a:endParaRPr lang="es-ES" dirty="0">
              <a:latin typeface="Consolas" pitchFamily="49" charset="0"/>
            </a:endParaRPr>
          </a:p>
        </p:txBody>
      </p:sp>
      <p:sp>
        <p:nvSpPr>
          <p:cNvPr id="3" name="2 Marcador de contenido"/>
          <p:cNvSpPr>
            <a:spLocks noGrp="1"/>
          </p:cNvSpPr>
          <p:nvPr>
            <p:ph idx="1"/>
          </p:nvPr>
        </p:nvSpPr>
        <p:spPr>
          <a:xfrm>
            <a:off x="1981200" y="980728"/>
            <a:ext cx="8363272" cy="5110179"/>
          </a:xfrm>
        </p:spPr>
        <p:txBody>
          <a:bodyPr>
            <a:normAutofit/>
          </a:bodyPr>
          <a:lstStyle/>
          <a:p>
            <a:pPr>
              <a:spcBef>
                <a:spcPts val="0"/>
              </a:spcBef>
              <a:spcAft>
                <a:spcPts val="1200"/>
              </a:spcAft>
            </a:pPr>
            <a:r>
              <a:rPr lang="es-ES" sz="2800" dirty="0">
                <a:solidFill>
                  <a:schemeClr val="bg2">
                    <a:lumMod val="20000"/>
                    <a:lumOff val="80000"/>
                  </a:schemeClr>
                </a:solidFill>
              </a:rPr>
              <a:t>Cuenta de valores con k dígitos</a:t>
            </a:r>
          </a:p>
          <a:p>
            <a:pPr marL="361942" lvl="1" indent="0">
              <a:spcBef>
                <a:spcPts val="0"/>
              </a:spcBef>
              <a:spcAft>
                <a:spcPts val="1200"/>
              </a:spcAft>
              <a:buNone/>
            </a:pPr>
            <a:r>
              <a:rPr lang="es-ES" dirty="0">
                <a:solidFill>
                  <a:prstClr val="white"/>
                </a:solidFill>
              </a:rPr>
              <a:t>Función que devuelve el número de dígitos de un entero:</a:t>
            </a:r>
            <a:endParaRPr lang="es-ES" dirty="0">
              <a:latin typeface="Consolas" pitchFamily="49" charset="0"/>
              <a:cs typeface="Consolas" pitchFamily="49" charset="0"/>
            </a:endParaRPr>
          </a:p>
          <a:p>
            <a:pPr lvl="1" indent="1588">
              <a:spcBef>
                <a:spcPts val="0"/>
              </a:spcBef>
              <a:spcAft>
                <a:spcPts val="300"/>
              </a:spcAft>
              <a:buClr>
                <a:srgbClr val="0F6FC6">
                  <a:lumMod val="40000"/>
                  <a:lumOff val="60000"/>
                </a:srgbClr>
              </a:buClr>
              <a:buNone/>
            </a:pPr>
            <a:r>
              <a:rPr lang="es-ES" sz="2000" dirty="0">
                <a:solidFill>
                  <a:srgbClr val="FFC000"/>
                </a:solidFill>
                <a:latin typeface="Consolas" pitchFamily="49" charset="0"/>
                <a:cs typeface="Consolas" pitchFamily="49" charset="0"/>
              </a:rPr>
              <a:t>int</a:t>
            </a:r>
            <a:r>
              <a:rPr lang="es-ES" sz="2000" dirty="0">
                <a:latin typeface="Consolas" pitchFamily="49" charset="0"/>
                <a:cs typeface="Consolas" pitchFamily="49" charset="0"/>
              </a:rPr>
              <a:t> </a:t>
            </a:r>
            <a:r>
              <a:rPr lang="es-ES" sz="2000" dirty="0" err="1">
                <a:latin typeface="Consolas" pitchFamily="49" charset="0"/>
                <a:cs typeface="Consolas" pitchFamily="49" charset="0"/>
              </a:rPr>
              <a:t>digitos</a:t>
            </a:r>
            <a:r>
              <a:rPr lang="es-ES" sz="2000" dirty="0">
                <a:latin typeface="Consolas" pitchFamily="49" charset="0"/>
                <a:cs typeface="Consolas" pitchFamily="49" charset="0"/>
              </a:rPr>
              <a:t>(</a:t>
            </a:r>
            <a:r>
              <a:rPr lang="es-ES" sz="2000" dirty="0">
                <a:solidFill>
                  <a:srgbClr val="FFC000"/>
                </a:solidFill>
                <a:latin typeface="Consolas" pitchFamily="49" charset="0"/>
                <a:cs typeface="Consolas" pitchFamily="49" charset="0"/>
              </a:rPr>
              <a:t>int</a:t>
            </a:r>
            <a:r>
              <a:rPr lang="es-ES" sz="2000" dirty="0">
                <a:latin typeface="Consolas" pitchFamily="49" charset="0"/>
                <a:cs typeface="Consolas" pitchFamily="49" charset="0"/>
              </a:rPr>
              <a:t> dato) {</a:t>
            </a:r>
          </a:p>
          <a:p>
            <a:pPr lvl="1" indent="1588">
              <a:spcBef>
                <a:spcPts val="0"/>
              </a:spcBef>
              <a:spcAft>
                <a:spcPts val="300"/>
              </a:spcAft>
              <a:buClr>
                <a:srgbClr val="0F6FC6">
                  <a:lumMod val="40000"/>
                  <a:lumOff val="60000"/>
                </a:srgbClr>
              </a:buClr>
              <a:buNone/>
            </a:pPr>
            <a:r>
              <a:rPr lang="es-ES" sz="2000" dirty="0">
                <a:latin typeface="Consolas" pitchFamily="49" charset="0"/>
                <a:cs typeface="Consolas" pitchFamily="49" charset="0"/>
              </a:rPr>
              <a:t>   </a:t>
            </a:r>
            <a:r>
              <a:rPr lang="es-ES" sz="2000" dirty="0">
                <a:solidFill>
                  <a:srgbClr val="FFC000"/>
                </a:solidFill>
                <a:latin typeface="Consolas" pitchFamily="49" charset="0"/>
                <a:cs typeface="Consolas" pitchFamily="49" charset="0"/>
              </a:rPr>
              <a:t>int</a:t>
            </a:r>
            <a:r>
              <a:rPr lang="es-ES" sz="2000" dirty="0">
                <a:latin typeface="Consolas" pitchFamily="49" charset="0"/>
                <a:cs typeface="Consolas" pitchFamily="49" charset="0"/>
              </a:rPr>
              <a:t> </a:t>
            </a:r>
            <a:r>
              <a:rPr lang="es-ES" sz="2000" dirty="0" err="1">
                <a:latin typeface="Consolas" pitchFamily="49" charset="0"/>
                <a:cs typeface="Consolas" pitchFamily="49" charset="0"/>
              </a:rPr>
              <a:t>n_digitos</a:t>
            </a:r>
            <a:r>
              <a:rPr lang="es-ES" sz="2000" dirty="0">
                <a:latin typeface="Consolas" pitchFamily="49" charset="0"/>
                <a:cs typeface="Consolas" pitchFamily="49" charset="0"/>
              </a:rPr>
              <a:t> = </a:t>
            </a:r>
            <a:r>
              <a:rPr lang="es-ES" sz="2000" dirty="0">
                <a:solidFill>
                  <a:srgbClr val="FFFF00"/>
                </a:solidFill>
                <a:latin typeface="Consolas" pitchFamily="49" charset="0"/>
                <a:cs typeface="Consolas" pitchFamily="49" charset="0"/>
              </a:rPr>
              <a:t>1</a:t>
            </a:r>
            <a:r>
              <a:rPr lang="es-ES" sz="2000" dirty="0">
                <a:latin typeface="Consolas" pitchFamily="49" charset="0"/>
                <a:cs typeface="Consolas" pitchFamily="49" charset="0"/>
              </a:rPr>
              <a:t>; </a:t>
            </a:r>
            <a:r>
              <a:rPr lang="es-ES" sz="2000" dirty="0">
                <a:solidFill>
                  <a:srgbClr val="92D050"/>
                </a:solidFill>
                <a:latin typeface="Consolas" pitchFamily="49" charset="0"/>
                <a:cs typeface="Consolas" pitchFamily="49" charset="0"/>
              </a:rPr>
              <a:t>// Al menos tiene un dígito</a:t>
            </a:r>
          </a:p>
          <a:p>
            <a:pPr lvl="1" indent="1588">
              <a:spcBef>
                <a:spcPts val="0"/>
              </a:spcBef>
              <a:spcAft>
                <a:spcPts val="300"/>
              </a:spcAft>
              <a:buClr>
                <a:srgbClr val="0F6FC6">
                  <a:lumMod val="40000"/>
                  <a:lumOff val="60000"/>
                </a:srgbClr>
              </a:buClr>
              <a:buNone/>
            </a:pPr>
            <a:r>
              <a:rPr lang="es-ES" sz="2000" dirty="0">
                <a:solidFill>
                  <a:srgbClr val="92D050"/>
                </a:solidFill>
                <a:latin typeface="Consolas" pitchFamily="49" charset="0"/>
                <a:cs typeface="Consolas" pitchFamily="49" charset="0"/>
              </a:rPr>
              <a:t>   // Recorremos la secuencia de dígitos...</a:t>
            </a:r>
          </a:p>
          <a:p>
            <a:pPr lvl="1" indent="1588">
              <a:spcBef>
                <a:spcPts val="0"/>
              </a:spcBef>
              <a:spcAft>
                <a:spcPts val="300"/>
              </a:spcAft>
              <a:buClr>
                <a:srgbClr val="0F6FC6">
                  <a:lumMod val="40000"/>
                  <a:lumOff val="60000"/>
                </a:srgbClr>
              </a:buClr>
              <a:buNone/>
            </a:pPr>
            <a:r>
              <a:rPr lang="es-ES" sz="2000" dirty="0">
                <a:latin typeface="Consolas" pitchFamily="49" charset="0"/>
                <a:cs typeface="Consolas" pitchFamily="49" charset="0"/>
              </a:rPr>
              <a:t>   </a:t>
            </a:r>
            <a:r>
              <a:rPr lang="es-ES" sz="2000" dirty="0">
                <a:solidFill>
                  <a:schemeClr val="accent2">
                    <a:lumMod val="60000"/>
                    <a:lumOff val="40000"/>
                  </a:schemeClr>
                </a:solidFill>
                <a:latin typeface="Consolas" pitchFamily="49" charset="0"/>
                <a:cs typeface="Consolas" pitchFamily="49" charset="0"/>
              </a:rPr>
              <a:t>while</a:t>
            </a:r>
            <a:r>
              <a:rPr lang="es-ES" sz="2000" dirty="0">
                <a:latin typeface="Consolas" pitchFamily="49" charset="0"/>
                <a:cs typeface="Consolas" pitchFamily="49" charset="0"/>
              </a:rPr>
              <a:t> (dato &gt;= </a:t>
            </a:r>
            <a:r>
              <a:rPr lang="es-ES" sz="2000" dirty="0">
                <a:solidFill>
                  <a:srgbClr val="FFFF00"/>
                </a:solidFill>
                <a:latin typeface="Consolas" pitchFamily="49" charset="0"/>
                <a:cs typeface="Consolas" pitchFamily="49" charset="0"/>
              </a:rPr>
              <a:t>10</a:t>
            </a:r>
            <a:r>
              <a:rPr lang="es-ES" sz="2000" dirty="0">
                <a:latin typeface="Consolas" pitchFamily="49" charset="0"/>
                <a:cs typeface="Consolas" pitchFamily="49" charset="0"/>
              </a:rPr>
              <a:t>) {</a:t>
            </a:r>
          </a:p>
          <a:p>
            <a:pPr lvl="1" indent="1588">
              <a:spcBef>
                <a:spcPts val="0"/>
              </a:spcBef>
              <a:spcAft>
                <a:spcPts val="300"/>
              </a:spcAft>
              <a:buClr>
                <a:srgbClr val="0F6FC6">
                  <a:lumMod val="40000"/>
                  <a:lumOff val="60000"/>
                </a:srgbClr>
              </a:buClr>
              <a:buNone/>
            </a:pPr>
            <a:r>
              <a:rPr lang="es-ES" sz="2000" dirty="0">
                <a:latin typeface="Consolas" pitchFamily="49" charset="0"/>
                <a:cs typeface="Consolas" pitchFamily="49" charset="0"/>
              </a:rPr>
              <a:t>      dato = dato / </a:t>
            </a:r>
            <a:r>
              <a:rPr lang="es-ES" sz="2000" dirty="0">
                <a:solidFill>
                  <a:srgbClr val="FFFF00"/>
                </a:solidFill>
                <a:latin typeface="Consolas" pitchFamily="49" charset="0"/>
                <a:cs typeface="Consolas" pitchFamily="49" charset="0"/>
              </a:rPr>
              <a:t>10</a:t>
            </a:r>
            <a:r>
              <a:rPr lang="es-ES" sz="2000" dirty="0">
                <a:latin typeface="Consolas" pitchFamily="49" charset="0"/>
                <a:cs typeface="Consolas" pitchFamily="49" charset="0"/>
              </a:rPr>
              <a:t>;</a:t>
            </a:r>
          </a:p>
          <a:p>
            <a:pPr lvl="1" indent="1588">
              <a:spcBef>
                <a:spcPts val="0"/>
              </a:spcBef>
              <a:spcAft>
                <a:spcPts val="300"/>
              </a:spcAft>
              <a:buClr>
                <a:srgbClr val="0F6FC6">
                  <a:lumMod val="40000"/>
                  <a:lumOff val="60000"/>
                </a:srgbClr>
              </a:buClr>
              <a:buNone/>
            </a:pPr>
            <a:r>
              <a:rPr lang="es-ES" sz="2000" dirty="0">
                <a:latin typeface="Consolas" pitchFamily="49" charset="0"/>
                <a:cs typeface="Consolas" pitchFamily="49" charset="0"/>
              </a:rPr>
              <a:t>      </a:t>
            </a:r>
            <a:r>
              <a:rPr lang="es-ES" sz="2000" dirty="0" err="1">
                <a:latin typeface="Consolas" pitchFamily="49" charset="0"/>
                <a:cs typeface="Consolas" pitchFamily="49" charset="0"/>
              </a:rPr>
              <a:t>n_digitos</a:t>
            </a:r>
            <a:r>
              <a:rPr lang="es-ES" sz="2000" dirty="0">
                <a:latin typeface="Consolas" pitchFamily="49" charset="0"/>
                <a:cs typeface="Consolas" pitchFamily="49" charset="0"/>
              </a:rPr>
              <a:t>++;</a:t>
            </a:r>
          </a:p>
          <a:p>
            <a:pPr lvl="1" indent="1588">
              <a:spcBef>
                <a:spcPts val="0"/>
              </a:spcBef>
              <a:spcAft>
                <a:spcPts val="300"/>
              </a:spcAft>
              <a:buClr>
                <a:srgbClr val="0F6FC6">
                  <a:lumMod val="40000"/>
                  <a:lumOff val="60000"/>
                </a:srgbClr>
              </a:buClr>
              <a:buNone/>
            </a:pPr>
            <a:r>
              <a:rPr lang="es-ES" sz="2000" dirty="0">
                <a:latin typeface="Consolas" pitchFamily="49" charset="0"/>
                <a:cs typeface="Consolas" pitchFamily="49" charset="0"/>
              </a:rPr>
              <a:t>   }</a:t>
            </a:r>
          </a:p>
          <a:p>
            <a:pPr lvl="1" indent="1588">
              <a:spcBef>
                <a:spcPts val="0"/>
              </a:spcBef>
              <a:spcAft>
                <a:spcPts val="300"/>
              </a:spcAft>
              <a:buClr>
                <a:srgbClr val="0F6FC6">
                  <a:lumMod val="40000"/>
                  <a:lumOff val="60000"/>
                </a:srgbClr>
              </a:buClr>
              <a:buNone/>
            </a:pPr>
            <a:r>
              <a:rPr lang="es-ES" sz="2000" dirty="0">
                <a:latin typeface="Consolas" pitchFamily="49" charset="0"/>
                <a:cs typeface="Consolas" pitchFamily="49" charset="0"/>
              </a:rPr>
              <a:t>   </a:t>
            </a:r>
            <a:r>
              <a:rPr lang="es-ES" sz="2000" dirty="0">
                <a:solidFill>
                  <a:schemeClr val="accent2">
                    <a:lumMod val="60000"/>
                    <a:lumOff val="40000"/>
                  </a:schemeClr>
                </a:solidFill>
                <a:latin typeface="Consolas" pitchFamily="49" charset="0"/>
                <a:cs typeface="Consolas" pitchFamily="49" charset="0"/>
              </a:rPr>
              <a:t>return</a:t>
            </a:r>
            <a:r>
              <a:rPr lang="es-ES" sz="2000" dirty="0">
                <a:latin typeface="Consolas" pitchFamily="49" charset="0"/>
                <a:cs typeface="Consolas" pitchFamily="49" charset="0"/>
              </a:rPr>
              <a:t> </a:t>
            </a:r>
            <a:r>
              <a:rPr lang="es-ES" sz="2000" dirty="0" err="1">
                <a:latin typeface="Consolas" pitchFamily="49" charset="0"/>
                <a:cs typeface="Consolas" pitchFamily="49" charset="0"/>
              </a:rPr>
              <a:t>n_digitos</a:t>
            </a:r>
            <a:r>
              <a:rPr lang="es-ES" sz="2000" dirty="0">
                <a:latin typeface="Consolas" pitchFamily="49" charset="0"/>
                <a:cs typeface="Consolas" pitchFamily="49" charset="0"/>
              </a:rPr>
              <a:t>;</a:t>
            </a:r>
          </a:p>
          <a:p>
            <a:pPr lvl="1" indent="1588">
              <a:spcBef>
                <a:spcPts val="0"/>
              </a:spcBef>
              <a:spcAft>
                <a:spcPts val="300"/>
              </a:spcAft>
              <a:buClr>
                <a:srgbClr val="0F6FC6">
                  <a:lumMod val="40000"/>
                  <a:lumOff val="60000"/>
                </a:srgbClr>
              </a:buClr>
              <a:buNone/>
            </a:pPr>
            <a:r>
              <a:rPr lang="es-ES" sz="2000" dirty="0">
                <a:latin typeface="Consolas" pitchFamily="49" charset="0"/>
                <a:cs typeface="Consolas" pitchFamily="49" charset="0"/>
              </a:rPr>
              <a:t>}</a:t>
            </a:r>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16</a:t>
            </a:fld>
            <a:endParaRPr lang="en-US" dirty="0"/>
          </a:p>
        </p:txBody>
      </p:sp>
      <p:sp>
        <p:nvSpPr>
          <p:cNvPr id="5" name="4 Marcador de pie de página"/>
          <p:cNvSpPr>
            <a:spLocks noGrp="1"/>
          </p:cNvSpPr>
          <p:nvPr>
            <p:ph type="ftr" sz="quarter" idx="11"/>
          </p:nvPr>
        </p:nvSpPr>
        <p:spPr/>
        <p:txBody>
          <a:bodyPr/>
          <a:lstStyle/>
          <a:p>
            <a:r>
              <a:rPr lang="es-ES"/>
              <a:t>AyED I – Unidad 6</a:t>
            </a:r>
            <a:endParaRPr lang="es-ES" dirty="0"/>
          </a:p>
        </p:txBody>
      </p:sp>
      <p:pic>
        <p:nvPicPr>
          <p:cNvPr id="7" name="Cámara 6">
            <a:extLst>
              <a:ext uri="{FF2B5EF4-FFF2-40B4-BE49-F238E27FC236}">
                <a16:creationId xmlns:a16="http://schemas.microsoft.com/office/drawing/2014/main" id="{7D63C0E4-F445-FB9B-BE54-AAE31D65181D}"/>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1000"/>
                                        <p:tgtEl>
                                          <p:spTgt spid="3">
                                            <p:txEl>
                                              <p:pRg st="2" end="2"/>
                                            </p:txEl>
                                          </p:spTgt>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1000"/>
                                        <p:tgtEl>
                                          <p:spTgt spid="3">
                                            <p:txEl>
                                              <p:pRg st="3" end="3"/>
                                            </p:txEl>
                                          </p:spTgt>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1000"/>
                                        <p:tgtEl>
                                          <p:spTgt spid="3">
                                            <p:txEl>
                                              <p:pRg st="4" end="4"/>
                                            </p:txEl>
                                          </p:spTgt>
                                        </p:tgtEl>
                                      </p:cBhvr>
                                    </p:animEffect>
                                  </p:childTnLst>
                                </p:cTn>
                              </p:par>
                            </p:childTnLst>
                          </p:cTn>
                        </p:par>
                        <p:par>
                          <p:cTn id="20" fill="hold">
                            <p:stCondLst>
                              <p:cond delay="4000"/>
                            </p:stCondLst>
                            <p:childTnLst>
                              <p:par>
                                <p:cTn id="21" presetID="22" presetClass="entr" presetSubtype="8"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1000"/>
                                        <p:tgtEl>
                                          <p:spTgt spid="3">
                                            <p:txEl>
                                              <p:pRg st="5" end="5"/>
                                            </p:txEl>
                                          </p:spTgt>
                                        </p:tgtEl>
                                      </p:cBhvr>
                                    </p:animEffect>
                                  </p:childTnLst>
                                </p:cTn>
                              </p:par>
                            </p:childTnLst>
                          </p:cTn>
                        </p:par>
                        <p:par>
                          <p:cTn id="24" fill="hold">
                            <p:stCondLst>
                              <p:cond delay="5000"/>
                            </p:stCondLst>
                            <p:childTnLst>
                              <p:par>
                                <p:cTn id="25" presetID="22" presetClass="entr" presetSubtype="8"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1000"/>
                                        <p:tgtEl>
                                          <p:spTgt spid="3">
                                            <p:txEl>
                                              <p:pRg st="6" end="6"/>
                                            </p:txEl>
                                          </p:spTgt>
                                        </p:tgtEl>
                                      </p:cBhvr>
                                    </p:animEffect>
                                  </p:childTnLst>
                                </p:cTn>
                              </p:par>
                            </p:childTnLst>
                          </p:cTn>
                        </p:par>
                        <p:par>
                          <p:cTn id="28" fill="hold">
                            <p:stCondLst>
                              <p:cond delay="6000"/>
                            </p:stCondLst>
                            <p:childTnLst>
                              <p:par>
                                <p:cTn id="29" presetID="22" presetClass="entr" presetSubtype="8" fill="hold"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wipe(left)">
                                      <p:cBhvr>
                                        <p:cTn id="31" dur="1000"/>
                                        <p:tgtEl>
                                          <p:spTgt spid="3">
                                            <p:txEl>
                                              <p:pRg st="7" end="7"/>
                                            </p:txEl>
                                          </p:spTgt>
                                        </p:tgtEl>
                                      </p:cBhvr>
                                    </p:animEffect>
                                  </p:childTnLst>
                                </p:cTn>
                              </p:par>
                            </p:childTnLst>
                          </p:cTn>
                        </p:par>
                        <p:par>
                          <p:cTn id="32" fill="hold">
                            <p:stCondLst>
                              <p:cond delay="7000"/>
                            </p:stCondLst>
                            <p:childTnLst>
                              <p:par>
                                <p:cTn id="33" presetID="22" presetClass="entr" presetSubtype="8" fill="hold" nodeType="after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left)">
                                      <p:cBhvr>
                                        <p:cTn id="35" dur="1000"/>
                                        <p:tgtEl>
                                          <p:spTgt spid="3">
                                            <p:txEl>
                                              <p:pRg st="8" end="8"/>
                                            </p:txEl>
                                          </p:spTgt>
                                        </p:tgtEl>
                                      </p:cBhvr>
                                    </p:animEffect>
                                  </p:childTnLst>
                                </p:cTn>
                              </p:par>
                            </p:childTnLst>
                          </p:cTn>
                        </p:par>
                        <p:par>
                          <p:cTn id="36" fill="hold">
                            <p:stCondLst>
                              <p:cond delay="8000"/>
                            </p:stCondLst>
                            <p:childTnLst>
                              <p:par>
                                <p:cTn id="37" presetID="22" presetClass="entr" presetSubtype="8" fill="hold" nodeType="after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wipe(left)">
                                      <p:cBhvr>
                                        <p:cTn id="39" dur="1000"/>
                                        <p:tgtEl>
                                          <p:spTgt spid="3">
                                            <p:txEl>
                                              <p:pRg st="9" end="9"/>
                                            </p:txEl>
                                          </p:spTgt>
                                        </p:tgtEl>
                                      </p:cBhvr>
                                    </p:animEffect>
                                  </p:childTnLst>
                                </p:cTn>
                              </p:par>
                            </p:childTnLst>
                          </p:cTn>
                        </p:par>
                        <p:par>
                          <p:cTn id="40" fill="hold">
                            <p:stCondLst>
                              <p:cond delay="9000"/>
                            </p:stCondLst>
                            <p:childTnLst>
                              <p:par>
                                <p:cTn id="41" presetID="22" presetClass="entr" presetSubtype="8" fill="hold" nodeType="after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wipe(left)">
                                      <p:cBhvr>
                                        <p:cTn id="43"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CB0DB68-CEF9-D921-BF0A-9C27C8659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pic>
        <p:nvPicPr>
          <p:cNvPr id="5" name="Picture 2" descr="Google Nexus 4 Wallpaper - WallpaperSafari | Red and black wallpaper, Dark  black wallpaper, Black desktop background">
            <a:extLst>
              <a:ext uri="{FF2B5EF4-FFF2-40B4-BE49-F238E27FC236}">
                <a16:creationId xmlns:a16="http://schemas.microsoft.com/office/drawing/2014/main" id="{73A9662E-B0E6-5C88-1C92-2A286EE01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a:extLst>
              <a:ext uri="{FF2B5EF4-FFF2-40B4-BE49-F238E27FC236}">
                <a16:creationId xmlns:a16="http://schemas.microsoft.com/office/drawing/2014/main" id="{90DF4615-0992-A22D-8085-1DCEC9A62646}"/>
              </a:ext>
            </a:extLst>
          </p:cNvPr>
          <p:cNvSpPr/>
          <p:nvPr/>
        </p:nvSpPr>
        <p:spPr>
          <a:xfrm>
            <a:off x="2407920" y="3729695"/>
            <a:ext cx="9753600" cy="1065929"/>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magen 8">
            <a:extLst>
              <a:ext uri="{FF2B5EF4-FFF2-40B4-BE49-F238E27FC236}">
                <a16:creationId xmlns:a16="http://schemas.microsoft.com/office/drawing/2014/main" id="{B9463BA3-CE2B-16EE-FC84-5F9D2676EA78}"/>
              </a:ext>
            </a:extLst>
          </p:cNvPr>
          <p:cNvPicPr>
            <a:picLocks noChangeAspect="1"/>
          </p:cNvPicPr>
          <p:nvPr/>
        </p:nvPicPr>
        <p:blipFill>
          <a:blip r:embed="rId4"/>
          <a:stretch>
            <a:fillRect/>
          </a:stretch>
        </p:blipFill>
        <p:spPr>
          <a:xfrm>
            <a:off x="6630406" y="3941799"/>
            <a:ext cx="508915" cy="573686"/>
          </a:xfrm>
          <a:prstGeom prst="rect">
            <a:avLst/>
          </a:prstGeom>
        </p:spPr>
      </p:pic>
      <p:sp>
        <p:nvSpPr>
          <p:cNvPr id="10" name="Rectangle 5">
            <a:extLst>
              <a:ext uri="{FF2B5EF4-FFF2-40B4-BE49-F238E27FC236}">
                <a16:creationId xmlns:a16="http://schemas.microsoft.com/office/drawing/2014/main" id="{61DBB35D-FE64-4D0B-FFCE-B3606CA50834}"/>
              </a:ext>
            </a:extLst>
          </p:cNvPr>
          <p:cNvSpPr/>
          <p:nvPr/>
        </p:nvSpPr>
        <p:spPr>
          <a:xfrm>
            <a:off x="3976577" y="4857276"/>
            <a:ext cx="8215423" cy="45719"/>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5">
            <a:extLst>
              <a:ext uri="{FF2B5EF4-FFF2-40B4-BE49-F238E27FC236}">
                <a16:creationId xmlns:a16="http://schemas.microsoft.com/office/drawing/2014/main" id="{A9E394FB-C738-C082-FFD1-45B0B281CD8B}"/>
              </a:ext>
            </a:extLst>
          </p:cNvPr>
          <p:cNvSpPr/>
          <p:nvPr/>
        </p:nvSpPr>
        <p:spPr>
          <a:xfrm>
            <a:off x="4069401" y="3611700"/>
            <a:ext cx="8063023" cy="45827"/>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p:txBody>
          <a:bodyPr/>
          <a:lstStyle/>
          <a:p>
            <a:r>
              <a:rPr lang="es-ES" dirty="0"/>
              <a:t>Fundamentos de la programación</a:t>
            </a:r>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17</a:t>
            </a:fld>
            <a:endParaRPr lang="en-US" dirty="0"/>
          </a:p>
        </p:txBody>
      </p:sp>
      <p:sp>
        <p:nvSpPr>
          <p:cNvPr id="8" name="4 Marcador de pie de página"/>
          <p:cNvSpPr>
            <a:spLocks noGrp="1"/>
          </p:cNvSpPr>
          <p:nvPr>
            <p:ph type="ftr" sz="quarter" idx="11"/>
          </p:nvPr>
        </p:nvSpPr>
        <p:spPr>
          <a:xfrm>
            <a:off x="2743200" y="6356351"/>
            <a:ext cx="5567379" cy="365125"/>
          </a:xfrm>
        </p:spPr>
        <p:txBody>
          <a:bodyPr/>
          <a:lstStyle/>
          <a:p>
            <a:r>
              <a:rPr lang="es-ES"/>
              <a:t>AyED I – Unidad 6</a:t>
            </a:r>
            <a:endParaRPr lang="es-ES" dirty="0"/>
          </a:p>
        </p:txBody>
      </p:sp>
      <p:sp>
        <p:nvSpPr>
          <p:cNvPr id="6" name="5 Rectángulo"/>
          <p:cNvSpPr/>
          <p:nvPr/>
        </p:nvSpPr>
        <p:spPr>
          <a:xfrm>
            <a:off x="7140866" y="3784915"/>
            <a:ext cx="4991558" cy="769441"/>
          </a:xfrm>
          <a:prstGeom prst="rect">
            <a:avLst/>
          </a:prstGeom>
          <a:effectLst>
            <a:outerShdw blurRad="50800" dist="38100" dir="2700000" algn="tl" rotWithShape="0">
              <a:prstClr val="black">
                <a:alpha val="40000"/>
              </a:prstClr>
            </a:outerShdw>
          </a:effectLst>
        </p:spPr>
        <p:txBody>
          <a:bodyPr wrap="none">
            <a:spAutoFit/>
          </a:bodyPr>
          <a:lstStyle/>
          <a:p>
            <a:pPr algn="ctr"/>
            <a:r>
              <a:rPr lang="es-ES" sz="4400" b="1" dirty="0">
                <a:ln>
                  <a:solidFill>
                    <a:srgbClr val="0070C0"/>
                  </a:solidFill>
                </a:ln>
                <a:solidFill>
                  <a:schemeClr val="accent1">
                    <a:lumMod val="60000"/>
                    <a:lumOff val="40000"/>
                  </a:schemeClr>
                </a:solidFill>
                <a:effectLst>
                  <a:outerShdw blurRad="38100" dist="38100" dir="2700000" algn="tl">
                    <a:srgbClr val="000000">
                      <a:alpha val="43137"/>
                    </a:srgbClr>
                  </a:outerShdw>
                </a:effectLst>
                <a:latin typeface="Calibri"/>
                <a:ea typeface="+mj-ea"/>
                <a:cs typeface="+mj-cs"/>
              </a:rPr>
              <a:t>Búsquedas en arrays</a:t>
            </a:r>
            <a:endParaRPr lang="es-ES" sz="2400" dirty="0">
              <a:solidFill>
                <a:schemeClr val="accent1">
                  <a:lumMod val="60000"/>
                  <a:lumOff val="40000"/>
                </a:schemeClr>
              </a:solidFill>
            </a:endParaRPr>
          </a:p>
        </p:txBody>
      </p:sp>
      <p:pic>
        <p:nvPicPr>
          <p:cNvPr id="12" name="Cámara 11">
            <a:extLst>
              <a:ext uri="{FF2B5EF4-FFF2-40B4-BE49-F238E27FC236}">
                <a16:creationId xmlns:a16="http://schemas.microsoft.com/office/drawing/2014/main" id="{BD010DA6-2F30-24B8-8535-BC36FE036DB5}"/>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10748722" y="63518"/>
            <a:ext cx="1373396" cy="1373396"/>
          </a:xfrm>
          <a:prstGeom prst="ellipse">
            <a:avLst/>
          </a:prstGeom>
        </p:spPr>
      </p:pic>
    </p:spTree>
    <p:extLst>
      <p:ext uri="{BB962C8B-B14F-4D97-AF65-F5344CB8AC3E}">
        <p14:creationId xmlns:p14="http://schemas.microsoft.com/office/powerpoint/2010/main" val="634026771"/>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F462A032-8301-F5FA-3FD0-A6A2DA2CC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r>
              <a:rPr lang="es-ES" dirty="0"/>
              <a:t>Búsquedas en arrays</a:t>
            </a:r>
            <a:endParaRPr lang="es-ES" dirty="0">
              <a:latin typeface="Consolas" pitchFamily="49" charset="0"/>
            </a:endParaRPr>
          </a:p>
        </p:txBody>
      </p:sp>
      <p:sp>
        <p:nvSpPr>
          <p:cNvPr id="3" name="2 Marcador de contenido"/>
          <p:cNvSpPr>
            <a:spLocks noGrp="1"/>
          </p:cNvSpPr>
          <p:nvPr>
            <p:ph idx="1"/>
          </p:nvPr>
        </p:nvSpPr>
        <p:spPr>
          <a:xfrm>
            <a:off x="1892862" y="1298812"/>
            <a:ext cx="8363272" cy="5110179"/>
          </a:xfrm>
        </p:spPr>
        <p:txBody>
          <a:bodyPr>
            <a:normAutofit/>
          </a:bodyPr>
          <a:lstStyle/>
          <a:p>
            <a:pPr>
              <a:spcBef>
                <a:spcPts val="0"/>
              </a:spcBef>
              <a:spcAft>
                <a:spcPts val="1200"/>
              </a:spcAft>
            </a:pPr>
            <a:r>
              <a:rPr lang="es-ES" sz="2800" dirty="0">
                <a:solidFill>
                  <a:schemeClr val="bg2">
                    <a:lumMod val="20000"/>
                    <a:lumOff val="80000"/>
                  </a:schemeClr>
                </a:solidFill>
              </a:rPr>
              <a:t>Esquema de búsqueda</a:t>
            </a:r>
            <a:endParaRPr lang="es-ES" sz="2800" i="0" dirty="0">
              <a:solidFill>
                <a:schemeClr val="bg2">
                  <a:lumMod val="20000"/>
                  <a:lumOff val="80000"/>
                </a:schemeClr>
              </a:solidFill>
            </a:endParaRPr>
          </a:p>
          <a:p>
            <a:pPr marL="361942" lvl="1" indent="0">
              <a:spcBef>
                <a:spcPts val="0"/>
              </a:spcBef>
              <a:spcAft>
                <a:spcPts val="1200"/>
              </a:spcAft>
              <a:buNone/>
            </a:pPr>
            <a:r>
              <a:rPr lang="es-ES" sz="2000" dirty="0"/>
              <a:t>Inicialización</a:t>
            </a:r>
          </a:p>
          <a:p>
            <a:pPr marL="361942" lvl="1" indent="0">
              <a:spcBef>
                <a:spcPts val="0"/>
              </a:spcBef>
              <a:spcAft>
                <a:spcPts val="1200"/>
              </a:spcAft>
              <a:buNone/>
            </a:pPr>
            <a:r>
              <a:rPr lang="es-ES" sz="2000" dirty="0"/>
              <a:t>Mientras no se encuentre el elemento </a:t>
            </a:r>
            <a:br>
              <a:rPr lang="es-ES" sz="2000" dirty="0"/>
            </a:br>
            <a:r>
              <a:rPr lang="es-ES" sz="2000" dirty="0"/>
              <a:t>y no se esté al final de la secuencia:</a:t>
            </a:r>
          </a:p>
          <a:p>
            <a:pPr marL="714357" lvl="1" indent="0">
              <a:spcBef>
                <a:spcPts val="0"/>
              </a:spcBef>
              <a:spcAft>
                <a:spcPts val="1200"/>
              </a:spcAft>
              <a:buNone/>
            </a:pPr>
            <a:r>
              <a:rPr lang="es-ES" sz="2000" dirty="0"/>
              <a:t>Obtener el siguiente elemento</a:t>
            </a:r>
          </a:p>
          <a:p>
            <a:pPr marL="714357" lvl="1" indent="0">
              <a:spcBef>
                <a:spcPts val="0"/>
              </a:spcBef>
              <a:spcAft>
                <a:spcPts val="1200"/>
              </a:spcAft>
              <a:buNone/>
            </a:pPr>
            <a:r>
              <a:rPr lang="es-ES" sz="2000" dirty="0"/>
              <a:t>Comprobar si el elemento </a:t>
            </a:r>
            <a:br>
              <a:rPr lang="es-ES" sz="2000" dirty="0"/>
            </a:br>
            <a:r>
              <a:rPr lang="es-ES" sz="2000" dirty="0"/>
              <a:t>satisface la condición</a:t>
            </a:r>
          </a:p>
          <a:p>
            <a:pPr marL="361942" lvl="1" indent="0">
              <a:spcBef>
                <a:spcPts val="0"/>
              </a:spcBef>
              <a:spcAft>
                <a:spcPts val="1200"/>
              </a:spcAft>
              <a:buNone/>
            </a:pPr>
            <a:r>
              <a:rPr lang="es-ES" sz="2000" dirty="0"/>
              <a:t>Finalización</a:t>
            </a:r>
            <a:br>
              <a:rPr lang="es-ES" sz="2000" dirty="0"/>
            </a:br>
            <a:r>
              <a:rPr lang="es-ES" sz="2000" dirty="0"/>
              <a:t>(tratar el elemento encontrado</a:t>
            </a:r>
            <a:br>
              <a:rPr lang="es-ES" sz="2000" dirty="0"/>
            </a:br>
            <a:r>
              <a:rPr lang="es-ES" sz="2000" dirty="0"/>
              <a:t>o indicar que no se ha encontrado)</a:t>
            </a:r>
          </a:p>
          <a:p>
            <a:pPr lvl="1" indent="1588">
              <a:spcBef>
                <a:spcPts val="0"/>
              </a:spcBef>
              <a:spcAft>
                <a:spcPts val="600"/>
              </a:spcAft>
              <a:buClr>
                <a:srgbClr val="0F6FC6">
                  <a:lumMod val="40000"/>
                  <a:lumOff val="60000"/>
                </a:srgbClr>
              </a:buClr>
              <a:buNone/>
            </a:pPr>
            <a:endParaRPr lang="es-ES" dirty="0">
              <a:solidFill>
                <a:prstClr val="white"/>
              </a:solidFill>
            </a:endParaRPr>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18</a:t>
            </a:fld>
            <a:endParaRPr lang="en-US" dirty="0"/>
          </a:p>
        </p:txBody>
      </p:sp>
      <p:sp>
        <p:nvSpPr>
          <p:cNvPr id="5" name="4 Marcador de pie de página"/>
          <p:cNvSpPr>
            <a:spLocks noGrp="1"/>
          </p:cNvSpPr>
          <p:nvPr>
            <p:ph type="ftr" sz="quarter" idx="11"/>
          </p:nvPr>
        </p:nvSpPr>
        <p:spPr/>
        <p:txBody>
          <a:bodyPr/>
          <a:lstStyle/>
          <a:p>
            <a:r>
              <a:rPr lang="es-ES"/>
              <a:t>AyED I – Unidad 6</a:t>
            </a:r>
            <a:endParaRPr lang="es-ES" dirty="0"/>
          </a:p>
        </p:txBody>
      </p:sp>
      <p:cxnSp>
        <p:nvCxnSpPr>
          <p:cNvPr id="25" name="24 Conector recto de flecha"/>
          <p:cNvCxnSpPr/>
          <p:nvPr/>
        </p:nvCxnSpPr>
        <p:spPr>
          <a:xfrm rot="5400000">
            <a:off x="7945354" y="4178778"/>
            <a:ext cx="925079" cy="1588"/>
          </a:xfrm>
          <a:prstGeom prst="straightConnector1">
            <a:avLst/>
          </a:prstGeom>
          <a:ln w="38100">
            <a:solidFill>
              <a:srgbClr val="FFC000"/>
            </a:solidFill>
            <a:tailEnd type="none" w="lg" len="lg"/>
          </a:ln>
          <a:effectLst>
            <a:outerShdw blurRad="50800" dist="38100" dir="2700000" algn="tl" rotWithShape="0">
              <a:prstClr val="black">
                <a:alpha val="40000"/>
              </a:prstClr>
            </a:outerShdw>
          </a:effectLst>
        </p:spPr>
        <p:style>
          <a:lnRef idx="2">
            <a:schemeClr val="accent3"/>
          </a:lnRef>
          <a:fillRef idx="0">
            <a:schemeClr val="accent3"/>
          </a:fillRef>
          <a:effectRef idx="1">
            <a:schemeClr val="accent3"/>
          </a:effectRef>
          <a:fontRef idx="minor">
            <a:schemeClr val="tx1"/>
          </a:fontRef>
        </p:style>
      </p:cxnSp>
      <p:cxnSp>
        <p:nvCxnSpPr>
          <p:cNvPr id="26" name="25 Conector recto de flecha"/>
          <p:cNvCxnSpPr/>
          <p:nvPr/>
        </p:nvCxnSpPr>
        <p:spPr>
          <a:xfrm>
            <a:off x="9302254" y="2633799"/>
            <a:ext cx="856359" cy="1588"/>
          </a:xfrm>
          <a:prstGeom prst="straightConnector1">
            <a:avLst/>
          </a:prstGeom>
          <a:ln w="38100">
            <a:solidFill>
              <a:srgbClr val="FFC000"/>
            </a:solidFill>
            <a:tailEnd type="none" w="lg" len="lg"/>
          </a:ln>
          <a:effectLst/>
        </p:spPr>
        <p:style>
          <a:lnRef idx="2">
            <a:schemeClr val="accent3"/>
          </a:lnRef>
          <a:fillRef idx="0">
            <a:schemeClr val="accent3"/>
          </a:fillRef>
          <a:effectRef idx="1">
            <a:schemeClr val="accent3"/>
          </a:effectRef>
          <a:fontRef idx="minor">
            <a:schemeClr val="tx1"/>
          </a:fontRef>
        </p:style>
      </p:cxnSp>
      <p:cxnSp>
        <p:nvCxnSpPr>
          <p:cNvPr id="27" name="26 Conector recto de flecha"/>
          <p:cNvCxnSpPr/>
          <p:nvPr/>
        </p:nvCxnSpPr>
        <p:spPr>
          <a:xfrm rot="5400000">
            <a:off x="8161706" y="2067998"/>
            <a:ext cx="505081" cy="1588"/>
          </a:xfrm>
          <a:prstGeom prst="straightConnector1">
            <a:avLst/>
          </a:prstGeom>
          <a:ln w="38100">
            <a:solidFill>
              <a:srgbClr val="FFC000"/>
            </a:solidFill>
            <a:tailEnd type="stealth" w="lg" len="lg"/>
          </a:ln>
          <a:effectLst>
            <a:outerShdw blurRad="50800" dist="38100" dir="2700000" algn="tl" rotWithShape="0">
              <a:prstClr val="black">
                <a:alpha val="40000"/>
              </a:prstClr>
            </a:outerShdw>
          </a:effectLst>
        </p:spPr>
        <p:style>
          <a:lnRef idx="2">
            <a:schemeClr val="accent3"/>
          </a:lnRef>
          <a:fillRef idx="0">
            <a:schemeClr val="accent3"/>
          </a:fillRef>
          <a:effectRef idx="1">
            <a:schemeClr val="accent3"/>
          </a:effectRef>
          <a:fontRef idx="minor">
            <a:schemeClr val="tx1"/>
          </a:fontRef>
        </p:style>
      </p:cxnSp>
      <p:sp>
        <p:nvSpPr>
          <p:cNvPr id="47" name="46 CuadroTexto"/>
          <p:cNvSpPr txBox="1"/>
          <p:nvPr/>
        </p:nvSpPr>
        <p:spPr>
          <a:xfrm>
            <a:off x="7648680" y="2875943"/>
            <a:ext cx="745717" cy="33855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1600" dirty="0">
                <a:solidFill>
                  <a:srgbClr val="FFFF00"/>
                </a:solidFill>
                <a:effectLst>
                  <a:outerShdw blurRad="38100" dist="38100" dir="2700000" algn="tl">
                    <a:srgbClr val="000000">
                      <a:alpha val="43137"/>
                    </a:srgbClr>
                  </a:outerShdw>
                </a:effectLst>
                <a:latin typeface="Consolas" pitchFamily="49" charset="0"/>
              </a:rPr>
              <a:t>false</a:t>
            </a:r>
          </a:p>
        </p:txBody>
      </p:sp>
      <p:sp>
        <p:nvSpPr>
          <p:cNvPr id="48" name="47 CuadroTexto"/>
          <p:cNvSpPr txBox="1"/>
          <p:nvPr/>
        </p:nvSpPr>
        <p:spPr>
          <a:xfrm>
            <a:off x="9508954" y="2253864"/>
            <a:ext cx="633507" cy="33855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spcAft>
                <a:spcPts val="600"/>
              </a:spcAft>
            </a:pPr>
            <a:r>
              <a:rPr lang="es-ES" sz="1600" dirty="0">
                <a:solidFill>
                  <a:srgbClr val="FFFF00"/>
                </a:solidFill>
                <a:effectLst>
                  <a:outerShdw blurRad="38100" dist="38100" dir="2700000" algn="tl">
                    <a:srgbClr val="000000">
                      <a:alpha val="43137"/>
                    </a:srgbClr>
                  </a:outerShdw>
                </a:effectLst>
                <a:latin typeface="Consolas" pitchFamily="49" charset="0"/>
              </a:rPr>
              <a:t>true</a:t>
            </a:r>
          </a:p>
        </p:txBody>
      </p:sp>
      <p:cxnSp>
        <p:nvCxnSpPr>
          <p:cNvPr id="49" name="48 Conector recto de flecha"/>
          <p:cNvCxnSpPr/>
          <p:nvPr/>
        </p:nvCxnSpPr>
        <p:spPr>
          <a:xfrm rot="5400000">
            <a:off x="9034982" y="3731022"/>
            <a:ext cx="2226623" cy="1588"/>
          </a:xfrm>
          <a:prstGeom prst="straightConnector1">
            <a:avLst/>
          </a:prstGeom>
          <a:ln w="38100">
            <a:solidFill>
              <a:srgbClr val="FFC000"/>
            </a:solidFill>
            <a:tailEnd type="none" w="lg" len="lg"/>
          </a:ln>
          <a:effectLst>
            <a:outerShdw blurRad="50800" dist="38100" dir="2700000" algn="tl" rotWithShape="0">
              <a:prstClr val="black">
                <a:alpha val="40000"/>
              </a:prstClr>
            </a:outerShdw>
          </a:effectLst>
        </p:spPr>
        <p:style>
          <a:lnRef idx="2">
            <a:schemeClr val="accent3"/>
          </a:lnRef>
          <a:fillRef idx="0">
            <a:schemeClr val="accent3"/>
          </a:fillRef>
          <a:effectRef idx="1">
            <a:schemeClr val="accent3"/>
          </a:effectRef>
          <a:fontRef idx="minor">
            <a:schemeClr val="tx1"/>
          </a:fontRef>
        </p:style>
      </p:cxnSp>
      <p:sp>
        <p:nvSpPr>
          <p:cNvPr id="50" name="49 CuadroTexto"/>
          <p:cNvSpPr txBox="1"/>
          <p:nvPr/>
        </p:nvSpPr>
        <p:spPr>
          <a:xfrm>
            <a:off x="6816080" y="1456209"/>
            <a:ext cx="3340944" cy="360040"/>
          </a:xfrm>
          <a:prstGeom prst="rect">
            <a:avLst/>
          </a:prstGeom>
          <a:solidFill>
            <a:srgbClr val="0037A8"/>
          </a:solidFill>
          <a:ln>
            <a:solidFill>
              <a:schemeClr val="accent1">
                <a:lumMod val="60000"/>
                <a:lumOff val="40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wrap="square" lIns="72000" tIns="36000" rIns="72000" bIns="36000" rtlCol="0" anchor="ctr" anchorCtr="0">
            <a:noAutofit/>
          </a:bodyPr>
          <a:lstStyle/>
          <a:p>
            <a:pPr algn="ctr"/>
            <a:r>
              <a:rPr lang="es-ES" sz="1400" dirty="0">
                <a:effectLst>
                  <a:outerShdw blurRad="38100" dist="38100" dir="2700000" algn="tl">
                    <a:srgbClr val="000000">
                      <a:alpha val="43137"/>
                    </a:srgbClr>
                  </a:outerShdw>
                </a:effectLst>
                <a:latin typeface="Cambria" pitchFamily="18" charset="0"/>
              </a:rPr>
              <a:t>Inicialización / </a:t>
            </a:r>
            <a:r>
              <a:rPr lang="es-ES" sz="1400" dirty="0">
                <a:effectLst>
                  <a:outerShdw blurRad="38100" dist="38100" dir="2700000" algn="tl">
                    <a:srgbClr val="000000">
                      <a:alpha val="43137"/>
                    </a:srgbClr>
                  </a:outerShdw>
                </a:effectLst>
                <a:latin typeface="Consolas" pitchFamily="49" charset="0"/>
              </a:rPr>
              <a:t>encontrado = </a:t>
            </a:r>
            <a:r>
              <a:rPr lang="es-ES" sz="1400" dirty="0">
                <a:solidFill>
                  <a:srgbClr val="FFFF00"/>
                </a:solidFill>
                <a:effectLst>
                  <a:outerShdw blurRad="38100" dist="38100" dir="2700000" algn="tl">
                    <a:srgbClr val="000000">
                      <a:alpha val="43137"/>
                    </a:srgbClr>
                  </a:outerShdw>
                </a:effectLst>
                <a:latin typeface="Consolas" pitchFamily="49" charset="0"/>
              </a:rPr>
              <a:t>false</a:t>
            </a:r>
            <a:r>
              <a:rPr lang="es-ES" sz="1400" dirty="0">
                <a:effectLst>
                  <a:outerShdw blurRad="38100" dist="38100" dir="2700000" algn="tl">
                    <a:srgbClr val="000000">
                      <a:alpha val="43137"/>
                    </a:srgbClr>
                  </a:outerShdw>
                </a:effectLst>
                <a:latin typeface="Consolas" pitchFamily="49" charset="0"/>
              </a:rPr>
              <a:t>;</a:t>
            </a:r>
          </a:p>
        </p:txBody>
      </p:sp>
      <p:cxnSp>
        <p:nvCxnSpPr>
          <p:cNvPr id="51" name="50 Conector recto de flecha"/>
          <p:cNvCxnSpPr/>
          <p:nvPr/>
        </p:nvCxnSpPr>
        <p:spPr>
          <a:xfrm rot="16200000" flipH="1">
            <a:off x="8233823" y="1304367"/>
            <a:ext cx="360040" cy="795"/>
          </a:xfrm>
          <a:prstGeom prst="straightConnector1">
            <a:avLst/>
          </a:prstGeom>
          <a:ln w="38100">
            <a:solidFill>
              <a:srgbClr val="FFC000"/>
            </a:solidFill>
            <a:tailEnd type="stealth" w="lg" len="lg"/>
          </a:ln>
          <a:effectLst>
            <a:outerShdw blurRad="50800" dist="38100" dir="2700000" algn="tl" rotWithShape="0">
              <a:prstClr val="black">
                <a:alpha val="40000"/>
              </a:prstClr>
            </a:outerShdw>
          </a:effectLst>
        </p:spPr>
        <p:style>
          <a:lnRef idx="2">
            <a:schemeClr val="accent3"/>
          </a:lnRef>
          <a:fillRef idx="0">
            <a:schemeClr val="accent3"/>
          </a:fillRef>
          <a:effectRef idx="1">
            <a:schemeClr val="accent3"/>
          </a:effectRef>
          <a:fontRef idx="minor">
            <a:schemeClr val="tx1"/>
          </a:fontRef>
        </p:style>
      </p:cxnSp>
      <p:cxnSp>
        <p:nvCxnSpPr>
          <p:cNvPr id="52" name="51 Conector recto de flecha"/>
          <p:cNvCxnSpPr/>
          <p:nvPr/>
        </p:nvCxnSpPr>
        <p:spPr>
          <a:xfrm>
            <a:off x="8394397" y="4826868"/>
            <a:ext cx="1764217" cy="18259"/>
          </a:xfrm>
          <a:prstGeom prst="straightConnector1">
            <a:avLst/>
          </a:prstGeom>
          <a:ln w="38100">
            <a:solidFill>
              <a:srgbClr val="FFC000"/>
            </a:solidFill>
            <a:tailEnd type="none" w="lg" len="lg"/>
          </a:ln>
          <a:effectLst>
            <a:outerShdw blurRad="50800" dist="38100" dir="2700000" algn="tl" rotWithShape="0">
              <a:prstClr val="black">
                <a:alpha val="40000"/>
              </a:prstClr>
            </a:outerShdw>
          </a:effectLst>
        </p:spPr>
        <p:style>
          <a:lnRef idx="2">
            <a:schemeClr val="accent3"/>
          </a:lnRef>
          <a:fillRef idx="0">
            <a:schemeClr val="accent3"/>
          </a:fillRef>
          <a:effectRef idx="1">
            <a:schemeClr val="accent3"/>
          </a:effectRef>
          <a:fontRef idx="minor">
            <a:schemeClr val="tx1"/>
          </a:fontRef>
        </p:style>
      </p:cxnSp>
      <p:cxnSp>
        <p:nvCxnSpPr>
          <p:cNvPr id="53" name="52 Conector recto de flecha"/>
          <p:cNvCxnSpPr/>
          <p:nvPr/>
        </p:nvCxnSpPr>
        <p:spPr>
          <a:xfrm>
            <a:off x="6843070" y="2033142"/>
            <a:ext cx="1551327" cy="1588"/>
          </a:xfrm>
          <a:prstGeom prst="straightConnector1">
            <a:avLst/>
          </a:prstGeom>
          <a:ln w="38100">
            <a:solidFill>
              <a:srgbClr val="FFC000"/>
            </a:solidFill>
            <a:tailEnd type="stealth" w="lg" len="lg"/>
          </a:ln>
          <a:effectLst>
            <a:outerShdw blurRad="50800" dist="38100" dir="2700000" algn="tl" rotWithShape="0">
              <a:prstClr val="black">
                <a:alpha val="40000"/>
              </a:prstClr>
            </a:outerShdw>
          </a:effectLst>
        </p:spPr>
        <p:style>
          <a:lnRef idx="2">
            <a:schemeClr val="accent3"/>
          </a:lnRef>
          <a:fillRef idx="0">
            <a:schemeClr val="accent3"/>
          </a:fillRef>
          <a:effectRef idx="1">
            <a:schemeClr val="accent3"/>
          </a:effectRef>
          <a:fontRef idx="minor">
            <a:schemeClr val="tx1"/>
          </a:fontRef>
        </p:style>
      </p:cxnSp>
      <p:cxnSp>
        <p:nvCxnSpPr>
          <p:cNvPr id="54" name="53 Conector recto de flecha"/>
          <p:cNvCxnSpPr/>
          <p:nvPr/>
        </p:nvCxnSpPr>
        <p:spPr>
          <a:xfrm rot="5400000">
            <a:off x="5544933" y="3327307"/>
            <a:ext cx="2616911" cy="1588"/>
          </a:xfrm>
          <a:prstGeom prst="straightConnector1">
            <a:avLst/>
          </a:prstGeom>
          <a:ln w="38100">
            <a:solidFill>
              <a:srgbClr val="FFC000"/>
            </a:solidFill>
            <a:tailEnd type="none" w="lg" len="lg"/>
          </a:ln>
          <a:effectLst>
            <a:outerShdw blurRad="50800" dist="38100" dir="2700000" algn="tl" rotWithShape="0">
              <a:prstClr val="black">
                <a:alpha val="40000"/>
              </a:prstClr>
            </a:outerShdw>
          </a:effectLst>
        </p:spPr>
        <p:style>
          <a:lnRef idx="2">
            <a:schemeClr val="accent3"/>
          </a:lnRef>
          <a:fillRef idx="0">
            <a:schemeClr val="accent3"/>
          </a:fillRef>
          <a:effectRef idx="1">
            <a:schemeClr val="accent3"/>
          </a:effectRef>
          <a:fontRef idx="minor">
            <a:schemeClr val="tx1"/>
          </a:fontRef>
        </p:style>
      </p:cxnSp>
      <p:cxnSp>
        <p:nvCxnSpPr>
          <p:cNvPr id="55" name="54 Conector recto de flecha"/>
          <p:cNvCxnSpPr/>
          <p:nvPr/>
        </p:nvCxnSpPr>
        <p:spPr>
          <a:xfrm rot="10800000" flipV="1">
            <a:off x="6843070" y="4627825"/>
            <a:ext cx="1568793" cy="8732"/>
          </a:xfrm>
          <a:prstGeom prst="straightConnector1">
            <a:avLst/>
          </a:prstGeom>
          <a:ln w="38100">
            <a:solidFill>
              <a:srgbClr val="FFC000"/>
            </a:solidFill>
            <a:tailEnd type="none" w="lg" len="lg"/>
          </a:ln>
          <a:effectLst>
            <a:outerShdw blurRad="50800" dist="38100" dir="2700000" algn="tl" rotWithShape="0">
              <a:prstClr val="black">
                <a:alpha val="40000"/>
              </a:prstClr>
            </a:outerShdw>
          </a:effectLst>
        </p:spPr>
        <p:style>
          <a:lnRef idx="2">
            <a:schemeClr val="accent3"/>
          </a:lnRef>
          <a:fillRef idx="0">
            <a:schemeClr val="accent3"/>
          </a:fillRef>
          <a:effectRef idx="1">
            <a:schemeClr val="accent3"/>
          </a:effectRef>
          <a:fontRef idx="minor">
            <a:schemeClr val="tx1"/>
          </a:fontRef>
        </p:style>
      </p:cxnSp>
      <p:cxnSp>
        <p:nvCxnSpPr>
          <p:cNvPr id="56" name="55 Conector recto de flecha"/>
          <p:cNvCxnSpPr>
            <a:endCxn id="62" idx="0"/>
          </p:cNvCxnSpPr>
          <p:nvPr/>
        </p:nvCxnSpPr>
        <p:spPr>
          <a:xfrm rot="16200000" flipH="1">
            <a:off x="8287933" y="4952593"/>
            <a:ext cx="262931" cy="8729"/>
          </a:xfrm>
          <a:prstGeom prst="straightConnector1">
            <a:avLst/>
          </a:prstGeom>
          <a:ln w="38100">
            <a:solidFill>
              <a:srgbClr val="FFC000"/>
            </a:solidFill>
            <a:tailEnd type="stealth" w="lg" len="lg"/>
          </a:ln>
          <a:effectLst>
            <a:outerShdw blurRad="50800" dist="38100" dir="2700000" algn="tl" rotWithShape="0">
              <a:prstClr val="black">
                <a:alpha val="40000"/>
              </a:prstClr>
            </a:outerShdw>
          </a:effectLst>
        </p:spPr>
        <p:style>
          <a:lnRef idx="2">
            <a:schemeClr val="accent3"/>
          </a:lnRef>
          <a:fillRef idx="0">
            <a:schemeClr val="accent3"/>
          </a:fillRef>
          <a:effectRef idx="1">
            <a:schemeClr val="accent3"/>
          </a:effectRef>
          <a:fontRef idx="minor">
            <a:schemeClr val="tx1"/>
          </a:fontRef>
        </p:style>
      </p:cxnSp>
      <p:sp>
        <p:nvSpPr>
          <p:cNvPr id="57" name="56 CuadroTexto"/>
          <p:cNvSpPr txBox="1"/>
          <p:nvPr/>
        </p:nvSpPr>
        <p:spPr>
          <a:xfrm>
            <a:off x="7502253" y="4005064"/>
            <a:ext cx="1800000" cy="360040"/>
          </a:xfrm>
          <a:prstGeom prst="rect">
            <a:avLst/>
          </a:prstGeom>
          <a:solidFill>
            <a:srgbClr val="0037A8"/>
          </a:solidFill>
          <a:ln>
            <a:solidFill>
              <a:schemeClr val="accent1">
                <a:lumMod val="60000"/>
                <a:lumOff val="40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wrap="square" lIns="72000" tIns="36000" rIns="72000" bIns="36000" rtlCol="0" anchor="ctr" anchorCtr="0">
            <a:noAutofit/>
          </a:bodyPr>
          <a:lstStyle/>
          <a:p>
            <a:pPr algn="ctr"/>
            <a:r>
              <a:rPr lang="es-ES" sz="1400" dirty="0">
                <a:effectLst>
                  <a:outerShdw blurRad="38100" dist="38100" dir="2700000" algn="tl">
                    <a:srgbClr val="000000">
                      <a:alpha val="43137"/>
                    </a:srgbClr>
                  </a:outerShdw>
                </a:effectLst>
                <a:latin typeface="Cambria" pitchFamily="18" charset="0"/>
              </a:rPr>
              <a:t>¿Encontrado?</a:t>
            </a:r>
          </a:p>
        </p:txBody>
      </p:sp>
      <p:cxnSp>
        <p:nvCxnSpPr>
          <p:cNvPr id="58" name="57 Conector recto de flecha"/>
          <p:cNvCxnSpPr/>
          <p:nvPr/>
        </p:nvCxnSpPr>
        <p:spPr>
          <a:xfrm rot="16200000" flipH="1">
            <a:off x="8143127" y="3186461"/>
            <a:ext cx="542229" cy="1"/>
          </a:xfrm>
          <a:prstGeom prst="straightConnector1">
            <a:avLst/>
          </a:prstGeom>
          <a:ln w="38100">
            <a:solidFill>
              <a:srgbClr val="FFC000"/>
            </a:solidFill>
            <a:tailEnd type="stealth" w="lg" len="lg"/>
          </a:ln>
          <a:effectLst>
            <a:outerShdw blurRad="50800" dist="38100" dir="2700000" algn="tl" rotWithShape="0">
              <a:prstClr val="black">
                <a:alpha val="40000"/>
              </a:prstClr>
            </a:outerShdw>
          </a:effectLst>
        </p:spPr>
        <p:style>
          <a:lnRef idx="2">
            <a:schemeClr val="accent3"/>
          </a:lnRef>
          <a:fillRef idx="0">
            <a:schemeClr val="accent3"/>
          </a:fillRef>
          <a:effectRef idx="1">
            <a:schemeClr val="accent3"/>
          </a:effectRef>
          <a:fontRef idx="minor">
            <a:schemeClr val="tx1"/>
          </a:fontRef>
        </p:style>
      </p:cxnSp>
      <p:sp>
        <p:nvSpPr>
          <p:cNvPr id="59" name="58 Decisión"/>
          <p:cNvSpPr/>
          <p:nvPr/>
        </p:nvSpPr>
        <p:spPr>
          <a:xfrm>
            <a:off x="7204696" y="2320539"/>
            <a:ext cx="2465456" cy="614996"/>
          </a:xfrm>
          <a:prstGeom prst="flowChartDecision">
            <a:avLst/>
          </a:prstGeom>
          <a:solidFill>
            <a:srgbClr val="0037A8"/>
          </a:solidFill>
          <a:ln>
            <a:solidFill>
              <a:schemeClr val="accent1">
                <a:lumMod val="60000"/>
                <a:lumOff val="40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wrap="square" lIns="0" tIns="36000" rIns="0" bIns="36000" rtlCol="0" anchor="ctr" anchorCtr="0">
            <a:noAutofit/>
          </a:bodyPr>
          <a:lstStyle/>
          <a:p>
            <a:pPr algn="ctr"/>
            <a:r>
              <a:rPr lang="es-ES" sz="1200" dirty="0">
                <a:effectLst>
                  <a:outerShdw blurRad="38100" dist="38100" dir="2700000" algn="tl">
                    <a:srgbClr val="000000">
                      <a:alpha val="43137"/>
                    </a:srgbClr>
                  </a:outerShdw>
                </a:effectLst>
                <a:latin typeface="Cambria" pitchFamily="18" charset="0"/>
              </a:rPr>
              <a:t>¿Al final o </a:t>
            </a:r>
            <a:r>
              <a:rPr lang="es-ES" sz="1200" dirty="0">
                <a:effectLst>
                  <a:outerShdw blurRad="38100" dist="38100" dir="2700000" algn="tl">
                    <a:srgbClr val="000000">
                      <a:alpha val="43137"/>
                    </a:srgbClr>
                  </a:outerShdw>
                </a:effectLst>
                <a:latin typeface="Consolas" pitchFamily="49" charset="0"/>
              </a:rPr>
              <a:t>encontrado</a:t>
            </a:r>
            <a:r>
              <a:rPr lang="es-ES" sz="1200" dirty="0">
                <a:effectLst>
                  <a:outerShdw blurRad="38100" dist="38100" dir="2700000" algn="tl">
                    <a:srgbClr val="000000">
                      <a:alpha val="43137"/>
                    </a:srgbClr>
                  </a:outerShdw>
                </a:effectLst>
                <a:latin typeface="Cambria" pitchFamily="18" charset="0"/>
              </a:rPr>
              <a:t>?</a:t>
            </a:r>
          </a:p>
        </p:txBody>
      </p:sp>
      <p:sp>
        <p:nvSpPr>
          <p:cNvPr id="60" name="59 CuadroTexto"/>
          <p:cNvSpPr txBox="1"/>
          <p:nvPr/>
        </p:nvSpPr>
        <p:spPr>
          <a:xfrm>
            <a:off x="7502253" y="3456273"/>
            <a:ext cx="1800000" cy="360040"/>
          </a:xfrm>
          <a:prstGeom prst="rect">
            <a:avLst/>
          </a:prstGeom>
          <a:solidFill>
            <a:srgbClr val="0037A8"/>
          </a:solidFill>
          <a:ln>
            <a:solidFill>
              <a:schemeClr val="accent1">
                <a:lumMod val="60000"/>
                <a:lumOff val="40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wrap="square" lIns="72000" tIns="36000" rIns="72000" bIns="36000" rtlCol="0" anchor="ctr" anchorCtr="0">
            <a:noAutofit/>
          </a:bodyPr>
          <a:lstStyle/>
          <a:p>
            <a:pPr algn="ctr"/>
            <a:r>
              <a:rPr lang="es-ES" sz="1400" dirty="0">
                <a:effectLst>
                  <a:outerShdw blurRad="38100" dist="38100" dir="2700000" algn="tl">
                    <a:srgbClr val="000000">
                      <a:alpha val="43137"/>
                    </a:srgbClr>
                  </a:outerShdw>
                </a:effectLst>
                <a:latin typeface="Cambria" pitchFamily="18" charset="0"/>
              </a:rPr>
              <a:t>Obtener elemento</a:t>
            </a:r>
          </a:p>
        </p:txBody>
      </p:sp>
      <p:cxnSp>
        <p:nvCxnSpPr>
          <p:cNvPr id="61" name="60 Conector recto de flecha"/>
          <p:cNvCxnSpPr/>
          <p:nvPr/>
        </p:nvCxnSpPr>
        <p:spPr>
          <a:xfrm rot="16200000" flipH="1">
            <a:off x="8243347" y="5628084"/>
            <a:ext cx="360040" cy="795"/>
          </a:xfrm>
          <a:prstGeom prst="straightConnector1">
            <a:avLst/>
          </a:prstGeom>
          <a:ln w="38100">
            <a:solidFill>
              <a:srgbClr val="FFC000"/>
            </a:solidFill>
            <a:tailEnd type="stealth" w="lg" len="lg"/>
          </a:ln>
          <a:effectLst>
            <a:outerShdw blurRad="50800" dist="38100" dir="2700000" algn="tl" rotWithShape="0">
              <a:prstClr val="black">
                <a:alpha val="40000"/>
              </a:prstClr>
            </a:outerShdw>
          </a:effectLst>
        </p:spPr>
        <p:style>
          <a:lnRef idx="2">
            <a:schemeClr val="accent3"/>
          </a:lnRef>
          <a:fillRef idx="0">
            <a:schemeClr val="accent3"/>
          </a:fillRef>
          <a:effectRef idx="1">
            <a:schemeClr val="accent3"/>
          </a:effectRef>
          <a:fontRef idx="minor">
            <a:schemeClr val="tx1"/>
          </a:fontRef>
        </p:style>
      </p:cxnSp>
      <p:sp>
        <p:nvSpPr>
          <p:cNvPr id="62" name="61 CuadroTexto"/>
          <p:cNvSpPr txBox="1"/>
          <p:nvPr/>
        </p:nvSpPr>
        <p:spPr>
          <a:xfrm>
            <a:off x="7667680" y="5088421"/>
            <a:ext cx="1512168" cy="360040"/>
          </a:xfrm>
          <a:prstGeom prst="rect">
            <a:avLst/>
          </a:prstGeom>
          <a:solidFill>
            <a:srgbClr val="0037A8"/>
          </a:solidFill>
          <a:ln>
            <a:solidFill>
              <a:schemeClr val="accent1">
                <a:lumMod val="60000"/>
                <a:lumOff val="40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wrap="square" lIns="72000" tIns="36000" rIns="72000" bIns="36000" rtlCol="0" anchor="ctr" anchorCtr="0">
            <a:noAutofit/>
          </a:bodyPr>
          <a:lstStyle/>
          <a:p>
            <a:pPr algn="ctr"/>
            <a:r>
              <a:rPr lang="es-ES" sz="1400" dirty="0">
                <a:effectLst>
                  <a:outerShdw blurRad="38100" dist="38100" dir="2700000" algn="tl">
                    <a:srgbClr val="000000">
                      <a:alpha val="43137"/>
                    </a:srgbClr>
                  </a:outerShdw>
                </a:effectLst>
                <a:latin typeface="Cambria" pitchFamily="18" charset="0"/>
              </a:rPr>
              <a:t>Finalización</a:t>
            </a:r>
          </a:p>
        </p:txBody>
      </p:sp>
      <p:pic>
        <p:nvPicPr>
          <p:cNvPr id="7" name="Cámara 6">
            <a:extLst>
              <a:ext uri="{FF2B5EF4-FFF2-40B4-BE49-F238E27FC236}">
                <a16:creationId xmlns:a16="http://schemas.microsoft.com/office/drawing/2014/main" id="{CDDA1D47-C0FD-D953-AD9D-18939525936C}"/>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extLst>
      <p:ext uri="{BB962C8B-B14F-4D97-AF65-F5344CB8AC3E}">
        <p14:creationId xmlns:p14="http://schemas.microsoft.com/office/powerpoint/2010/main" val="1206595850"/>
      </p:ext>
    </p:extLst>
  </p:cSld>
  <p:clrMapOvr>
    <a:masterClrMapping/>
  </p:clrMapOvr>
  <p:transition spd="med">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FA9CBC72-69E0-E163-753C-09B9B49DC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r>
              <a:rPr lang="es-ES" dirty="0"/>
              <a:t>Búsquedas en arrays completos</a:t>
            </a:r>
            <a:endParaRPr lang="es-ES" dirty="0">
              <a:latin typeface="Consolas" pitchFamily="49" charset="0"/>
            </a:endParaRPr>
          </a:p>
        </p:txBody>
      </p:sp>
      <p:sp>
        <p:nvSpPr>
          <p:cNvPr id="3" name="2 Marcador de contenido"/>
          <p:cNvSpPr>
            <a:spLocks noGrp="1"/>
          </p:cNvSpPr>
          <p:nvPr>
            <p:ph idx="1"/>
          </p:nvPr>
        </p:nvSpPr>
        <p:spPr>
          <a:xfrm>
            <a:off x="1981200" y="980728"/>
            <a:ext cx="8363272" cy="5110179"/>
          </a:xfrm>
        </p:spPr>
        <p:txBody>
          <a:bodyPr>
            <a:normAutofit/>
          </a:bodyPr>
          <a:lstStyle/>
          <a:p>
            <a:pPr marL="361942" lvl="1" indent="0">
              <a:spcBef>
                <a:spcPts val="0"/>
              </a:spcBef>
              <a:spcAft>
                <a:spcPts val="1200"/>
              </a:spcAft>
              <a:buNone/>
            </a:pPr>
            <a:r>
              <a:rPr lang="es-ES" dirty="0"/>
              <a:t>Todas las posiciones ocupadas</a:t>
            </a:r>
          </a:p>
          <a:p>
            <a:pPr lvl="1" indent="1588">
              <a:lnSpc>
                <a:spcPts val="2200"/>
              </a:lnSpc>
              <a:spcBef>
                <a:spcPts val="0"/>
              </a:spcBef>
              <a:buNone/>
            </a:pPr>
            <a:r>
              <a:rPr lang="es-ES" sz="2000" dirty="0">
                <a:solidFill>
                  <a:srgbClr val="FFC000"/>
                </a:solidFill>
                <a:latin typeface="Consolas" pitchFamily="49" charset="0"/>
                <a:cs typeface="Consolas" pitchFamily="49" charset="0"/>
              </a:rPr>
              <a:t>int</a:t>
            </a:r>
            <a:r>
              <a:rPr lang="es-ES" sz="2000" dirty="0">
                <a:latin typeface="Consolas" pitchFamily="49" charset="0"/>
                <a:cs typeface="Consolas" pitchFamily="49" charset="0"/>
              </a:rPr>
              <a:t> buscado;</a:t>
            </a:r>
          </a:p>
          <a:p>
            <a:pPr lvl="1" indent="1588">
              <a:lnSpc>
                <a:spcPts val="2200"/>
              </a:lnSpc>
              <a:spcBef>
                <a:spcPts val="0"/>
              </a:spcBef>
              <a:buNone/>
            </a:pPr>
            <a:r>
              <a:rPr lang="es-ES" sz="2000" dirty="0">
                <a:solidFill>
                  <a:srgbClr val="FFC000"/>
                </a:solidFill>
                <a:latin typeface="Consolas" pitchFamily="49" charset="0"/>
                <a:cs typeface="Consolas" pitchFamily="49" charset="0"/>
              </a:rPr>
              <a:t>bool</a:t>
            </a:r>
            <a:r>
              <a:rPr lang="es-ES" sz="2000" dirty="0">
                <a:latin typeface="Consolas" pitchFamily="49" charset="0"/>
                <a:cs typeface="Consolas" pitchFamily="49" charset="0"/>
              </a:rPr>
              <a:t> encontrado = </a:t>
            </a:r>
            <a:r>
              <a:rPr lang="es-ES" sz="2000" dirty="0">
                <a:solidFill>
                  <a:srgbClr val="FFFF00"/>
                </a:solidFill>
                <a:latin typeface="Consolas" pitchFamily="49" charset="0"/>
                <a:cs typeface="Consolas" pitchFamily="49" charset="0"/>
              </a:rPr>
              <a:t>false</a:t>
            </a:r>
            <a:r>
              <a:rPr lang="es-ES" sz="2000" dirty="0">
                <a:latin typeface="Consolas" pitchFamily="49" charset="0"/>
                <a:cs typeface="Consolas" pitchFamily="49" charset="0"/>
              </a:rPr>
              <a:t>;</a:t>
            </a:r>
          </a:p>
          <a:p>
            <a:pPr lvl="1" indent="1588">
              <a:lnSpc>
                <a:spcPts val="2200"/>
              </a:lnSpc>
              <a:spcBef>
                <a:spcPts val="0"/>
              </a:spcBef>
              <a:buNone/>
            </a:pPr>
            <a:r>
              <a:rPr lang="es-ES" sz="2000" dirty="0">
                <a:latin typeface="Consolas" pitchFamily="49" charset="0"/>
                <a:cs typeface="Consolas" pitchFamily="49" charset="0"/>
              </a:rPr>
              <a:t>cout &lt;&lt; </a:t>
            </a:r>
            <a:r>
              <a:rPr lang="es-ES" sz="2000" dirty="0">
                <a:solidFill>
                  <a:srgbClr val="FFFF00"/>
                </a:solidFill>
                <a:latin typeface="Consolas" pitchFamily="49" charset="0"/>
                <a:cs typeface="Consolas" pitchFamily="49" charset="0"/>
              </a:rPr>
              <a:t>"Valor a buscar: ";</a:t>
            </a:r>
          </a:p>
          <a:p>
            <a:pPr lvl="1" indent="1588">
              <a:lnSpc>
                <a:spcPts val="2200"/>
              </a:lnSpc>
              <a:spcBef>
                <a:spcPts val="0"/>
              </a:spcBef>
              <a:buNone/>
            </a:pPr>
            <a:r>
              <a:rPr lang="es-ES" sz="2000" dirty="0">
                <a:latin typeface="Consolas" pitchFamily="49" charset="0"/>
                <a:cs typeface="Consolas" pitchFamily="49" charset="0"/>
              </a:rPr>
              <a:t>cin &gt;&gt; buscado;</a:t>
            </a:r>
          </a:p>
          <a:p>
            <a:pPr lvl="1" indent="1588">
              <a:lnSpc>
                <a:spcPts val="2200"/>
              </a:lnSpc>
              <a:spcBef>
                <a:spcPts val="0"/>
              </a:spcBef>
              <a:buNone/>
            </a:pPr>
            <a:r>
              <a:rPr lang="es-ES" sz="2000" dirty="0">
                <a:solidFill>
                  <a:srgbClr val="FFC000"/>
                </a:solidFill>
                <a:latin typeface="Consolas" pitchFamily="49" charset="0"/>
                <a:cs typeface="Consolas" pitchFamily="49" charset="0"/>
              </a:rPr>
              <a:t>int</a:t>
            </a:r>
            <a:r>
              <a:rPr lang="es-ES" sz="2000" dirty="0">
                <a:latin typeface="Consolas" pitchFamily="49" charset="0"/>
                <a:cs typeface="Consolas" pitchFamily="49" charset="0"/>
              </a:rPr>
              <a:t> pos = </a:t>
            </a:r>
            <a:r>
              <a:rPr lang="es-ES" sz="2000" dirty="0">
                <a:solidFill>
                  <a:srgbClr val="FFFF00"/>
                </a:solidFill>
                <a:latin typeface="Consolas" pitchFamily="49" charset="0"/>
                <a:cs typeface="Consolas" pitchFamily="49" charset="0"/>
              </a:rPr>
              <a:t>0</a:t>
            </a:r>
            <a:r>
              <a:rPr lang="es-ES" sz="2000" dirty="0">
                <a:latin typeface="Consolas" pitchFamily="49" charset="0"/>
                <a:cs typeface="Consolas" pitchFamily="49" charset="0"/>
              </a:rPr>
              <a:t>;</a:t>
            </a:r>
          </a:p>
          <a:p>
            <a:pPr lvl="1" indent="1588">
              <a:lnSpc>
                <a:spcPts val="2200"/>
              </a:lnSpc>
              <a:spcBef>
                <a:spcPts val="0"/>
              </a:spcBef>
              <a:buNone/>
            </a:pPr>
            <a:r>
              <a:rPr lang="es-ES" sz="2000" dirty="0">
                <a:solidFill>
                  <a:schemeClr val="accent2">
                    <a:lumMod val="60000"/>
                    <a:lumOff val="40000"/>
                  </a:schemeClr>
                </a:solidFill>
                <a:latin typeface="Consolas" pitchFamily="49" charset="0"/>
                <a:cs typeface="Consolas" pitchFamily="49" charset="0"/>
              </a:rPr>
              <a:t>while </a:t>
            </a:r>
            <a:r>
              <a:rPr lang="es-ES" sz="2000" dirty="0">
                <a:solidFill>
                  <a:prstClr val="white"/>
                </a:solidFill>
                <a:latin typeface="Consolas" pitchFamily="49" charset="0"/>
                <a:cs typeface="Consolas" pitchFamily="49" charset="0"/>
              </a:rPr>
              <a:t>((pos &lt; N) &amp;&amp; !encontrado) {</a:t>
            </a:r>
          </a:p>
          <a:p>
            <a:pPr lvl="1" indent="1588">
              <a:lnSpc>
                <a:spcPts val="2200"/>
              </a:lnSpc>
              <a:spcBef>
                <a:spcPts val="0"/>
              </a:spcBef>
              <a:buNone/>
            </a:pPr>
            <a:r>
              <a:rPr lang="es-ES" sz="2000" dirty="0">
                <a:solidFill>
                  <a:srgbClr val="92D050"/>
                </a:solidFill>
                <a:latin typeface="Consolas" pitchFamily="49" charset="0"/>
                <a:cs typeface="Consolas" pitchFamily="49" charset="0"/>
              </a:rPr>
              <a:t>// Mientras no se llegue al final y no encontrado</a:t>
            </a:r>
            <a:endParaRPr lang="es-ES" sz="2000" dirty="0">
              <a:latin typeface="Consolas" pitchFamily="49" charset="0"/>
              <a:cs typeface="Consolas" pitchFamily="49" charset="0"/>
            </a:endParaRPr>
          </a:p>
          <a:p>
            <a:pPr lvl="1" indent="1588">
              <a:lnSpc>
                <a:spcPts val="2200"/>
              </a:lnSpc>
              <a:spcBef>
                <a:spcPts val="0"/>
              </a:spcBef>
              <a:buNone/>
            </a:pPr>
            <a:r>
              <a:rPr lang="es-ES" sz="2000" dirty="0">
                <a:solidFill>
                  <a:prstClr val="white"/>
                </a:solidFill>
                <a:latin typeface="Consolas" pitchFamily="49" charset="0"/>
                <a:cs typeface="Consolas" pitchFamily="49" charset="0"/>
              </a:rPr>
              <a:t>   </a:t>
            </a:r>
            <a:r>
              <a:rPr lang="es-ES" sz="2000" dirty="0">
                <a:solidFill>
                  <a:schemeClr val="accent2">
                    <a:lumMod val="60000"/>
                    <a:lumOff val="40000"/>
                  </a:schemeClr>
                </a:solidFill>
                <a:latin typeface="Consolas" pitchFamily="49" charset="0"/>
                <a:cs typeface="Consolas" pitchFamily="49" charset="0"/>
              </a:rPr>
              <a:t>if </a:t>
            </a:r>
            <a:r>
              <a:rPr lang="es-ES" sz="2000" dirty="0">
                <a:solidFill>
                  <a:prstClr val="white"/>
                </a:solidFill>
                <a:latin typeface="Consolas" pitchFamily="49" charset="0"/>
                <a:cs typeface="Consolas" pitchFamily="49" charset="0"/>
              </a:rPr>
              <a:t>(lista[pos] == buscado) {</a:t>
            </a:r>
          </a:p>
          <a:p>
            <a:pPr lvl="1" indent="1588">
              <a:lnSpc>
                <a:spcPts val="2200"/>
              </a:lnSpc>
              <a:spcBef>
                <a:spcPts val="0"/>
              </a:spcBef>
              <a:buNone/>
            </a:pPr>
            <a:r>
              <a:rPr lang="es-ES" sz="2000" dirty="0">
                <a:solidFill>
                  <a:prstClr val="white"/>
                </a:solidFill>
                <a:latin typeface="Consolas" pitchFamily="49" charset="0"/>
                <a:cs typeface="Consolas" pitchFamily="49" charset="0"/>
              </a:rPr>
              <a:t>      encontrado = </a:t>
            </a:r>
            <a:r>
              <a:rPr lang="es-ES" sz="2000" dirty="0">
                <a:solidFill>
                  <a:srgbClr val="FFFF00"/>
                </a:solidFill>
                <a:latin typeface="Consolas" pitchFamily="49" charset="0"/>
                <a:cs typeface="Consolas" pitchFamily="49" charset="0"/>
              </a:rPr>
              <a:t>true</a:t>
            </a:r>
            <a:r>
              <a:rPr lang="es-ES" sz="2000" dirty="0">
                <a:solidFill>
                  <a:prstClr val="white"/>
                </a:solidFill>
                <a:latin typeface="Consolas" pitchFamily="49" charset="0"/>
                <a:cs typeface="Consolas" pitchFamily="49" charset="0"/>
              </a:rPr>
              <a:t>;</a:t>
            </a:r>
          </a:p>
          <a:p>
            <a:pPr lvl="1" indent="1588">
              <a:lnSpc>
                <a:spcPts val="2200"/>
              </a:lnSpc>
              <a:spcBef>
                <a:spcPts val="0"/>
              </a:spcBef>
              <a:buNone/>
            </a:pPr>
            <a:r>
              <a:rPr lang="es-ES" sz="2000" dirty="0">
                <a:solidFill>
                  <a:prstClr val="white"/>
                </a:solidFill>
                <a:latin typeface="Consolas" pitchFamily="49" charset="0"/>
                <a:cs typeface="Consolas" pitchFamily="49" charset="0"/>
              </a:rPr>
              <a:t>   }</a:t>
            </a:r>
          </a:p>
          <a:p>
            <a:pPr lvl="1" indent="1588">
              <a:lnSpc>
                <a:spcPts val="2200"/>
              </a:lnSpc>
              <a:spcBef>
                <a:spcPts val="0"/>
              </a:spcBef>
              <a:buNone/>
            </a:pPr>
            <a:r>
              <a:rPr lang="es-ES" sz="2000" dirty="0">
                <a:solidFill>
                  <a:prstClr val="white"/>
                </a:solidFill>
                <a:latin typeface="Consolas" pitchFamily="49" charset="0"/>
                <a:cs typeface="Consolas" pitchFamily="49" charset="0"/>
              </a:rPr>
              <a:t>   </a:t>
            </a:r>
            <a:r>
              <a:rPr lang="es-ES" sz="2000" dirty="0">
                <a:solidFill>
                  <a:schemeClr val="accent2">
                    <a:lumMod val="60000"/>
                    <a:lumOff val="40000"/>
                  </a:schemeClr>
                </a:solidFill>
                <a:latin typeface="Consolas" pitchFamily="49" charset="0"/>
                <a:cs typeface="Consolas" pitchFamily="49" charset="0"/>
              </a:rPr>
              <a:t>else </a:t>
            </a:r>
            <a:r>
              <a:rPr lang="es-ES" sz="2000" dirty="0">
                <a:latin typeface="Consolas" pitchFamily="49" charset="0"/>
                <a:cs typeface="Consolas" pitchFamily="49" charset="0"/>
              </a:rPr>
              <a:t>{</a:t>
            </a:r>
          </a:p>
          <a:p>
            <a:pPr lvl="1" indent="1588">
              <a:lnSpc>
                <a:spcPts val="2200"/>
              </a:lnSpc>
              <a:spcBef>
                <a:spcPts val="0"/>
              </a:spcBef>
              <a:buNone/>
            </a:pPr>
            <a:r>
              <a:rPr lang="es-ES" sz="2000" dirty="0">
                <a:solidFill>
                  <a:schemeClr val="accent2">
                    <a:lumMod val="60000"/>
                    <a:lumOff val="40000"/>
                  </a:schemeClr>
                </a:solidFill>
                <a:latin typeface="Consolas" pitchFamily="49" charset="0"/>
                <a:cs typeface="Consolas" pitchFamily="49" charset="0"/>
              </a:rPr>
              <a:t>      </a:t>
            </a:r>
            <a:r>
              <a:rPr lang="es-ES" sz="2000" dirty="0">
                <a:solidFill>
                  <a:prstClr val="white"/>
                </a:solidFill>
                <a:latin typeface="Consolas" pitchFamily="49" charset="0"/>
                <a:cs typeface="Consolas" pitchFamily="49" charset="0"/>
              </a:rPr>
              <a:t>pos++;</a:t>
            </a:r>
          </a:p>
          <a:p>
            <a:pPr lvl="1" indent="1588">
              <a:lnSpc>
                <a:spcPts val="2200"/>
              </a:lnSpc>
              <a:spcBef>
                <a:spcPts val="0"/>
              </a:spcBef>
              <a:buNone/>
            </a:pPr>
            <a:r>
              <a:rPr lang="es-ES" sz="2000" dirty="0">
                <a:solidFill>
                  <a:prstClr val="white"/>
                </a:solidFill>
                <a:latin typeface="Consolas" pitchFamily="49" charset="0"/>
                <a:cs typeface="Consolas" pitchFamily="49" charset="0"/>
              </a:rPr>
              <a:t>   }</a:t>
            </a:r>
          </a:p>
          <a:p>
            <a:pPr lvl="1" indent="1588">
              <a:lnSpc>
                <a:spcPts val="2200"/>
              </a:lnSpc>
              <a:spcBef>
                <a:spcPts val="0"/>
              </a:spcBef>
              <a:buNone/>
            </a:pPr>
            <a:r>
              <a:rPr lang="es-ES" sz="2000" dirty="0">
                <a:solidFill>
                  <a:prstClr val="white"/>
                </a:solidFill>
                <a:latin typeface="Consolas" pitchFamily="49" charset="0"/>
                <a:cs typeface="Consolas" pitchFamily="49" charset="0"/>
              </a:rPr>
              <a:t>}</a:t>
            </a:r>
          </a:p>
          <a:p>
            <a:pPr lvl="1" indent="1588">
              <a:lnSpc>
                <a:spcPts val="2200"/>
              </a:lnSpc>
              <a:spcBef>
                <a:spcPts val="0"/>
              </a:spcBef>
              <a:buNone/>
            </a:pPr>
            <a:r>
              <a:rPr lang="es-ES" sz="2000" dirty="0">
                <a:solidFill>
                  <a:schemeClr val="accent2">
                    <a:lumMod val="60000"/>
                    <a:lumOff val="40000"/>
                  </a:schemeClr>
                </a:solidFill>
                <a:latin typeface="Consolas" pitchFamily="49" charset="0"/>
                <a:cs typeface="Consolas" pitchFamily="49" charset="0"/>
              </a:rPr>
              <a:t>if </a:t>
            </a:r>
            <a:r>
              <a:rPr lang="es-ES" sz="2000" dirty="0">
                <a:solidFill>
                  <a:prstClr val="white"/>
                </a:solidFill>
                <a:latin typeface="Consolas" pitchFamily="49" charset="0"/>
                <a:cs typeface="Consolas" pitchFamily="49" charset="0"/>
              </a:rPr>
              <a:t>(encontrado) </a:t>
            </a:r>
            <a:r>
              <a:rPr lang="es-ES" sz="2000" dirty="0">
                <a:solidFill>
                  <a:srgbClr val="92D050"/>
                </a:solidFill>
                <a:latin typeface="Consolas" pitchFamily="49" charset="0"/>
                <a:cs typeface="Consolas" pitchFamily="49" charset="0"/>
              </a:rPr>
              <a:t>// ...</a:t>
            </a:r>
            <a:endParaRPr lang="es-ES" dirty="0">
              <a:solidFill>
                <a:prstClr val="white"/>
              </a:solidFill>
            </a:endParaRPr>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19</a:t>
            </a:fld>
            <a:endParaRPr lang="en-US" dirty="0"/>
          </a:p>
        </p:txBody>
      </p:sp>
      <p:sp>
        <p:nvSpPr>
          <p:cNvPr id="5" name="4 Marcador de pie de página"/>
          <p:cNvSpPr>
            <a:spLocks noGrp="1"/>
          </p:cNvSpPr>
          <p:nvPr>
            <p:ph type="ftr" sz="quarter" idx="11"/>
          </p:nvPr>
        </p:nvSpPr>
        <p:spPr/>
        <p:txBody>
          <a:bodyPr/>
          <a:lstStyle/>
          <a:p>
            <a:r>
              <a:rPr lang="es-ES"/>
              <a:t>AyED I – Unidad 6</a:t>
            </a:r>
            <a:endParaRPr lang="es-ES" dirty="0"/>
          </a:p>
        </p:txBody>
      </p:sp>
      <p:sp>
        <p:nvSpPr>
          <p:cNvPr id="6" name="5 Rectángulo"/>
          <p:cNvSpPr/>
          <p:nvPr/>
        </p:nvSpPr>
        <p:spPr>
          <a:xfrm>
            <a:off x="6945288" y="980728"/>
            <a:ext cx="3265512" cy="938719"/>
          </a:xfrm>
          <a:prstGeom prst="rect">
            <a:avLst/>
          </a:prstGeom>
          <a:ln w="28575">
            <a:solidFill>
              <a:schemeClr val="accent1"/>
            </a:solidFill>
          </a:ln>
        </p:spPr>
        <p:txBody>
          <a:bodyPr wrap="square">
            <a:spAutoFit/>
          </a:bodyPr>
          <a:lstStyle/>
          <a:p>
            <a:pPr marL="0" lvl="1">
              <a:lnSpc>
                <a:spcPts val="2200"/>
              </a:lnSpc>
              <a:buSzPct val="100000"/>
            </a:pPr>
            <a:r>
              <a:rPr lang="es-ES" sz="2000" dirty="0">
                <a:solidFill>
                  <a:schemeClr val="accent2">
                    <a:lumMod val="60000"/>
                    <a:lumOff val="40000"/>
                  </a:schemeClr>
                </a:solidFill>
                <a:latin typeface="Consolas" pitchFamily="49" charset="0"/>
                <a:cs typeface="Consolas" pitchFamily="49" charset="0"/>
              </a:rPr>
              <a:t>const</a:t>
            </a:r>
            <a:r>
              <a:rPr lang="es-ES" sz="2000" dirty="0">
                <a:latin typeface="Consolas" pitchFamily="49" charset="0"/>
                <a:cs typeface="Consolas" pitchFamily="49" charset="0"/>
              </a:rPr>
              <a:t> </a:t>
            </a:r>
            <a:r>
              <a:rPr lang="es-ES" sz="2000" dirty="0">
                <a:solidFill>
                  <a:srgbClr val="FFC000"/>
                </a:solidFill>
                <a:latin typeface="Consolas" pitchFamily="49" charset="0"/>
              </a:rPr>
              <a:t>int </a:t>
            </a:r>
            <a:r>
              <a:rPr lang="es-ES" sz="2000" dirty="0">
                <a:latin typeface="Consolas" pitchFamily="49" charset="0"/>
                <a:cs typeface="Consolas" pitchFamily="49" charset="0"/>
              </a:rPr>
              <a:t>N = </a:t>
            </a:r>
            <a:r>
              <a:rPr lang="es-ES" sz="2000" dirty="0">
                <a:solidFill>
                  <a:srgbClr val="FFFF00"/>
                </a:solidFill>
                <a:latin typeface="Consolas" pitchFamily="49" charset="0"/>
                <a:cs typeface="Consolas" pitchFamily="49" charset="0"/>
              </a:rPr>
              <a:t>100</a:t>
            </a:r>
            <a:r>
              <a:rPr lang="es-ES" sz="2000" dirty="0">
                <a:latin typeface="Consolas" pitchFamily="49" charset="0"/>
                <a:cs typeface="Consolas" pitchFamily="49" charset="0"/>
              </a:rPr>
              <a:t>;</a:t>
            </a:r>
          </a:p>
          <a:p>
            <a:pPr marL="0" lvl="1">
              <a:lnSpc>
                <a:spcPts val="2200"/>
              </a:lnSpc>
            </a:pPr>
            <a:r>
              <a:rPr lang="es-ES" sz="2000" dirty="0">
                <a:solidFill>
                  <a:schemeClr val="accent2">
                    <a:lumMod val="60000"/>
                    <a:lumOff val="40000"/>
                  </a:schemeClr>
                </a:solidFill>
                <a:latin typeface="Consolas" pitchFamily="49" charset="0"/>
                <a:cs typeface="Consolas" pitchFamily="49" charset="0"/>
              </a:rPr>
              <a:t>typedef</a:t>
            </a:r>
            <a:r>
              <a:rPr lang="es-ES" sz="2000" dirty="0">
                <a:latin typeface="Consolas" pitchFamily="49" charset="0"/>
                <a:cs typeface="Consolas" pitchFamily="49" charset="0"/>
              </a:rPr>
              <a:t> </a:t>
            </a:r>
            <a:r>
              <a:rPr lang="es-ES" sz="2000" dirty="0">
                <a:solidFill>
                  <a:srgbClr val="FFC000"/>
                </a:solidFill>
                <a:latin typeface="Consolas" pitchFamily="49" charset="0"/>
              </a:rPr>
              <a:t>int </a:t>
            </a:r>
            <a:r>
              <a:rPr lang="es-ES" sz="2000" dirty="0" err="1">
                <a:solidFill>
                  <a:srgbClr val="FFC000"/>
                </a:solidFill>
                <a:latin typeface="Consolas" pitchFamily="49" charset="0"/>
              </a:rPr>
              <a:t>tArray</a:t>
            </a:r>
            <a:r>
              <a:rPr lang="es-ES" sz="2000" dirty="0">
                <a:latin typeface="Consolas" pitchFamily="49" charset="0"/>
                <a:cs typeface="Consolas" pitchFamily="49" charset="0"/>
              </a:rPr>
              <a:t>[N];</a:t>
            </a:r>
          </a:p>
          <a:p>
            <a:pPr marL="0" lvl="1">
              <a:lnSpc>
                <a:spcPts val="2200"/>
              </a:lnSpc>
              <a:buSzPct val="100000"/>
            </a:pPr>
            <a:r>
              <a:rPr lang="es-ES" sz="2000" dirty="0" err="1">
                <a:solidFill>
                  <a:srgbClr val="FFC000"/>
                </a:solidFill>
                <a:latin typeface="Consolas" pitchFamily="49" charset="0"/>
                <a:cs typeface="Consolas" pitchFamily="49" charset="0"/>
              </a:rPr>
              <a:t>tArray</a:t>
            </a:r>
            <a:r>
              <a:rPr lang="es-ES" sz="2000" dirty="0">
                <a:latin typeface="Consolas" pitchFamily="49" charset="0"/>
                <a:cs typeface="Consolas" pitchFamily="49" charset="0"/>
              </a:rPr>
              <a:t> lista;</a:t>
            </a:r>
          </a:p>
        </p:txBody>
      </p:sp>
      <p:pic>
        <p:nvPicPr>
          <p:cNvPr id="8" name="Cámara 7">
            <a:extLst>
              <a:ext uri="{FF2B5EF4-FFF2-40B4-BE49-F238E27FC236}">
                <a16:creationId xmlns:a16="http://schemas.microsoft.com/office/drawing/2014/main" id="{C8804E7E-6824-504E-59AF-C0F954666990}"/>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extLst>
      <p:ext uri="{BB962C8B-B14F-4D97-AF65-F5344CB8AC3E}">
        <p14:creationId xmlns:p14="http://schemas.microsoft.com/office/powerpoint/2010/main" val="2135127475"/>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1000"/>
                                        <p:tgtEl>
                                          <p:spTgt spid="3">
                                            <p:txEl>
                                              <p:pRg st="2" end="2"/>
                                            </p:txEl>
                                          </p:spTgt>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1000"/>
                                        <p:tgtEl>
                                          <p:spTgt spid="3">
                                            <p:txEl>
                                              <p:pRg st="3" end="3"/>
                                            </p:txEl>
                                          </p:spTgt>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10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1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1000"/>
                                        <p:tgtEl>
                                          <p:spTgt spid="3">
                                            <p:txEl>
                                              <p:pRg st="6" end="6"/>
                                            </p:txEl>
                                          </p:spTgt>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left)">
                                      <p:cBhvr>
                                        <p:cTn id="33" dur="1000"/>
                                        <p:tgtEl>
                                          <p:spTgt spid="3">
                                            <p:txEl>
                                              <p:pRg st="7" end="7"/>
                                            </p:txEl>
                                          </p:spTgt>
                                        </p:tgtEl>
                                      </p:cBhvr>
                                    </p:animEffect>
                                  </p:childTnLst>
                                </p:cTn>
                              </p:par>
                            </p:childTnLst>
                          </p:cTn>
                        </p:par>
                        <p:par>
                          <p:cTn id="34" fill="hold">
                            <p:stCondLst>
                              <p:cond delay="2000"/>
                            </p:stCondLst>
                            <p:childTnLst>
                              <p:par>
                                <p:cTn id="35" presetID="22" presetClass="entr" presetSubtype="8" fill="hold" nodeType="after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left)">
                                      <p:cBhvr>
                                        <p:cTn id="37" dur="1000"/>
                                        <p:tgtEl>
                                          <p:spTgt spid="3">
                                            <p:txEl>
                                              <p:pRg st="8" end="8"/>
                                            </p:txEl>
                                          </p:spTgt>
                                        </p:tgtEl>
                                      </p:cBhvr>
                                    </p:animEffect>
                                  </p:childTnLst>
                                </p:cTn>
                              </p:par>
                            </p:childTnLst>
                          </p:cTn>
                        </p:par>
                        <p:par>
                          <p:cTn id="38" fill="hold">
                            <p:stCondLst>
                              <p:cond delay="3000"/>
                            </p:stCondLst>
                            <p:childTnLst>
                              <p:par>
                                <p:cTn id="39" presetID="22" presetClass="entr" presetSubtype="8" fill="hold" nodeType="after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wipe(left)">
                                      <p:cBhvr>
                                        <p:cTn id="41" dur="1000"/>
                                        <p:tgtEl>
                                          <p:spTgt spid="3">
                                            <p:txEl>
                                              <p:pRg st="9" end="9"/>
                                            </p:txEl>
                                          </p:spTgt>
                                        </p:tgtEl>
                                      </p:cBhvr>
                                    </p:animEffect>
                                  </p:childTnLst>
                                </p:cTn>
                              </p:par>
                            </p:childTnLst>
                          </p:cTn>
                        </p:par>
                        <p:par>
                          <p:cTn id="42" fill="hold">
                            <p:stCondLst>
                              <p:cond delay="4000"/>
                            </p:stCondLst>
                            <p:childTnLst>
                              <p:par>
                                <p:cTn id="43" presetID="22" presetClass="entr" presetSubtype="8" fill="hold" nodeType="after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wipe(left)">
                                      <p:cBhvr>
                                        <p:cTn id="45" dur="1000"/>
                                        <p:tgtEl>
                                          <p:spTgt spid="3">
                                            <p:txEl>
                                              <p:pRg st="10" end="10"/>
                                            </p:txEl>
                                          </p:spTgt>
                                        </p:tgtEl>
                                      </p:cBhvr>
                                    </p:animEffect>
                                  </p:childTnLst>
                                </p:cTn>
                              </p:par>
                            </p:childTnLst>
                          </p:cTn>
                        </p:par>
                        <p:par>
                          <p:cTn id="46" fill="hold">
                            <p:stCondLst>
                              <p:cond delay="5000"/>
                            </p:stCondLst>
                            <p:childTnLst>
                              <p:par>
                                <p:cTn id="47" presetID="22" presetClass="entr" presetSubtype="8" fill="hold" nodeType="after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Effect transition="in" filter="wipe(left)">
                                      <p:cBhvr>
                                        <p:cTn id="49" dur="1000"/>
                                        <p:tgtEl>
                                          <p:spTgt spid="3">
                                            <p:txEl>
                                              <p:pRg st="11" end="11"/>
                                            </p:txEl>
                                          </p:spTgt>
                                        </p:tgtEl>
                                      </p:cBhvr>
                                    </p:animEffect>
                                  </p:childTnLst>
                                </p:cTn>
                              </p:par>
                            </p:childTnLst>
                          </p:cTn>
                        </p:par>
                        <p:par>
                          <p:cTn id="50" fill="hold">
                            <p:stCondLst>
                              <p:cond delay="6000"/>
                            </p:stCondLst>
                            <p:childTnLst>
                              <p:par>
                                <p:cTn id="51" presetID="22" presetClass="entr" presetSubtype="8" fill="hold" nodeType="after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wipe(left)">
                                      <p:cBhvr>
                                        <p:cTn id="53" dur="1000"/>
                                        <p:tgtEl>
                                          <p:spTgt spid="3">
                                            <p:txEl>
                                              <p:pRg st="12" end="12"/>
                                            </p:txEl>
                                          </p:spTgt>
                                        </p:tgtEl>
                                      </p:cBhvr>
                                    </p:animEffect>
                                  </p:childTnLst>
                                </p:cTn>
                              </p:par>
                            </p:childTnLst>
                          </p:cTn>
                        </p:par>
                        <p:par>
                          <p:cTn id="54" fill="hold">
                            <p:stCondLst>
                              <p:cond delay="7000"/>
                            </p:stCondLst>
                            <p:childTnLst>
                              <p:par>
                                <p:cTn id="55" presetID="22" presetClass="entr" presetSubtype="8" fill="hold" nodeType="after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wipe(left)">
                                      <p:cBhvr>
                                        <p:cTn id="57" dur="1000"/>
                                        <p:tgtEl>
                                          <p:spTgt spid="3">
                                            <p:txEl>
                                              <p:pRg st="13" end="13"/>
                                            </p:txEl>
                                          </p:spTgt>
                                        </p:tgtEl>
                                      </p:cBhvr>
                                    </p:animEffect>
                                  </p:childTnLst>
                                </p:cTn>
                              </p:par>
                            </p:childTnLst>
                          </p:cTn>
                        </p:par>
                        <p:par>
                          <p:cTn id="58" fill="hold">
                            <p:stCondLst>
                              <p:cond delay="8000"/>
                            </p:stCondLst>
                            <p:childTnLst>
                              <p:par>
                                <p:cTn id="59" presetID="22" presetClass="entr" presetSubtype="8" fill="hold" nodeType="after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Effect transition="in" filter="wipe(left)">
                                      <p:cBhvr>
                                        <p:cTn id="61" dur="1000"/>
                                        <p:tgtEl>
                                          <p:spTgt spid="3">
                                            <p:txEl>
                                              <p:pRg st="14" end="14"/>
                                            </p:txEl>
                                          </p:spTgt>
                                        </p:tgtEl>
                                      </p:cBhvr>
                                    </p:animEffect>
                                  </p:childTnLst>
                                </p:cTn>
                              </p:par>
                            </p:childTnLst>
                          </p:cTn>
                        </p:par>
                        <p:par>
                          <p:cTn id="62" fill="hold">
                            <p:stCondLst>
                              <p:cond delay="9000"/>
                            </p:stCondLst>
                            <p:childTnLst>
                              <p:par>
                                <p:cTn id="63" presetID="22" presetClass="entr" presetSubtype="8" fill="hold" nodeType="afterEffect">
                                  <p:stCondLst>
                                    <p:cond delay="0"/>
                                  </p:stCondLst>
                                  <p:childTnLst>
                                    <p:set>
                                      <p:cBhvr>
                                        <p:cTn id="64" dur="1" fill="hold">
                                          <p:stCondLst>
                                            <p:cond delay="0"/>
                                          </p:stCondLst>
                                        </p:cTn>
                                        <p:tgtEl>
                                          <p:spTgt spid="3">
                                            <p:txEl>
                                              <p:pRg st="15" end="15"/>
                                            </p:txEl>
                                          </p:spTgt>
                                        </p:tgtEl>
                                        <p:attrNameLst>
                                          <p:attrName>style.visibility</p:attrName>
                                        </p:attrNameLst>
                                      </p:cBhvr>
                                      <p:to>
                                        <p:strVal val="visible"/>
                                      </p:to>
                                    </p:set>
                                    <p:animEffect transition="in" filter="wipe(left)">
                                      <p:cBhvr>
                                        <p:cTn id="65" dur="10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Google Nexus 4 Wallpaper - WallpaperSafari | Red and black wallpaper, Dark  black wallpaper, Black desktop background">
            <a:extLst>
              <a:ext uri="{FF2B5EF4-FFF2-40B4-BE49-F238E27FC236}">
                <a16:creationId xmlns:a16="http://schemas.microsoft.com/office/drawing/2014/main" id="{868789F7-38C6-CB44-72FF-3ADD8EB24B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a:spLocks noChangeAspect="1"/>
          </p:cNvSpPr>
          <p:nvPr/>
        </p:nvSpPr>
        <p:spPr>
          <a:xfrm>
            <a:off x="3183069" y="2864181"/>
            <a:ext cx="1548000" cy="1548000"/>
          </a:xfrm>
          <a:prstGeom prst="rect">
            <a:avLst/>
          </a:prstGeom>
          <a:solidFill>
            <a:schemeClr val="bg1">
              <a:lumMod val="95000"/>
              <a:lumOff val="5000"/>
            </a:schemeClr>
          </a:solidFill>
          <a:ln>
            <a:noFill/>
          </a:ln>
          <a:effectLst>
            <a:outerShdw blurRad="44450" dist="27940" dir="5400000" algn="ctr">
              <a:srgbClr val="000000">
                <a:alpha val="32000"/>
              </a:srgbClr>
            </a:outerShdw>
          </a:effectLst>
        </p:spPr>
        <p:style>
          <a:lnRef idx="1">
            <a:schemeClr val="accent2"/>
          </a:lnRef>
          <a:fillRef idx="3">
            <a:schemeClr val="accent2"/>
          </a:fillRef>
          <a:effectRef idx="2">
            <a:schemeClr val="accent2"/>
          </a:effectRef>
          <a:fontRef idx="minor">
            <a:schemeClr val="lt1"/>
          </a:fontRef>
        </p:style>
        <p:txBody>
          <a:bodyPr wrap="square" rtlCol="0">
            <a:noAutofit/>
          </a:bodyPr>
          <a:lstStyle/>
          <a:p>
            <a:pPr algn="ctr"/>
            <a:r>
              <a:rPr lang="es-ES" sz="8800" b="1" dirty="0">
                <a:solidFill>
                  <a:schemeClr val="bg2">
                    <a:lumMod val="20000"/>
                    <a:lumOff val="80000"/>
                  </a:schemeClr>
                </a:solidFill>
                <a:effectLst>
                  <a:outerShdw blurRad="38100" dist="38100" dir="2700000" algn="tl">
                    <a:srgbClr val="000000">
                      <a:alpha val="43137"/>
                    </a:srgbClr>
                  </a:outerShdw>
                </a:effectLst>
                <a:latin typeface="+mj-lt"/>
              </a:rPr>
              <a:t>5</a:t>
            </a:r>
          </a:p>
        </p:txBody>
      </p:sp>
      <p:sp>
        <p:nvSpPr>
          <p:cNvPr id="11" name="10 CuadroTexto"/>
          <p:cNvSpPr txBox="1"/>
          <p:nvPr/>
        </p:nvSpPr>
        <p:spPr>
          <a:xfrm>
            <a:off x="7993415" y="4412181"/>
            <a:ext cx="4198585" cy="400110"/>
          </a:xfrm>
          <a:prstGeom prst="rect">
            <a:avLst/>
          </a:prstGeom>
          <a:noFill/>
        </p:spPr>
        <p:txBody>
          <a:bodyPr wrap="none" rtlCol="0">
            <a:spAutoFit/>
          </a:bodyPr>
          <a:lstStyle/>
          <a:p>
            <a:pPr defTabSz="1323942">
              <a:tabLst>
                <a:tab pos="6010124" algn="l"/>
              </a:tabLst>
            </a:pPr>
            <a:r>
              <a:rPr lang="es-ES" sz="2000" dirty="0">
                <a:solidFill>
                  <a:schemeClr val="tx1">
                    <a:lumMod val="65000"/>
                  </a:schemeClr>
                </a:solidFill>
                <a:latin typeface="+mj-lt"/>
              </a:rPr>
              <a:t>Algoritmos y Estructuras de Datos I</a:t>
            </a:r>
          </a:p>
        </p:txBody>
      </p:sp>
      <p:cxnSp>
        <p:nvCxnSpPr>
          <p:cNvPr id="12" name="11 Conector recto"/>
          <p:cNvCxnSpPr>
            <a:cxnSpLocks/>
          </p:cNvCxnSpPr>
          <p:nvPr/>
        </p:nvCxnSpPr>
        <p:spPr>
          <a:xfrm>
            <a:off x="5319324" y="4301326"/>
            <a:ext cx="6872676" cy="0"/>
          </a:xfrm>
          <a:prstGeom prst="line">
            <a:avLst/>
          </a:prstGeom>
          <a:ln>
            <a:solidFill>
              <a:schemeClr val="bg2">
                <a:lumMod val="20000"/>
                <a:lumOff val="80000"/>
              </a:schemeClr>
            </a:solidFill>
          </a:ln>
          <a:effectLst>
            <a:outerShdw blurRad="50800" dist="38100" dir="2700000" algn="tl"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sp>
        <p:nvSpPr>
          <p:cNvPr id="14" name="1 Título"/>
          <p:cNvSpPr>
            <a:spLocks noGrp="1"/>
          </p:cNvSpPr>
          <p:nvPr>
            <p:ph type="ctrTitle"/>
          </p:nvPr>
        </p:nvSpPr>
        <p:spPr>
          <a:xfrm>
            <a:off x="5111897" y="2861166"/>
            <a:ext cx="6072231" cy="1440160"/>
          </a:xfrm>
        </p:spPr>
        <p:txBody>
          <a:bodyPr anchor="ctr">
            <a:normAutofit/>
          </a:bodyPr>
          <a:lstStyle/>
          <a:p>
            <a:pPr algn="l"/>
            <a:r>
              <a:rPr lang="es-ES" sz="4800" dirty="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rPr>
              <a:t>Recorrido y búsqueda en arrays</a:t>
            </a:r>
            <a:endParaRPr lang="es-ES" sz="4800" b="0" dirty="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endParaRPr>
          </a:p>
        </p:txBody>
      </p:sp>
      <p:pic>
        <p:nvPicPr>
          <p:cNvPr id="2" name="Cámara 1">
            <a:extLst>
              <a:ext uri="{FF2B5EF4-FFF2-40B4-BE49-F238E27FC236}">
                <a16:creationId xmlns:a16="http://schemas.microsoft.com/office/drawing/2014/main" id="{C831F638-6DD9-3D8E-05AF-2A225815FA0A}"/>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cSld>
  <p:clrMapOvr>
    <a:masterClrMapping/>
  </p:clrMapOvr>
  <p:transition spd="med">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66EF18B-837D-FB7C-AFC9-B4F698B55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r>
              <a:rPr lang="es-ES" dirty="0"/>
              <a:t>Búsquedas en arrays incompletos</a:t>
            </a:r>
            <a:endParaRPr lang="es-ES" dirty="0">
              <a:latin typeface="Consolas" pitchFamily="49" charset="0"/>
            </a:endParaRPr>
          </a:p>
        </p:txBody>
      </p:sp>
      <p:sp>
        <p:nvSpPr>
          <p:cNvPr id="3" name="2 Marcador de contenido"/>
          <p:cNvSpPr>
            <a:spLocks noGrp="1"/>
          </p:cNvSpPr>
          <p:nvPr>
            <p:ph idx="1"/>
          </p:nvPr>
        </p:nvSpPr>
        <p:spPr>
          <a:xfrm>
            <a:off x="1981200" y="980728"/>
            <a:ext cx="8363272" cy="5110179"/>
          </a:xfrm>
        </p:spPr>
        <p:txBody>
          <a:bodyPr>
            <a:normAutofit/>
          </a:bodyPr>
          <a:lstStyle/>
          <a:p>
            <a:pPr>
              <a:spcBef>
                <a:spcPts val="0"/>
              </a:spcBef>
              <a:spcAft>
                <a:spcPts val="1200"/>
              </a:spcAft>
            </a:pPr>
            <a:r>
              <a:rPr lang="es-ES" sz="2800" dirty="0">
                <a:solidFill>
                  <a:schemeClr val="bg2">
                    <a:lumMod val="20000"/>
                    <a:lumOff val="80000"/>
                  </a:schemeClr>
                </a:solidFill>
              </a:rPr>
              <a:t>Con centinela</a:t>
            </a:r>
            <a:endParaRPr lang="es-ES" sz="2800" i="0" dirty="0">
              <a:solidFill>
                <a:schemeClr val="bg2">
                  <a:lumMod val="20000"/>
                  <a:lumOff val="80000"/>
                </a:schemeClr>
              </a:solidFill>
            </a:endParaRPr>
          </a:p>
          <a:p>
            <a:pPr lvl="1" indent="1588">
              <a:lnSpc>
                <a:spcPts val="2100"/>
              </a:lnSpc>
              <a:spcBef>
                <a:spcPts val="0"/>
              </a:spcBef>
              <a:buClr>
                <a:srgbClr val="0F6FC6">
                  <a:lumMod val="40000"/>
                  <a:lumOff val="60000"/>
                </a:srgbClr>
              </a:buClr>
              <a:buNone/>
            </a:pPr>
            <a:endParaRPr lang="es-ES" sz="2000" dirty="0">
              <a:solidFill>
                <a:srgbClr val="FFC000"/>
              </a:solidFill>
              <a:latin typeface="Consolas" pitchFamily="49" charset="0"/>
              <a:cs typeface="Consolas" pitchFamily="49" charset="0"/>
            </a:endParaRPr>
          </a:p>
          <a:p>
            <a:pPr lvl="1" indent="1588">
              <a:lnSpc>
                <a:spcPts val="2100"/>
              </a:lnSpc>
              <a:spcBef>
                <a:spcPts val="0"/>
              </a:spcBef>
              <a:buClr>
                <a:srgbClr val="0F6FC6">
                  <a:lumMod val="40000"/>
                  <a:lumOff val="60000"/>
                </a:srgbClr>
              </a:buClr>
              <a:buNone/>
            </a:pPr>
            <a:r>
              <a:rPr lang="es-ES" sz="2000" dirty="0">
                <a:solidFill>
                  <a:srgbClr val="FFC000"/>
                </a:solidFill>
                <a:latin typeface="Consolas" pitchFamily="49" charset="0"/>
                <a:cs typeface="Consolas" pitchFamily="49" charset="0"/>
              </a:rPr>
              <a:t>int</a:t>
            </a:r>
            <a:r>
              <a:rPr lang="es-ES" sz="2000" dirty="0">
                <a:solidFill>
                  <a:prstClr val="white"/>
                </a:solidFill>
                <a:latin typeface="Consolas" pitchFamily="49" charset="0"/>
                <a:cs typeface="Consolas" pitchFamily="49" charset="0"/>
              </a:rPr>
              <a:t> buscado;</a:t>
            </a:r>
          </a:p>
          <a:p>
            <a:pPr lvl="1" indent="1588">
              <a:lnSpc>
                <a:spcPts val="2100"/>
              </a:lnSpc>
              <a:spcBef>
                <a:spcPts val="0"/>
              </a:spcBef>
              <a:buClr>
                <a:srgbClr val="0F6FC6">
                  <a:lumMod val="40000"/>
                  <a:lumOff val="60000"/>
                </a:srgbClr>
              </a:buClr>
              <a:buNone/>
            </a:pPr>
            <a:r>
              <a:rPr lang="es-ES" sz="2000" dirty="0">
                <a:solidFill>
                  <a:prstClr val="white"/>
                </a:solidFill>
                <a:latin typeface="Consolas" pitchFamily="49" charset="0"/>
                <a:cs typeface="Consolas" pitchFamily="49" charset="0"/>
              </a:rPr>
              <a:t>cout &lt;&lt; </a:t>
            </a:r>
            <a:r>
              <a:rPr lang="es-ES" sz="2000" dirty="0">
                <a:solidFill>
                  <a:srgbClr val="FFFF00"/>
                </a:solidFill>
                <a:latin typeface="Consolas" pitchFamily="49" charset="0"/>
                <a:cs typeface="Consolas" pitchFamily="49" charset="0"/>
              </a:rPr>
              <a:t>"Valor a buscar: ";</a:t>
            </a:r>
          </a:p>
          <a:p>
            <a:pPr lvl="1" indent="1588">
              <a:lnSpc>
                <a:spcPts val="2100"/>
              </a:lnSpc>
              <a:spcBef>
                <a:spcPts val="0"/>
              </a:spcBef>
              <a:buClr>
                <a:srgbClr val="0F6FC6">
                  <a:lumMod val="40000"/>
                  <a:lumOff val="60000"/>
                </a:srgbClr>
              </a:buClr>
              <a:buNone/>
            </a:pPr>
            <a:r>
              <a:rPr lang="es-ES" sz="2000" dirty="0">
                <a:solidFill>
                  <a:prstClr val="white"/>
                </a:solidFill>
                <a:latin typeface="Consolas" pitchFamily="49" charset="0"/>
                <a:cs typeface="Consolas" pitchFamily="49" charset="0"/>
              </a:rPr>
              <a:t>cin &gt;&gt; buscado;</a:t>
            </a:r>
          </a:p>
          <a:p>
            <a:pPr lvl="1" indent="1588">
              <a:lnSpc>
                <a:spcPts val="2100"/>
              </a:lnSpc>
              <a:spcBef>
                <a:spcPts val="0"/>
              </a:spcBef>
              <a:buClr>
                <a:srgbClr val="0F6FC6">
                  <a:lumMod val="40000"/>
                  <a:lumOff val="60000"/>
                </a:srgbClr>
              </a:buClr>
              <a:buNone/>
            </a:pPr>
            <a:r>
              <a:rPr lang="es-ES" sz="2000" dirty="0">
                <a:solidFill>
                  <a:srgbClr val="FFC000"/>
                </a:solidFill>
                <a:latin typeface="Consolas" pitchFamily="49" charset="0"/>
                <a:cs typeface="Consolas" pitchFamily="49" charset="0"/>
              </a:rPr>
              <a:t>int</a:t>
            </a:r>
            <a:r>
              <a:rPr lang="es-ES" sz="2000" dirty="0">
                <a:solidFill>
                  <a:prstClr val="white"/>
                </a:solidFill>
                <a:latin typeface="Consolas" pitchFamily="49" charset="0"/>
                <a:cs typeface="Consolas" pitchFamily="49" charset="0"/>
              </a:rPr>
              <a:t> pos = </a:t>
            </a:r>
            <a:r>
              <a:rPr lang="es-ES" sz="2000" dirty="0">
                <a:solidFill>
                  <a:srgbClr val="FFFF00"/>
                </a:solidFill>
                <a:latin typeface="Consolas" pitchFamily="49" charset="0"/>
                <a:cs typeface="Consolas" pitchFamily="49" charset="0"/>
              </a:rPr>
              <a:t>0</a:t>
            </a:r>
            <a:r>
              <a:rPr lang="es-ES" sz="2000" dirty="0">
                <a:solidFill>
                  <a:prstClr val="white"/>
                </a:solidFill>
                <a:latin typeface="Consolas" pitchFamily="49" charset="0"/>
                <a:cs typeface="Consolas" pitchFamily="49" charset="0"/>
              </a:rPr>
              <a:t>;</a:t>
            </a:r>
          </a:p>
          <a:p>
            <a:pPr lvl="1" indent="1588">
              <a:lnSpc>
                <a:spcPts val="2100"/>
              </a:lnSpc>
              <a:spcBef>
                <a:spcPts val="0"/>
              </a:spcBef>
              <a:buClr>
                <a:srgbClr val="0F6FC6">
                  <a:lumMod val="40000"/>
                  <a:lumOff val="60000"/>
                </a:srgbClr>
              </a:buClr>
              <a:buNone/>
            </a:pPr>
            <a:r>
              <a:rPr lang="es-ES" sz="2000" dirty="0">
                <a:solidFill>
                  <a:srgbClr val="FFC000"/>
                </a:solidFill>
                <a:latin typeface="Consolas" pitchFamily="49" charset="0"/>
                <a:cs typeface="Consolas" pitchFamily="49" charset="0"/>
              </a:rPr>
              <a:t>bool</a:t>
            </a:r>
            <a:r>
              <a:rPr lang="es-ES" sz="2000" dirty="0">
                <a:solidFill>
                  <a:prstClr val="white"/>
                </a:solidFill>
                <a:latin typeface="Consolas" pitchFamily="49" charset="0"/>
                <a:cs typeface="Consolas" pitchFamily="49" charset="0"/>
              </a:rPr>
              <a:t> encontrado = </a:t>
            </a:r>
            <a:r>
              <a:rPr lang="es-ES" sz="2000" dirty="0">
                <a:solidFill>
                  <a:srgbClr val="FFFF00"/>
                </a:solidFill>
                <a:latin typeface="Consolas" pitchFamily="49" charset="0"/>
                <a:cs typeface="Consolas" pitchFamily="49" charset="0"/>
              </a:rPr>
              <a:t>false</a:t>
            </a:r>
            <a:r>
              <a:rPr lang="es-ES" sz="2000" dirty="0">
                <a:solidFill>
                  <a:prstClr val="white"/>
                </a:solidFill>
                <a:latin typeface="Consolas" pitchFamily="49" charset="0"/>
                <a:cs typeface="Consolas" pitchFamily="49" charset="0"/>
              </a:rPr>
              <a:t>;</a:t>
            </a:r>
          </a:p>
          <a:p>
            <a:pPr lvl="1" indent="1588">
              <a:lnSpc>
                <a:spcPts val="2100"/>
              </a:lnSpc>
              <a:spcBef>
                <a:spcPts val="0"/>
              </a:spcBef>
              <a:buClr>
                <a:srgbClr val="0F6FC6">
                  <a:lumMod val="40000"/>
                  <a:lumOff val="60000"/>
                </a:srgbClr>
              </a:buClr>
              <a:buNone/>
            </a:pPr>
            <a:r>
              <a:rPr lang="es-ES" sz="2000" dirty="0">
                <a:solidFill>
                  <a:srgbClr val="009DD9">
                    <a:lumMod val="60000"/>
                    <a:lumOff val="40000"/>
                  </a:srgbClr>
                </a:solidFill>
                <a:latin typeface="Consolas" pitchFamily="49" charset="0"/>
                <a:cs typeface="Consolas" pitchFamily="49" charset="0"/>
              </a:rPr>
              <a:t>while </a:t>
            </a:r>
            <a:r>
              <a:rPr lang="es-ES" sz="2000" dirty="0">
                <a:solidFill>
                  <a:prstClr val="white"/>
                </a:solidFill>
                <a:latin typeface="Consolas" pitchFamily="49" charset="0"/>
                <a:cs typeface="Consolas" pitchFamily="49" charset="0"/>
              </a:rPr>
              <a:t>((array[pos] != centinela) &amp;&amp; !encontrado) {</a:t>
            </a:r>
          </a:p>
          <a:p>
            <a:pPr lvl="1" indent="1588">
              <a:lnSpc>
                <a:spcPts val="2100"/>
              </a:lnSpc>
              <a:spcBef>
                <a:spcPts val="0"/>
              </a:spcBef>
              <a:buClr>
                <a:srgbClr val="0F6FC6">
                  <a:lumMod val="40000"/>
                  <a:lumOff val="60000"/>
                </a:srgbClr>
              </a:buClr>
              <a:buNone/>
            </a:pPr>
            <a:r>
              <a:rPr lang="es-ES" sz="2000" dirty="0">
                <a:solidFill>
                  <a:srgbClr val="009DD9">
                    <a:lumMod val="60000"/>
                    <a:lumOff val="40000"/>
                  </a:srgbClr>
                </a:solidFill>
                <a:latin typeface="Consolas" pitchFamily="49" charset="0"/>
                <a:cs typeface="Consolas" pitchFamily="49" charset="0"/>
              </a:rPr>
              <a:t>   if </a:t>
            </a:r>
            <a:r>
              <a:rPr lang="es-ES" sz="2000" dirty="0">
                <a:solidFill>
                  <a:prstClr val="white"/>
                </a:solidFill>
                <a:latin typeface="Consolas" pitchFamily="49" charset="0"/>
                <a:cs typeface="Consolas" pitchFamily="49" charset="0"/>
              </a:rPr>
              <a:t>(array[pos] == buscado) {</a:t>
            </a:r>
          </a:p>
          <a:p>
            <a:pPr lvl="1" indent="1588">
              <a:lnSpc>
                <a:spcPts val="2100"/>
              </a:lnSpc>
              <a:spcBef>
                <a:spcPts val="0"/>
              </a:spcBef>
              <a:buClr>
                <a:srgbClr val="0F6FC6">
                  <a:lumMod val="40000"/>
                  <a:lumOff val="60000"/>
                </a:srgbClr>
              </a:buClr>
              <a:buNone/>
            </a:pPr>
            <a:r>
              <a:rPr lang="es-ES" sz="2000" dirty="0">
                <a:solidFill>
                  <a:prstClr val="white"/>
                </a:solidFill>
                <a:latin typeface="Consolas" pitchFamily="49" charset="0"/>
                <a:cs typeface="Consolas" pitchFamily="49" charset="0"/>
              </a:rPr>
              <a:t>      encontrado = </a:t>
            </a:r>
            <a:r>
              <a:rPr lang="es-ES" sz="2000" dirty="0">
                <a:solidFill>
                  <a:srgbClr val="FFFF00"/>
                </a:solidFill>
                <a:latin typeface="Consolas" pitchFamily="49" charset="0"/>
                <a:cs typeface="Consolas" pitchFamily="49" charset="0"/>
              </a:rPr>
              <a:t>true</a:t>
            </a:r>
            <a:r>
              <a:rPr lang="es-ES" sz="2000" dirty="0">
                <a:solidFill>
                  <a:prstClr val="white"/>
                </a:solidFill>
                <a:latin typeface="Consolas" pitchFamily="49" charset="0"/>
                <a:cs typeface="Consolas" pitchFamily="49" charset="0"/>
              </a:rPr>
              <a:t>;</a:t>
            </a:r>
          </a:p>
          <a:p>
            <a:pPr lvl="1" indent="1588">
              <a:lnSpc>
                <a:spcPts val="2100"/>
              </a:lnSpc>
              <a:spcBef>
                <a:spcPts val="0"/>
              </a:spcBef>
              <a:buClr>
                <a:srgbClr val="0F6FC6">
                  <a:lumMod val="40000"/>
                  <a:lumOff val="60000"/>
                </a:srgbClr>
              </a:buClr>
              <a:buNone/>
            </a:pPr>
            <a:r>
              <a:rPr lang="es-ES" sz="2000" dirty="0">
                <a:solidFill>
                  <a:prstClr val="white"/>
                </a:solidFill>
                <a:latin typeface="Consolas" pitchFamily="49" charset="0"/>
                <a:cs typeface="Consolas" pitchFamily="49" charset="0"/>
              </a:rPr>
              <a:t>   }</a:t>
            </a:r>
          </a:p>
          <a:p>
            <a:pPr lvl="1" indent="1588">
              <a:lnSpc>
                <a:spcPts val="2100"/>
              </a:lnSpc>
              <a:spcBef>
                <a:spcPts val="0"/>
              </a:spcBef>
              <a:buClr>
                <a:srgbClr val="0F6FC6">
                  <a:lumMod val="40000"/>
                  <a:lumOff val="60000"/>
                </a:srgbClr>
              </a:buClr>
              <a:buNone/>
            </a:pPr>
            <a:r>
              <a:rPr lang="es-ES" sz="2000" dirty="0">
                <a:solidFill>
                  <a:prstClr val="white"/>
                </a:solidFill>
                <a:latin typeface="Consolas" pitchFamily="49" charset="0"/>
                <a:cs typeface="Consolas" pitchFamily="49" charset="0"/>
              </a:rPr>
              <a:t>   </a:t>
            </a:r>
            <a:r>
              <a:rPr lang="es-ES" sz="2000" dirty="0">
                <a:solidFill>
                  <a:srgbClr val="009DD9">
                    <a:lumMod val="60000"/>
                    <a:lumOff val="40000"/>
                  </a:srgbClr>
                </a:solidFill>
                <a:latin typeface="Consolas" pitchFamily="49" charset="0"/>
                <a:cs typeface="Consolas" pitchFamily="49" charset="0"/>
              </a:rPr>
              <a:t>else </a:t>
            </a:r>
            <a:r>
              <a:rPr lang="es-ES" sz="2000" dirty="0">
                <a:solidFill>
                  <a:prstClr val="white"/>
                </a:solidFill>
                <a:latin typeface="Consolas" pitchFamily="49" charset="0"/>
                <a:cs typeface="Consolas" pitchFamily="49" charset="0"/>
              </a:rPr>
              <a:t>{</a:t>
            </a:r>
          </a:p>
          <a:p>
            <a:pPr lvl="1" indent="1588">
              <a:lnSpc>
                <a:spcPts val="2100"/>
              </a:lnSpc>
              <a:spcBef>
                <a:spcPts val="0"/>
              </a:spcBef>
              <a:buClr>
                <a:srgbClr val="0F6FC6">
                  <a:lumMod val="40000"/>
                  <a:lumOff val="60000"/>
                </a:srgbClr>
              </a:buClr>
              <a:buNone/>
            </a:pPr>
            <a:r>
              <a:rPr lang="es-ES" sz="2000" dirty="0">
                <a:solidFill>
                  <a:prstClr val="white"/>
                </a:solidFill>
                <a:latin typeface="Consolas" pitchFamily="49" charset="0"/>
                <a:cs typeface="Consolas" pitchFamily="49" charset="0"/>
              </a:rPr>
              <a:t>      pos++;</a:t>
            </a:r>
          </a:p>
          <a:p>
            <a:pPr lvl="1" indent="1588">
              <a:lnSpc>
                <a:spcPts val="2100"/>
              </a:lnSpc>
              <a:spcBef>
                <a:spcPts val="0"/>
              </a:spcBef>
              <a:buClr>
                <a:srgbClr val="0F6FC6">
                  <a:lumMod val="40000"/>
                  <a:lumOff val="60000"/>
                </a:srgbClr>
              </a:buClr>
              <a:buNone/>
            </a:pPr>
            <a:r>
              <a:rPr lang="es-ES" sz="2000" dirty="0">
                <a:solidFill>
                  <a:prstClr val="white"/>
                </a:solidFill>
                <a:latin typeface="Consolas" pitchFamily="49" charset="0"/>
                <a:cs typeface="Consolas" pitchFamily="49" charset="0"/>
              </a:rPr>
              <a:t>   }</a:t>
            </a:r>
          </a:p>
          <a:p>
            <a:pPr lvl="1" indent="1588">
              <a:lnSpc>
                <a:spcPts val="2100"/>
              </a:lnSpc>
              <a:spcBef>
                <a:spcPts val="0"/>
              </a:spcBef>
              <a:buClr>
                <a:srgbClr val="0F6FC6">
                  <a:lumMod val="40000"/>
                  <a:lumOff val="60000"/>
                </a:srgbClr>
              </a:buClr>
              <a:buNone/>
            </a:pPr>
            <a:r>
              <a:rPr lang="es-ES" sz="2000" dirty="0">
                <a:solidFill>
                  <a:prstClr val="white"/>
                </a:solidFill>
                <a:latin typeface="Consolas" pitchFamily="49" charset="0"/>
                <a:cs typeface="Consolas" pitchFamily="49" charset="0"/>
              </a:rPr>
              <a:t>}</a:t>
            </a:r>
          </a:p>
          <a:p>
            <a:pPr lvl="1" indent="1588">
              <a:lnSpc>
                <a:spcPts val="2100"/>
              </a:lnSpc>
              <a:spcBef>
                <a:spcPts val="0"/>
              </a:spcBef>
              <a:buClr>
                <a:srgbClr val="0F6FC6">
                  <a:lumMod val="40000"/>
                  <a:lumOff val="60000"/>
                </a:srgbClr>
              </a:buClr>
              <a:buNone/>
            </a:pPr>
            <a:r>
              <a:rPr lang="es-ES" sz="2000" dirty="0">
                <a:solidFill>
                  <a:srgbClr val="009DD9">
                    <a:lumMod val="60000"/>
                    <a:lumOff val="40000"/>
                  </a:srgbClr>
                </a:solidFill>
                <a:latin typeface="Consolas" pitchFamily="49" charset="0"/>
                <a:cs typeface="Consolas" pitchFamily="49" charset="0"/>
              </a:rPr>
              <a:t>if </a:t>
            </a:r>
            <a:r>
              <a:rPr lang="es-ES" sz="2000" dirty="0">
                <a:solidFill>
                  <a:prstClr val="white"/>
                </a:solidFill>
                <a:latin typeface="Consolas" pitchFamily="49" charset="0"/>
                <a:cs typeface="Consolas" pitchFamily="49" charset="0"/>
              </a:rPr>
              <a:t>(encontrado) </a:t>
            </a:r>
            <a:r>
              <a:rPr lang="es-ES" sz="2000" dirty="0">
                <a:solidFill>
                  <a:srgbClr val="92D050"/>
                </a:solidFill>
                <a:latin typeface="Consolas" pitchFamily="49" charset="0"/>
                <a:cs typeface="Consolas" pitchFamily="49" charset="0"/>
              </a:rPr>
              <a:t>// ...</a:t>
            </a:r>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20</a:t>
            </a:fld>
            <a:endParaRPr lang="en-US" dirty="0"/>
          </a:p>
        </p:txBody>
      </p:sp>
      <p:sp>
        <p:nvSpPr>
          <p:cNvPr id="5" name="4 Marcador de pie de página"/>
          <p:cNvSpPr>
            <a:spLocks noGrp="1"/>
          </p:cNvSpPr>
          <p:nvPr>
            <p:ph type="ftr" sz="quarter" idx="11"/>
          </p:nvPr>
        </p:nvSpPr>
        <p:spPr/>
        <p:txBody>
          <a:bodyPr/>
          <a:lstStyle/>
          <a:p>
            <a:r>
              <a:rPr lang="es-ES"/>
              <a:t>AyED I – Unidad 6</a:t>
            </a:r>
            <a:endParaRPr lang="es-ES" dirty="0"/>
          </a:p>
        </p:txBody>
      </p:sp>
      <p:sp>
        <p:nvSpPr>
          <p:cNvPr id="6" name="5 Rectángulo"/>
          <p:cNvSpPr/>
          <p:nvPr/>
        </p:nvSpPr>
        <p:spPr>
          <a:xfrm>
            <a:off x="7114456" y="1412776"/>
            <a:ext cx="3086000" cy="1077218"/>
          </a:xfrm>
          <a:prstGeom prst="rect">
            <a:avLst/>
          </a:prstGeom>
          <a:ln w="28575">
            <a:solidFill>
              <a:schemeClr val="accent1"/>
            </a:solidFill>
          </a:ln>
        </p:spPr>
        <p:txBody>
          <a:bodyPr wrap="square">
            <a:spAutoFit/>
          </a:bodyPr>
          <a:lstStyle/>
          <a:p>
            <a:pPr marL="0" lvl="1">
              <a:buSzPct val="100000"/>
              <a:tabLst>
                <a:tab pos="361942" algn="l"/>
              </a:tabLst>
            </a:pPr>
            <a:r>
              <a:rPr lang="es-ES" sz="1600" dirty="0">
                <a:solidFill>
                  <a:schemeClr val="accent2">
                    <a:lumMod val="60000"/>
                    <a:lumOff val="40000"/>
                  </a:schemeClr>
                </a:solidFill>
                <a:latin typeface="Consolas" pitchFamily="49" charset="0"/>
                <a:cs typeface="Consolas" pitchFamily="49" charset="0"/>
              </a:rPr>
              <a:t>const</a:t>
            </a:r>
            <a:r>
              <a:rPr lang="es-ES" sz="1600" dirty="0">
                <a:latin typeface="Consolas" pitchFamily="49" charset="0"/>
                <a:cs typeface="Consolas" pitchFamily="49" charset="0"/>
              </a:rPr>
              <a:t> </a:t>
            </a:r>
            <a:r>
              <a:rPr lang="es-ES" sz="1600" dirty="0">
                <a:solidFill>
                  <a:srgbClr val="FFC000"/>
                </a:solidFill>
                <a:latin typeface="Consolas" pitchFamily="49" charset="0"/>
              </a:rPr>
              <a:t>int </a:t>
            </a:r>
            <a:r>
              <a:rPr lang="es-ES" sz="1600" dirty="0">
                <a:latin typeface="Consolas" pitchFamily="49" charset="0"/>
                <a:cs typeface="Consolas" pitchFamily="49" charset="0"/>
              </a:rPr>
              <a:t>N = </a:t>
            </a:r>
            <a:r>
              <a:rPr lang="es-ES" sz="1600" dirty="0">
                <a:solidFill>
                  <a:srgbClr val="FFFF00"/>
                </a:solidFill>
                <a:latin typeface="Consolas" pitchFamily="49" charset="0"/>
                <a:cs typeface="Consolas" pitchFamily="49" charset="0"/>
              </a:rPr>
              <a:t>10</a:t>
            </a:r>
            <a:r>
              <a:rPr lang="es-ES" sz="1600" dirty="0">
                <a:latin typeface="Consolas" pitchFamily="49" charset="0"/>
                <a:cs typeface="Consolas" pitchFamily="49" charset="0"/>
              </a:rPr>
              <a:t>;</a:t>
            </a:r>
          </a:p>
          <a:p>
            <a:pPr marL="0" lvl="1">
              <a:tabLst>
                <a:tab pos="361942" algn="l"/>
              </a:tabLst>
            </a:pPr>
            <a:r>
              <a:rPr lang="es-ES" sz="1600" dirty="0">
                <a:solidFill>
                  <a:schemeClr val="accent2">
                    <a:lumMod val="60000"/>
                    <a:lumOff val="40000"/>
                  </a:schemeClr>
                </a:solidFill>
                <a:latin typeface="Consolas" pitchFamily="49" charset="0"/>
                <a:cs typeface="Consolas" pitchFamily="49" charset="0"/>
              </a:rPr>
              <a:t>typedef</a:t>
            </a:r>
            <a:r>
              <a:rPr lang="es-ES" sz="1600" dirty="0">
                <a:latin typeface="Consolas" pitchFamily="49" charset="0"/>
                <a:cs typeface="Consolas" pitchFamily="49" charset="0"/>
              </a:rPr>
              <a:t> </a:t>
            </a:r>
            <a:r>
              <a:rPr lang="es-ES" sz="1600" dirty="0">
                <a:solidFill>
                  <a:srgbClr val="FFC000"/>
                </a:solidFill>
                <a:latin typeface="Consolas" pitchFamily="49" charset="0"/>
              </a:rPr>
              <a:t>int </a:t>
            </a:r>
            <a:r>
              <a:rPr lang="es-ES" sz="1600" dirty="0" err="1">
                <a:solidFill>
                  <a:srgbClr val="FFC000"/>
                </a:solidFill>
                <a:latin typeface="Consolas" pitchFamily="49" charset="0"/>
              </a:rPr>
              <a:t>tArray</a:t>
            </a:r>
            <a:r>
              <a:rPr lang="es-ES" sz="1600" dirty="0">
                <a:latin typeface="Consolas" pitchFamily="49" charset="0"/>
                <a:cs typeface="Consolas" pitchFamily="49" charset="0"/>
              </a:rPr>
              <a:t>[N];</a:t>
            </a:r>
          </a:p>
          <a:p>
            <a:pPr marL="0" lvl="1">
              <a:tabLst>
                <a:tab pos="361942" algn="l"/>
              </a:tabLst>
            </a:pPr>
            <a:r>
              <a:rPr lang="es-ES" sz="1600" dirty="0" err="1">
                <a:solidFill>
                  <a:srgbClr val="FFC000"/>
                </a:solidFill>
                <a:latin typeface="Consolas" pitchFamily="49" charset="0"/>
                <a:cs typeface="Consolas" pitchFamily="49" charset="0"/>
              </a:rPr>
              <a:t>tArray</a:t>
            </a:r>
            <a:r>
              <a:rPr lang="es-ES" sz="1600" dirty="0">
                <a:latin typeface="Consolas" pitchFamily="49" charset="0"/>
                <a:cs typeface="Consolas" pitchFamily="49" charset="0"/>
              </a:rPr>
              <a:t> array;</a:t>
            </a:r>
          </a:p>
          <a:p>
            <a:pPr marL="0" lvl="1">
              <a:buClr>
                <a:srgbClr val="0F6FC6">
                  <a:lumMod val="40000"/>
                  <a:lumOff val="60000"/>
                </a:srgbClr>
              </a:buClr>
              <a:buSzPct val="100000"/>
              <a:tabLst>
                <a:tab pos="361942" algn="l"/>
              </a:tabLst>
            </a:pPr>
            <a:r>
              <a:rPr lang="es-ES" sz="1600" dirty="0">
                <a:solidFill>
                  <a:schemeClr val="accent2">
                    <a:lumMod val="60000"/>
                    <a:lumOff val="40000"/>
                  </a:schemeClr>
                </a:solidFill>
                <a:latin typeface="Consolas" pitchFamily="49" charset="0"/>
                <a:cs typeface="Consolas" pitchFamily="49" charset="0"/>
              </a:rPr>
              <a:t>const </a:t>
            </a:r>
            <a:r>
              <a:rPr lang="es-ES" sz="1600" dirty="0">
                <a:solidFill>
                  <a:srgbClr val="FFC000"/>
                </a:solidFill>
                <a:latin typeface="Consolas" pitchFamily="49" charset="0"/>
                <a:cs typeface="Consolas" pitchFamily="49" charset="0"/>
              </a:rPr>
              <a:t>int</a:t>
            </a:r>
            <a:r>
              <a:rPr lang="es-ES" sz="1600" dirty="0">
                <a:solidFill>
                  <a:prstClr val="white"/>
                </a:solidFill>
                <a:latin typeface="Consolas" pitchFamily="49" charset="0"/>
                <a:cs typeface="Consolas" pitchFamily="49" charset="0"/>
              </a:rPr>
              <a:t> centinela = </a:t>
            </a:r>
            <a:r>
              <a:rPr lang="es-ES" sz="1600" dirty="0">
                <a:solidFill>
                  <a:srgbClr val="FFFF00"/>
                </a:solidFill>
                <a:latin typeface="Consolas" pitchFamily="49" charset="0"/>
                <a:cs typeface="Consolas" pitchFamily="49" charset="0"/>
              </a:rPr>
              <a:t>-1</a:t>
            </a:r>
            <a:r>
              <a:rPr lang="es-ES" sz="1600" dirty="0">
                <a:solidFill>
                  <a:prstClr val="white"/>
                </a:solidFill>
                <a:latin typeface="Consolas" pitchFamily="49" charset="0"/>
                <a:cs typeface="Consolas" pitchFamily="49" charset="0"/>
              </a:rPr>
              <a:t>;</a:t>
            </a:r>
          </a:p>
        </p:txBody>
      </p:sp>
      <p:pic>
        <p:nvPicPr>
          <p:cNvPr id="8" name="Cámara 7">
            <a:extLst>
              <a:ext uri="{FF2B5EF4-FFF2-40B4-BE49-F238E27FC236}">
                <a16:creationId xmlns:a16="http://schemas.microsoft.com/office/drawing/2014/main" id="{99B1332F-690E-E27D-3B66-6B4FFC0389A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extLst>
      <p:ext uri="{BB962C8B-B14F-4D97-AF65-F5344CB8AC3E}">
        <p14:creationId xmlns:p14="http://schemas.microsoft.com/office/powerpoint/2010/main" val="1327026541"/>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1000"/>
                                        <p:tgtEl>
                                          <p:spTgt spid="3">
                                            <p:txEl>
                                              <p:pRg st="2" end="2"/>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wipe(left)">
                                      <p:cBhvr>
                                        <p:cTn id="11" dur="1000"/>
                                        <p:tgtEl>
                                          <p:spTgt spid="3">
                                            <p:txEl>
                                              <p:pRg st="3" end="3"/>
                                            </p:txEl>
                                          </p:spTgt>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10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left)">
                                      <p:cBhvr>
                                        <p:cTn id="20" dur="10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left)">
                                      <p:cBhvr>
                                        <p:cTn id="25" dur="1000"/>
                                        <p:tgtEl>
                                          <p:spTgt spid="3">
                                            <p:txEl>
                                              <p:pRg st="6" end="6"/>
                                            </p:txEl>
                                          </p:spTgt>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wipe(left)">
                                      <p:cBhvr>
                                        <p:cTn id="29" dur="1000"/>
                                        <p:tgtEl>
                                          <p:spTgt spid="3">
                                            <p:txEl>
                                              <p:pRg st="7" end="7"/>
                                            </p:txEl>
                                          </p:spTgt>
                                        </p:tgtEl>
                                      </p:cBhvr>
                                    </p:animEffect>
                                  </p:childTnLst>
                                </p:cTn>
                              </p:par>
                            </p:childTnLst>
                          </p:cTn>
                        </p:par>
                        <p:par>
                          <p:cTn id="30" fill="hold">
                            <p:stCondLst>
                              <p:cond delay="3000"/>
                            </p:stCondLst>
                            <p:childTnLst>
                              <p:par>
                                <p:cTn id="31" presetID="22" presetClass="entr" presetSubtype="8" fill="hold" nodeType="after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wipe(left)">
                                      <p:cBhvr>
                                        <p:cTn id="33" dur="1000"/>
                                        <p:tgtEl>
                                          <p:spTgt spid="3">
                                            <p:txEl>
                                              <p:pRg st="14" end="1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wipe(left)">
                                      <p:cBhvr>
                                        <p:cTn id="38" dur="1000"/>
                                        <p:tgtEl>
                                          <p:spTgt spid="3">
                                            <p:txEl>
                                              <p:pRg st="8" end="8"/>
                                            </p:txEl>
                                          </p:spTgt>
                                        </p:tgtEl>
                                      </p:cBhvr>
                                    </p:animEffect>
                                  </p:childTnLst>
                                </p:cTn>
                              </p:par>
                            </p:childTnLst>
                          </p:cTn>
                        </p:par>
                        <p:par>
                          <p:cTn id="39" fill="hold">
                            <p:stCondLst>
                              <p:cond delay="1000"/>
                            </p:stCondLst>
                            <p:childTnLst>
                              <p:par>
                                <p:cTn id="40" presetID="22" presetClass="entr" presetSubtype="8" fill="hold" nodeType="after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left)">
                                      <p:cBhvr>
                                        <p:cTn id="42" dur="1000"/>
                                        <p:tgtEl>
                                          <p:spTgt spid="3">
                                            <p:txEl>
                                              <p:pRg st="9" end="9"/>
                                            </p:txEl>
                                          </p:spTgt>
                                        </p:tgtEl>
                                      </p:cBhvr>
                                    </p:animEffect>
                                  </p:childTnLst>
                                </p:cTn>
                              </p:par>
                            </p:childTnLst>
                          </p:cTn>
                        </p:par>
                        <p:par>
                          <p:cTn id="43" fill="hold">
                            <p:stCondLst>
                              <p:cond delay="2000"/>
                            </p:stCondLst>
                            <p:childTnLst>
                              <p:par>
                                <p:cTn id="44" presetID="22" presetClass="entr" presetSubtype="8" fill="hold" nodeType="after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wipe(left)">
                                      <p:cBhvr>
                                        <p:cTn id="46" dur="1000"/>
                                        <p:tgtEl>
                                          <p:spTgt spid="3">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wipe(left)">
                                      <p:cBhvr>
                                        <p:cTn id="51" dur="1000"/>
                                        <p:tgtEl>
                                          <p:spTgt spid="3">
                                            <p:txEl>
                                              <p:pRg st="11" end="11"/>
                                            </p:txEl>
                                          </p:spTgt>
                                        </p:tgtEl>
                                      </p:cBhvr>
                                    </p:animEffect>
                                  </p:childTnLst>
                                </p:cTn>
                              </p:par>
                            </p:childTnLst>
                          </p:cTn>
                        </p:par>
                        <p:par>
                          <p:cTn id="52" fill="hold">
                            <p:stCondLst>
                              <p:cond delay="1000"/>
                            </p:stCondLst>
                            <p:childTnLst>
                              <p:par>
                                <p:cTn id="53" presetID="22" presetClass="entr" presetSubtype="8" fill="hold" nodeType="after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wipe(left)">
                                      <p:cBhvr>
                                        <p:cTn id="55" dur="1000"/>
                                        <p:tgtEl>
                                          <p:spTgt spid="3">
                                            <p:txEl>
                                              <p:pRg st="12" end="12"/>
                                            </p:txEl>
                                          </p:spTgt>
                                        </p:tgtEl>
                                      </p:cBhvr>
                                    </p:animEffect>
                                  </p:childTnLst>
                                </p:cTn>
                              </p:par>
                            </p:childTnLst>
                          </p:cTn>
                        </p:par>
                        <p:par>
                          <p:cTn id="56" fill="hold">
                            <p:stCondLst>
                              <p:cond delay="2000"/>
                            </p:stCondLst>
                            <p:childTnLst>
                              <p:par>
                                <p:cTn id="57" presetID="22" presetClass="entr" presetSubtype="8" fill="hold" nodeType="after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Effect transition="in" filter="wipe(left)">
                                      <p:cBhvr>
                                        <p:cTn id="59" dur="1000"/>
                                        <p:tgtEl>
                                          <p:spTgt spid="3">
                                            <p:txEl>
                                              <p:pRg st="13" end="1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3">
                                            <p:txEl>
                                              <p:pRg st="15" end="15"/>
                                            </p:txEl>
                                          </p:spTgt>
                                        </p:tgtEl>
                                        <p:attrNameLst>
                                          <p:attrName>style.visibility</p:attrName>
                                        </p:attrNameLst>
                                      </p:cBhvr>
                                      <p:to>
                                        <p:strVal val="visible"/>
                                      </p:to>
                                    </p:set>
                                    <p:animEffect transition="in" filter="wipe(left)">
                                      <p:cBhvr>
                                        <p:cTn id="64" dur="10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C7E8E934-0B94-7E47-6055-3987E971E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r>
              <a:rPr lang="es-ES" dirty="0"/>
              <a:t>Búsquedas en arrays incompletos</a:t>
            </a:r>
            <a:endParaRPr lang="es-ES" dirty="0">
              <a:latin typeface="Consolas" pitchFamily="49" charset="0"/>
            </a:endParaRPr>
          </a:p>
        </p:txBody>
      </p:sp>
      <p:sp>
        <p:nvSpPr>
          <p:cNvPr id="3" name="2 Marcador de contenido"/>
          <p:cNvSpPr>
            <a:spLocks noGrp="1"/>
          </p:cNvSpPr>
          <p:nvPr>
            <p:ph idx="1"/>
          </p:nvPr>
        </p:nvSpPr>
        <p:spPr>
          <a:xfrm>
            <a:off x="1981200" y="980728"/>
            <a:ext cx="8363272" cy="5110179"/>
          </a:xfrm>
        </p:spPr>
        <p:txBody>
          <a:bodyPr>
            <a:normAutofit/>
          </a:bodyPr>
          <a:lstStyle/>
          <a:p>
            <a:pPr>
              <a:spcBef>
                <a:spcPts val="0"/>
              </a:spcBef>
              <a:spcAft>
                <a:spcPts val="2400"/>
              </a:spcAft>
            </a:pPr>
            <a:r>
              <a:rPr lang="es-ES" sz="2800" dirty="0">
                <a:solidFill>
                  <a:schemeClr val="bg2">
                    <a:lumMod val="20000"/>
                    <a:lumOff val="80000"/>
                  </a:schemeClr>
                </a:solidFill>
              </a:rPr>
              <a:t>Con contador</a:t>
            </a:r>
            <a:endParaRPr lang="es-ES" sz="2800" i="0" dirty="0">
              <a:solidFill>
                <a:schemeClr val="bg2">
                  <a:lumMod val="20000"/>
                  <a:lumOff val="80000"/>
                </a:schemeClr>
              </a:solidFill>
            </a:endParaRPr>
          </a:p>
          <a:p>
            <a:pPr marL="361942" lvl="1" indent="0">
              <a:lnSpc>
                <a:spcPts val="2100"/>
              </a:lnSpc>
              <a:spcBef>
                <a:spcPts val="0"/>
              </a:spcBef>
              <a:buNone/>
            </a:pPr>
            <a:r>
              <a:rPr lang="es-ES" sz="2000" dirty="0">
                <a:solidFill>
                  <a:srgbClr val="FFC000"/>
                </a:solidFill>
                <a:latin typeface="Consolas" pitchFamily="49" charset="0"/>
                <a:cs typeface="Consolas" pitchFamily="49" charset="0"/>
              </a:rPr>
              <a:t>int</a:t>
            </a:r>
            <a:r>
              <a:rPr lang="es-ES" sz="2000" dirty="0">
                <a:latin typeface="Consolas" pitchFamily="49" charset="0"/>
                <a:cs typeface="Consolas" pitchFamily="49" charset="0"/>
              </a:rPr>
              <a:t> buscado;</a:t>
            </a:r>
          </a:p>
          <a:p>
            <a:pPr lvl="1" indent="1588">
              <a:lnSpc>
                <a:spcPts val="2100"/>
              </a:lnSpc>
              <a:spcBef>
                <a:spcPts val="0"/>
              </a:spcBef>
              <a:buNone/>
            </a:pPr>
            <a:r>
              <a:rPr lang="es-ES" sz="2000" dirty="0">
                <a:latin typeface="Consolas" pitchFamily="49" charset="0"/>
                <a:cs typeface="Consolas" pitchFamily="49" charset="0"/>
              </a:rPr>
              <a:t>cout &lt;&lt; </a:t>
            </a:r>
            <a:r>
              <a:rPr lang="es-ES" sz="2000" dirty="0">
                <a:solidFill>
                  <a:srgbClr val="FFFF00"/>
                </a:solidFill>
                <a:latin typeface="Consolas" pitchFamily="49" charset="0"/>
                <a:cs typeface="Consolas" pitchFamily="49" charset="0"/>
              </a:rPr>
              <a:t>"Valor a buscar: ";</a:t>
            </a:r>
          </a:p>
          <a:p>
            <a:pPr lvl="1" indent="1588">
              <a:lnSpc>
                <a:spcPts val="2100"/>
              </a:lnSpc>
              <a:spcBef>
                <a:spcPts val="0"/>
              </a:spcBef>
              <a:buNone/>
            </a:pPr>
            <a:r>
              <a:rPr lang="es-ES" sz="2000" dirty="0">
                <a:latin typeface="Consolas" pitchFamily="49" charset="0"/>
                <a:cs typeface="Consolas" pitchFamily="49" charset="0"/>
              </a:rPr>
              <a:t>cin &gt;&gt; buscado;</a:t>
            </a:r>
          </a:p>
          <a:p>
            <a:pPr lvl="1" indent="1588">
              <a:lnSpc>
                <a:spcPts val="2100"/>
              </a:lnSpc>
              <a:spcBef>
                <a:spcPts val="0"/>
              </a:spcBef>
              <a:buNone/>
            </a:pPr>
            <a:r>
              <a:rPr lang="es-ES" sz="2000" dirty="0">
                <a:solidFill>
                  <a:srgbClr val="FFC000"/>
                </a:solidFill>
                <a:latin typeface="Consolas" pitchFamily="49" charset="0"/>
                <a:cs typeface="Consolas" pitchFamily="49" charset="0"/>
              </a:rPr>
              <a:t>int</a:t>
            </a:r>
            <a:r>
              <a:rPr lang="es-ES" sz="2000" dirty="0">
                <a:latin typeface="Consolas" pitchFamily="49" charset="0"/>
                <a:cs typeface="Consolas" pitchFamily="49" charset="0"/>
              </a:rPr>
              <a:t> pos = </a:t>
            </a:r>
            <a:r>
              <a:rPr lang="es-ES" sz="2000" dirty="0">
                <a:solidFill>
                  <a:srgbClr val="FFFF00"/>
                </a:solidFill>
                <a:latin typeface="Consolas" pitchFamily="49" charset="0"/>
                <a:cs typeface="Consolas" pitchFamily="49" charset="0"/>
              </a:rPr>
              <a:t>0</a:t>
            </a:r>
            <a:r>
              <a:rPr lang="es-ES" sz="2000" dirty="0">
                <a:latin typeface="Consolas" pitchFamily="49" charset="0"/>
                <a:cs typeface="Consolas" pitchFamily="49" charset="0"/>
              </a:rPr>
              <a:t>;</a:t>
            </a:r>
          </a:p>
          <a:p>
            <a:pPr lvl="1" indent="1588">
              <a:lnSpc>
                <a:spcPts val="2100"/>
              </a:lnSpc>
              <a:spcBef>
                <a:spcPts val="0"/>
              </a:spcBef>
              <a:buNone/>
            </a:pPr>
            <a:r>
              <a:rPr lang="es-ES" sz="2000" dirty="0">
                <a:solidFill>
                  <a:srgbClr val="FFC000"/>
                </a:solidFill>
                <a:latin typeface="Consolas" pitchFamily="49" charset="0"/>
                <a:cs typeface="Consolas" pitchFamily="49" charset="0"/>
              </a:rPr>
              <a:t>bool</a:t>
            </a:r>
            <a:r>
              <a:rPr lang="es-ES" sz="2000" dirty="0">
                <a:latin typeface="Consolas" pitchFamily="49" charset="0"/>
                <a:cs typeface="Consolas" pitchFamily="49" charset="0"/>
              </a:rPr>
              <a:t> encontrado = </a:t>
            </a:r>
            <a:r>
              <a:rPr lang="es-ES" sz="2000" dirty="0">
                <a:solidFill>
                  <a:srgbClr val="FFFF00"/>
                </a:solidFill>
                <a:latin typeface="Consolas" pitchFamily="49" charset="0"/>
                <a:cs typeface="Consolas" pitchFamily="49" charset="0"/>
              </a:rPr>
              <a:t>false</a:t>
            </a:r>
            <a:r>
              <a:rPr lang="es-ES" sz="2000" dirty="0">
                <a:latin typeface="Consolas" pitchFamily="49" charset="0"/>
                <a:cs typeface="Consolas" pitchFamily="49" charset="0"/>
              </a:rPr>
              <a:t>;</a:t>
            </a:r>
          </a:p>
          <a:p>
            <a:pPr lvl="1" indent="1588">
              <a:lnSpc>
                <a:spcPts val="2100"/>
              </a:lnSpc>
              <a:spcBef>
                <a:spcPts val="0"/>
              </a:spcBef>
              <a:buNone/>
            </a:pPr>
            <a:r>
              <a:rPr lang="es-ES" sz="2000" dirty="0">
                <a:solidFill>
                  <a:schemeClr val="accent2">
                    <a:lumMod val="60000"/>
                    <a:lumOff val="40000"/>
                  </a:schemeClr>
                </a:solidFill>
                <a:latin typeface="Consolas" pitchFamily="49" charset="0"/>
                <a:cs typeface="Consolas" pitchFamily="49" charset="0"/>
              </a:rPr>
              <a:t>while </a:t>
            </a:r>
            <a:r>
              <a:rPr lang="es-ES" sz="2000" dirty="0">
                <a:solidFill>
                  <a:prstClr val="white"/>
                </a:solidFill>
                <a:latin typeface="Consolas" pitchFamily="49" charset="0"/>
                <a:cs typeface="Consolas" pitchFamily="49" charset="0"/>
              </a:rPr>
              <a:t>((pos &lt; </a:t>
            </a:r>
            <a:r>
              <a:rPr lang="es-ES" sz="2000" dirty="0" err="1">
                <a:solidFill>
                  <a:prstClr val="white"/>
                </a:solidFill>
                <a:latin typeface="Consolas" pitchFamily="49" charset="0"/>
                <a:cs typeface="Consolas" pitchFamily="49" charset="0"/>
              </a:rPr>
              <a:t>miLista.contador</a:t>
            </a:r>
            <a:r>
              <a:rPr lang="es-ES" sz="2000" dirty="0">
                <a:solidFill>
                  <a:prstClr val="white"/>
                </a:solidFill>
                <a:latin typeface="Consolas" pitchFamily="49" charset="0"/>
                <a:cs typeface="Consolas" pitchFamily="49" charset="0"/>
              </a:rPr>
              <a:t>)</a:t>
            </a:r>
          </a:p>
          <a:p>
            <a:pPr lvl="1" indent="1588">
              <a:lnSpc>
                <a:spcPts val="2100"/>
              </a:lnSpc>
              <a:spcBef>
                <a:spcPts val="0"/>
              </a:spcBef>
              <a:buNone/>
            </a:pPr>
            <a:r>
              <a:rPr lang="es-ES" sz="2000" dirty="0">
                <a:solidFill>
                  <a:prstClr val="white"/>
                </a:solidFill>
                <a:latin typeface="Consolas" pitchFamily="49" charset="0"/>
                <a:cs typeface="Consolas" pitchFamily="49" charset="0"/>
              </a:rPr>
              <a:t>       &amp;&amp; !encontrado) {</a:t>
            </a:r>
          </a:p>
          <a:p>
            <a:pPr lvl="1" indent="1588">
              <a:lnSpc>
                <a:spcPts val="2100"/>
              </a:lnSpc>
              <a:spcBef>
                <a:spcPts val="0"/>
              </a:spcBef>
              <a:buNone/>
            </a:pPr>
            <a:r>
              <a:rPr lang="es-ES" sz="2000" dirty="0">
                <a:solidFill>
                  <a:srgbClr val="92D050"/>
                </a:solidFill>
                <a:latin typeface="Consolas" pitchFamily="49" charset="0"/>
                <a:cs typeface="Consolas" pitchFamily="49" charset="0"/>
              </a:rPr>
              <a:t>   // Mientras no al final y no encontrado</a:t>
            </a:r>
            <a:endParaRPr lang="es-ES" sz="2000" dirty="0">
              <a:latin typeface="Consolas" pitchFamily="49" charset="0"/>
              <a:cs typeface="Consolas" pitchFamily="49" charset="0"/>
            </a:endParaRPr>
          </a:p>
          <a:p>
            <a:pPr lvl="1" indent="1588">
              <a:lnSpc>
                <a:spcPts val="2100"/>
              </a:lnSpc>
              <a:spcBef>
                <a:spcPts val="0"/>
              </a:spcBef>
              <a:buNone/>
            </a:pPr>
            <a:r>
              <a:rPr lang="es-ES" sz="2000" dirty="0">
                <a:solidFill>
                  <a:prstClr val="white"/>
                </a:solidFill>
                <a:latin typeface="Consolas" pitchFamily="49" charset="0"/>
                <a:cs typeface="Consolas" pitchFamily="49" charset="0"/>
              </a:rPr>
              <a:t>   </a:t>
            </a:r>
            <a:r>
              <a:rPr lang="es-ES" sz="2000" dirty="0">
                <a:solidFill>
                  <a:schemeClr val="accent2">
                    <a:lumMod val="60000"/>
                    <a:lumOff val="40000"/>
                  </a:schemeClr>
                </a:solidFill>
                <a:latin typeface="Consolas" pitchFamily="49" charset="0"/>
                <a:cs typeface="Consolas" pitchFamily="49" charset="0"/>
              </a:rPr>
              <a:t>if </a:t>
            </a:r>
            <a:r>
              <a:rPr lang="es-ES" sz="2000" dirty="0">
                <a:solidFill>
                  <a:prstClr val="white"/>
                </a:solidFill>
                <a:latin typeface="Consolas" pitchFamily="49" charset="0"/>
                <a:cs typeface="Consolas" pitchFamily="49" charset="0"/>
              </a:rPr>
              <a:t>(</a:t>
            </a:r>
            <a:r>
              <a:rPr lang="es-ES" sz="2000" dirty="0" err="1">
                <a:solidFill>
                  <a:prstClr val="white"/>
                </a:solidFill>
                <a:latin typeface="Consolas" pitchFamily="49" charset="0"/>
                <a:cs typeface="Consolas" pitchFamily="49" charset="0"/>
              </a:rPr>
              <a:t>miLista.elementos</a:t>
            </a:r>
            <a:r>
              <a:rPr lang="es-ES" sz="2000" dirty="0">
                <a:solidFill>
                  <a:prstClr val="white"/>
                </a:solidFill>
                <a:latin typeface="Consolas" pitchFamily="49" charset="0"/>
                <a:cs typeface="Consolas" pitchFamily="49" charset="0"/>
              </a:rPr>
              <a:t>[pos] == buscado) {</a:t>
            </a:r>
          </a:p>
          <a:p>
            <a:pPr lvl="1" indent="1588">
              <a:lnSpc>
                <a:spcPts val="2100"/>
              </a:lnSpc>
              <a:spcBef>
                <a:spcPts val="0"/>
              </a:spcBef>
              <a:buNone/>
            </a:pPr>
            <a:r>
              <a:rPr lang="es-ES" sz="2000" dirty="0">
                <a:solidFill>
                  <a:prstClr val="white"/>
                </a:solidFill>
                <a:latin typeface="Consolas" pitchFamily="49" charset="0"/>
                <a:cs typeface="Consolas" pitchFamily="49" charset="0"/>
              </a:rPr>
              <a:t>      encontrado = </a:t>
            </a:r>
            <a:r>
              <a:rPr lang="es-ES" sz="2000" dirty="0">
                <a:solidFill>
                  <a:srgbClr val="FFFF00"/>
                </a:solidFill>
                <a:latin typeface="Consolas" pitchFamily="49" charset="0"/>
                <a:cs typeface="Consolas" pitchFamily="49" charset="0"/>
              </a:rPr>
              <a:t>true</a:t>
            </a:r>
            <a:r>
              <a:rPr lang="es-ES" sz="2000" dirty="0">
                <a:solidFill>
                  <a:prstClr val="white"/>
                </a:solidFill>
                <a:latin typeface="Consolas" pitchFamily="49" charset="0"/>
                <a:cs typeface="Consolas" pitchFamily="49" charset="0"/>
              </a:rPr>
              <a:t>;</a:t>
            </a:r>
          </a:p>
          <a:p>
            <a:pPr lvl="1" indent="1588">
              <a:lnSpc>
                <a:spcPts val="2100"/>
              </a:lnSpc>
              <a:spcBef>
                <a:spcPts val="0"/>
              </a:spcBef>
              <a:buNone/>
            </a:pPr>
            <a:r>
              <a:rPr lang="es-ES" sz="2000" dirty="0">
                <a:solidFill>
                  <a:prstClr val="white"/>
                </a:solidFill>
                <a:latin typeface="Consolas" pitchFamily="49" charset="0"/>
                <a:cs typeface="Consolas" pitchFamily="49" charset="0"/>
              </a:rPr>
              <a:t>   }</a:t>
            </a:r>
          </a:p>
          <a:p>
            <a:pPr lvl="1" indent="1588">
              <a:lnSpc>
                <a:spcPts val="2100"/>
              </a:lnSpc>
              <a:spcBef>
                <a:spcPts val="0"/>
              </a:spcBef>
              <a:buNone/>
            </a:pPr>
            <a:r>
              <a:rPr lang="es-ES" sz="2000" dirty="0">
                <a:solidFill>
                  <a:prstClr val="white"/>
                </a:solidFill>
                <a:latin typeface="Consolas" pitchFamily="49" charset="0"/>
                <a:cs typeface="Consolas" pitchFamily="49" charset="0"/>
              </a:rPr>
              <a:t>   </a:t>
            </a:r>
            <a:r>
              <a:rPr lang="es-ES" sz="2000" dirty="0">
                <a:solidFill>
                  <a:schemeClr val="accent2">
                    <a:lumMod val="60000"/>
                    <a:lumOff val="40000"/>
                  </a:schemeClr>
                </a:solidFill>
                <a:latin typeface="Consolas" pitchFamily="49" charset="0"/>
                <a:cs typeface="Consolas" pitchFamily="49" charset="0"/>
              </a:rPr>
              <a:t>else </a:t>
            </a:r>
            <a:r>
              <a:rPr lang="es-ES" sz="2000" dirty="0">
                <a:solidFill>
                  <a:prstClr val="white"/>
                </a:solidFill>
                <a:latin typeface="Consolas" pitchFamily="49" charset="0"/>
                <a:cs typeface="Consolas" pitchFamily="49" charset="0"/>
              </a:rPr>
              <a:t>{</a:t>
            </a:r>
          </a:p>
          <a:p>
            <a:pPr lvl="1" indent="1588">
              <a:lnSpc>
                <a:spcPts val="2100"/>
              </a:lnSpc>
              <a:spcBef>
                <a:spcPts val="0"/>
              </a:spcBef>
              <a:buNone/>
            </a:pPr>
            <a:r>
              <a:rPr lang="es-ES" sz="2000" dirty="0">
                <a:solidFill>
                  <a:prstClr val="white"/>
                </a:solidFill>
                <a:latin typeface="Consolas" pitchFamily="49" charset="0"/>
                <a:cs typeface="Consolas" pitchFamily="49" charset="0"/>
              </a:rPr>
              <a:t>      pos++;</a:t>
            </a:r>
          </a:p>
          <a:p>
            <a:pPr lvl="1" indent="1588">
              <a:lnSpc>
                <a:spcPts val="2100"/>
              </a:lnSpc>
              <a:spcBef>
                <a:spcPts val="0"/>
              </a:spcBef>
              <a:buNone/>
            </a:pPr>
            <a:r>
              <a:rPr lang="es-ES" sz="2000" dirty="0">
                <a:solidFill>
                  <a:prstClr val="white"/>
                </a:solidFill>
                <a:latin typeface="Consolas" pitchFamily="49" charset="0"/>
                <a:cs typeface="Consolas" pitchFamily="49" charset="0"/>
              </a:rPr>
              <a:t>   }</a:t>
            </a:r>
          </a:p>
          <a:p>
            <a:pPr lvl="1" indent="1588">
              <a:lnSpc>
                <a:spcPts val="2100"/>
              </a:lnSpc>
              <a:spcBef>
                <a:spcPts val="0"/>
              </a:spcBef>
              <a:buNone/>
            </a:pPr>
            <a:r>
              <a:rPr lang="es-ES" sz="2000" dirty="0">
                <a:solidFill>
                  <a:prstClr val="white"/>
                </a:solidFill>
                <a:latin typeface="Consolas" pitchFamily="49" charset="0"/>
                <a:cs typeface="Consolas" pitchFamily="49" charset="0"/>
              </a:rPr>
              <a:t>}</a:t>
            </a:r>
          </a:p>
          <a:p>
            <a:pPr lvl="1" indent="1588">
              <a:lnSpc>
                <a:spcPts val="2100"/>
              </a:lnSpc>
              <a:spcBef>
                <a:spcPts val="0"/>
              </a:spcBef>
              <a:buNone/>
            </a:pPr>
            <a:r>
              <a:rPr lang="es-ES" sz="2000" dirty="0">
                <a:solidFill>
                  <a:schemeClr val="accent2">
                    <a:lumMod val="60000"/>
                    <a:lumOff val="40000"/>
                  </a:schemeClr>
                </a:solidFill>
                <a:latin typeface="Consolas" pitchFamily="49" charset="0"/>
                <a:cs typeface="Consolas" pitchFamily="49" charset="0"/>
              </a:rPr>
              <a:t>if </a:t>
            </a:r>
            <a:r>
              <a:rPr lang="es-ES" sz="2000" dirty="0">
                <a:solidFill>
                  <a:prstClr val="white"/>
                </a:solidFill>
                <a:latin typeface="Consolas" pitchFamily="49" charset="0"/>
                <a:cs typeface="Consolas" pitchFamily="49" charset="0"/>
              </a:rPr>
              <a:t>(encontrado) </a:t>
            </a:r>
            <a:r>
              <a:rPr lang="es-ES" sz="2000" dirty="0">
                <a:solidFill>
                  <a:srgbClr val="92D050"/>
                </a:solidFill>
                <a:latin typeface="Consolas" pitchFamily="49" charset="0"/>
                <a:cs typeface="Consolas" pitchFamily="49" charset="0"/>
              </a:rPr>
              <a:t>// ...</a:t>
            </a:r>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21</a:t>
            </a:fld>
            <a:endParaRPr lang="en-US" dirty="0"/>
          </a:p>
        </p:txBody>
      </p:sp>
      <p:sp>
        <p:nvSpPr>
          <p:cNvPr id="5" name="4 Marcador de pie de página"/>
          <p:cNvSpPr>
            <a:spLocks noGrp="1"/>
          </p:cNvSpPr>
          <p:nvPr>
            <p:ph type="ftr" sz="quarter" idx="11"/>
          </p:nvPr>
        </p:nvSpPr>
        <p:spPr/>
        <p:txBody>
          <a:bodyPr/>
          <a:lstStyle/>
          <a:p>
            <a:r>
              <a:rPr lang="es-ES"/>
              <a:t>AyED I – Unidad 6</a:t>
            </a:r>
            <a:endParaRPr lang="es-ES" dirty="0"/>
          </a:p>
        </p:txBody>
      </p:sp>
      <p:sp>
        <p:nvSpPr>
          <p:cNvPr id="6" name="5 Rectángulo"/>
          <p:cNvSpPr/>
          <p:nvPr/>
        </p:nvSpPr>
        <p:spPr>
          <a:xfrm>
            <a:off x="7205792" y="1340770"/>
            <a:ext cx="2994664" cy="1815882"/>
          </a:xfrm>
          <a:prstGeom prst="rect">
            <a:avLst/>
          </a:prstGeom>
          <a:ln w="28575">
            <a:solidFill>
              <a:schemeClr val="accent1"/>
            </a:solidFill>
          </a:ln>
        </p:spPr>
        <p:txBody>
          <a:bodyPr wrap="square">
            <a:spAutoFit/>
          </a:bodyPr>
          <a:lstStyle/>
          <a:p>
            <a:pPr marL="0" lvl="1">
              <a:buSzPct val="100000"/>
            </a:pPr>
            <a:r>
              <a:rPr lang="es-ES" sz="1600" dirty="0">
                <a:solidFill>
                  <a:schemeClr val="accent2">
                    <a:lumMod val="60000"/>
                    <a:lumOff val="40000"/>
                  </a:schemeClr>
                </a:solidFill>
                <a:latin typeface="Consolas" pitchFamily="49" charset="0"/>
                <a:cs typeface="Consolas" pitchFamily="49" charset="0"/>
              </a:rPr>
              <a:t>const</a:t>
            </a:r>
            <a:r>
              <a:rPr lang="es-ES" sz="1600" dirty="0">
                <a:latin typeface="Consolas" pitchFamily="49" charset="0"/>
                <a:cs typeface="Consolas" pitchFamily="49" charset="0"/>
              </a:rPr>
              <a:t> </a:t>
            </a:r>
            <a:r>
              <a:rPr lang="es-ES" sz="1600" dirty="0">
                <a:solidFill>
                  <a:srgbClr val="FFC000"/>
                </a:solidFill>
                <a:latin typeface="Consolas" pitchFamily="49" charset="0"/>
              </a:rPr>
              <a:t>int </a:t>
            </a:r>
            <a:r>
              <a:rPr lang="es-ES" sz="1600" dirty="0">
                <a:latin typeface="Consolas" pitchFamily="49" charset="0"/>
                <a:cs typeface="Consolas" pitchFamily="49" charset="0"/>
              </a:rPr>
              <a:t>N = </a:t>
            </a:r>
            <a:r>
              <a:rPr lang="es-ES" sz="1600" dirty="0">
                <a:solidFill>
                  <a:srgbClr val="FFFF00"/>
                </a:solidFill>
                <a:latin typeface="Consolas" pitchFamily="49" charset="0"/>
                <a:cs typeface="Consolas" pitchFamily="49" charset="0"/>
              </a:rPr>
              <a:t>10</a:t>
            </a:r>
            <a:r>
              <a:rPr lang="es-ES" sz="1600" dirty="0">
                <a:latin typeface="Consolas" pitchFamily="49" charset="0"/>
                <a:cs typeface="Consolas" pitchFamily="49" charset="0"/>
              </a:rPr>
              <a:t>;</a:t>
            </a:r>
          </a:p>
          <a:p>
            <a:pPr marL="0" lvl="1">
              <a:buSzPct val="100000"/>
            </a:pPr>
            <a:r>
              <a:rPr lang="es-ES" sz="1600" dirty="0">
                <a:solidFill>
                  <a:schemeClr val="accent2">
                    <a:lumMod val="60000"/>
                    <a:lumOff val="40000"/>
                  </a:schemeClr>
                </a:solidFill>
                <a:latin typeface="Consolas" pitchFamily="49" charset="0"/>
                <a:cs typeface="Consolas" pitchFamily="49" charset="0"/>
              </a:rPr>
              <a:t>typedef </a:t>
            </a:r>
            <a:r>
              <a:rPr lang="es-ES" sz="1600" dirty="0">
                <a:solidFill>
                  <a:srgbClr val="FFC000"/>
                </a:solidFill>
                <a:latin typeface="Consolas" pitchFamily="49" charset="0"/>
                <a:cs typeface="Consolas" pitchFamily="49" charset="0"/>
              </a:rPr>
              <a:t>double </a:t>
            </a:r>
            <a:r>
              <a:rPr lang="es-ES" sz="1600" dirty="0" err="1">
                <a:solidFill>
                  <a:srgbClr val="FFC000"/>
                </a:solidFill>
                <a:latin typeface="Consolas" pitchFamily="49" charset="0"/>
                <a:cs typeface="Consolas" pitchFamily="49" charset="0"/>
              </a:rPr>
              <a:t>tArray</a:t>
            </a:r>
            <a:r>
              <a:rPr lang="es-ES" sz="1600" dirty="0">
                <a:latin typeface="Consolas" pitchFamily="49" charset="0"/>
                <a:cs typeface="Consolas" pitchFamily="49" charset="0"/>
              </a:rPr>
              <a:t>[N];</a:t>
            </a:r>
          </a:p>
          <a:p>
            <a:pPr marL="0" lvl="1"/>
            <a:r>
              <a:rPr lang="es-ES" sz="1600" dirty="0">
                <a:solidFill>
                  <a:schemeClr val="accent2">
                    <a:lumMod val="60000"/>
                    <a:lumOff val="40000"/>
                  </a:schemeClr>
                </a:solidFill>
                <a:latin typeface="Consolas" pitchFamily="49" charset="0"/>
                <a:cs typeface="Consolas" pitchFamily="49" charset="0"/>
              </a:rPr>
              <a:t>typedef </a:t>
            </a:r>
            <a:r>
              <a:rPr lang="es-ES" sz="1600" dirty="0">
                <a:solidFill>
                  <a:srgbClr val="FFC000"/>
                </a:solidFill>
                <a:latin typeface="Consolas" pitchFamily="49" charset="0"/>
                <a:cs typeface="Consolas" pitchFamily="49" charset="0"/>
              </a:rPr>
              <a:t>struct</a:t>
            </a:r>
            <a:r>
              <a:rPr lang="es-ES" sz="1600" dirty="0">
                <a:latin typeface="Consolas" pitchFamily="49" charset="0"/>
                <a:cs typeface="Consolas" pitchFamily="49" charset="0"/>
              </a:rPr>
              <a:t> {</a:t>
            </a:r>
          </a:p>
          <a:p>
            <a:pPr marL="0" lvl="1">
              <a:buSzPct val="100000"/>
            </a:pPr>
            <a:r>
              <a:rPr lang="es-ES" sz="1600" dirty="0">
                <a:latin typeface="Consolas" pitchFamily="49" charset="0"/>
                <a:cs typeface="Consolas" pitchFamily="49" charset="0"/>
              </a:rPr>
              <a:t>   </a:t>
            </a:r>
            <a:r>
              <a:rPr lang="es-ES" sz="1600" dirty="0" err="1">
                <a:solidFill>
                  <a:srgbClr val="FFC000"/>
                </a:solidFill>
                <a:latin typeface="Consolas" pitchFamily="49" charset="0"/>
                <a:cs typeface="Consolas" pitchFamily="49" charset="0"/>
              </a:rPr>
              <a:t>tArray</a:t>
            </a:r>
            <a:r>
              <a:rPr lang="es-ES" sz="1600" dirty="0">
                <a:latin typeface="Consolas" pitchFamily="49" charset="0"/>
                <a:cs typeface="Consolas" pitchFamily="49" charset="0"/>
              </a:rPr>
              <a:t> elementos;</a:t>
            </a:r>
          </a:p>
          <a:p>
            <a:pPr marL="0" lvl="1">
              <a:buSzPct val="100000"/>
            </a:pPr>
            <a:r>
              <a:rPr lang="es-ES" sz="1600" dirty="0">
                <a:latin typeface="Consolas" pitchFamily="49" charset="0"/>
                <a:cs typeface="Consolas" pitchFamily="49" charset="0"/>
              </a:rPr>
              <a:t>   </a:t>
            </a:r>
            <a:r>
              <a:rPr lang="es-ES" sz="1600" dirty="0">
                <a:solidFill>
                  <a:srgbClr val="FFC000"/>
                </a:solidFill>
                <a:latin typeface="Consolas" pitchFamily="49" charset="0"/>
                <a:cs typeface="Consolas" pitchFamily="49" charset="0"/>
              </a:rPr>
              <a:t>int</a:t>
            </a:r>
            <a:r>
              <a:rPr lang="es-ES" sz="1600" dirty="0">
                <a:latin typeface="Consolas" pitchFamily="49" charset="0"/>
                <a:cs typeface="Consolas" pitchFamily="49" charset="0"/>
              </a:rPr>
              <a:t> contador;</a:t>
            </a:r>
          </a:p>
          <a:p>
            <a:pPr marL="0" lvl="1">
              <a:buSzPct val="100000"/>
            </a:pPr>
            <a:r>
              <a:rPr lang="es-ES" sz="1600" dirty="0">
                <a:latin typeface="Consolas" pitchFamily="49" charset="0"/>
                <a:cs typeface="Consolas" pitchFamily="49" charset="0"/>
              </a:rPr>
              <a:t>} </a:t>
            </a:r>
            <a:r>
              <a:rPr lang="es-ES" sz="1600" dirty="0">
                <a:solidFill>
                  <a:srgbClr val="FFC000"/>
                </a:solidFill>
                <a:latin typeface="Consolas" pitchFamily="49" charset="0"/>
                <a:cs typeface="Consolas" pitchFamily="49" charset="0"/>
              </a:rPr>
              <a:t>tLista</a:t>
            </a:r>
            <a:r>
              <a:rPr lang="es-ES" sz="1600" dirty="0">
                <a:latin typeface="Consolas" pitchFamily="49" charset="0"/>
                <a:cs typeface="Consolas" pitchFamily="49" charset="0"/>
              </a:rPr>
              <a:t>;</a:t>
            </a:r>
            <a:endParaRPr lang="es-ES" sz="1600" dirty="0">
              <a:solidFill>
                <a:srgbClr val="92D050"/>
              </a:solidFill>
              <a:latin typeface="Consolas" pitchFamily="49" charset="0"/>
              <a:cs typeface="Consolas" pitchFamily="49" charset="0"/>
            </a:endParaRPr>
          </a:p>
          <a:p>
            <a:pPr marL="0" lvl="1">
              <a:buSzPct val="100000"/>
            </a:pPr>
            <a:r>
              <a:rPr lang="es-ES" sz="1600" dirty="0">
                <a:solidFill>
                  <a:srgbClr val="FFC000"/>
                </a:solidFill>
                <a:latin typeface="Consolas" pitchFamily="49" charset="0"/>
                <a:cs typeface="Consolas" pitchFamily="49" charset="0"/>
              </a:rPr>
              <a:t>tLista</a:t>
            </a:r>
            <a:r>
              <a:rPr lang="es-ES" sz="1600" dirty="0">
                <a:latin typeface="Consolas" pitchFamily="49" charset="0"/>
                <a:cs typeface="Consolas" pitchFamily="49" charset="0"/>
              </a:rPr>
              <a:t> miLista;</a:t>
            </a:r>
            <a:endParaRPr lang="es-ES" sz="1400" dirty="0"/>
          </a:p>
        </p:txBody>
      </p:sp>
      <p:pic>
        <p:nvPicPr>
          <p:cNvPr id="8" name="Cámara 7">
            <a:extLst>
              <a:ext uri="{FF2B5EF4-FFF2-40B4-BE49-F238E27FC236}">
                <a16:creationId xmlns:a16="http://schemas.microsoft.com/office/drawing/2014/main" id="{F0CE2365-435A-B243-2315-DC5C4B72D73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extLst>
      <p:ext uri="{BB962C8B-B14F-4D97-AF65-F5344CB8AC3E}">
        <p14:creationId xmlns:p14="http://schemas.microsoft.com/office/powerpoint/2010/main" val="717496365"/>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1000"/>
                                        <p:tgtEl>
                                          <p:spTgt spid="3">
                                            <p:txEl>
                                              <p:pRg st="2" end="2"/>
                                            </p:txEl>
                                          </p:spTgt>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10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10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10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left)">
                                      <p:cBhvr>
                                        <p:cTn id="30" dur="1000"/>
                                        <p:tgtEl>
                                          <p:spTgt spid="3">
                                            <p:txEl>
                                              <p:pRg st="6" end="6"/>
                                            </p:txEl>
                                          </p:spTgt>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left)">
                                      <p:cBhvr>
                                        <p:cTn id="34" dur="1000"/>
                                        <p:tgtEl>
                                          <p:spTgt spid="3">
                                            <p:txEl>
                                              <p:pRg st="7" end="7"/>
                                            </p:txEl>
                                          </p:spTgt>
                                        </p:tgtEl>
                                      </p:cBhvr>
                                    </p:animEffect>
                                  </p:childTnLst>
                                </p:cTn>
                              </p:par>
                            </p:childTnLst>
                          </p:cTn>
                        </p:par>
                        <p:par>
                          <p:cTn id="35" fill="hold">
                            <p:stCondLst>
                              <p:cond delay="2000"/>
                            </p:stCondLst>
                            <p:childTnLst>
                              <p:par>
                                <p:cTn id="36" presetID="22" presetClass="entr" presetSubtype="8" fill="hold" nodeType="after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wipe(left)">
                                      <p:cBhvr>
                                        <p:cTn id="38" dur="1000"/>
                                        <p:tgtEl>
                                          <p:spTgt spid="3">
                                            <p:txEl>
                                              <p:pRg st="8" end="8"/>
                                            </p:txEl>
                                          </p:spTgt>
                                        </p:tgtEl>
                                      </p:cBhvr>
                                    </p:animEffect>
                                  </p:childTnLst>
                                </p:cTn>
                              </p:par>
                            </p:childTnLst>
                          </p:cTn>
                        </p:par>
                        <p:par>
                          <p:cTn id="39" fill="hold">
                            <p:stCondLst>
                              <p:cond delay="3000"/>
                            </p:stCondLst>
                            <p:childTnLst>
                              <p:par>
                                <p:cTn id="40" presetID="22" presetClass="entr" presetSubtype="8" fill="hold" nodeType="after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wipe(left)">
                                      <p:cBhvr>
                                        <p:cTn id="42" dur="10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left)">
                                      <p:cBhvr>
                                        <p:cTn id="47" dur="1000"/>
                                        <p:tgtEl>
                                          <p:spTgt spid="3">
                                            <p:txEl>
                                              <p:pRg st="9" end="9"/>
                                            </p:txEl>
                                          </p:spTgt>
                                        </p:tgtEl>
                                      </p:cBhvr>
                                    </p:animEffect>
                                  </p:childTnLst>
                                </p:cTn>
                              </p:par>
                            </p:childTnLst>
                          </p:cTn>
                        </p:par>
                        <p:par>
                          <p:cTn id="48" fill="hold">
                            <p:stCondLst>
                              <p:cond delay="1000"/>
                            </p:stCondLst>
                            <p:childTnLst>
                              <p:par>
                                <p:cTn id="49" presetID="22" presetClass="entr" presetSubtype="8" fill="hold" nodeType="after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wipe(left)">
                                      <p:cBhvr>
                                        <p:cTn id="51" dur="1000"/>
                                        <p:tgtEl>
                                          <p:spTgt spid="3">
                                            <p:txEl>
                                              <p:pRg st="10" end="10"/>
                                            </p:txEl>
                                          </p:spTgt>
                                        </p:tgtEl>
                                      </p:cBhvr>
                                    </p:animEffect>
                                  </p:childTnLst>
                                </p:cTn>
                              </p:par>
                            </p:childTnLst>
                          </p:cTn>
                        </p:par>
                        <p:par>
                          <p:cTn id="52" fill="hold">
                            <p:stCondLst>
                              <p:cond delay="2000"/>
                            </p:stCondLst>
                            <p:childTnLst>
                              <p:par>
                                <p:cTn id="53" presetID="22" presetClass="entr" presetSubtype="8" fill="hold" nodeType="after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Effect transition="in" filter="wipe(left)">
                                      <p:cBhvr>
                                        <p:cTn id="55" dur="1000"/>
                                        <p:tgtEl>
                                          <p:spTgt spid="3">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
                                            <p:txEl>
                                              <p:pRg st="12" end="12"/>
                                            </p:txEl>
                                          </p:spTgt>
                                        </p:tgtEl>
                                        <p:attrNameLst>
                                          <p:attrName>style.visibility</p:attrName>
                                        </p:attrNameLst>
                                      </p:cBhvr>
                                      <p:to>
                                        <p:strVal val="visible"/>
                                      </p:to>
                                    </p:set>
                                    <p:animEffect transition="in" filter="wipe(left)">
                                      <p:cBhvr>
                                        <p:cTn id="60" dur="1000"/>
                                        <p:tgtEl>
                                          <p:spTgt spid="3">
                                            <p:txEl>
                                              <p:pRg st="12" end="12"/>
                                            </p:txEl>
                                          </p:spTgt>
                                        </p:tgtEl>
                                      </p:cBhvr>
                                    </p:animEffect>
                                  </p:childTnLst>
                                </p:cTn>
                              </p:par>
                            </p:childTnLst>
                          </p:cTn>
                        </p:par>
                        <p:par>
                          <p:cTn id="61" fill="hold">
                            <p:stCondLst>
                              <p:cond delay="1000"/>
                            </p:stCondLst>
                            <p:childTnLst>
                              <p:par>
                                <p:cTn id="62" presetID="22" presetClass="entr" presetSubtype="8" fill="hold" nodeType="afterEffect">
                                  <p:stCondLst>
                                    <p:cond delay="0"/>
                                  </p:stCondLst>
                                  <p:childTnLst>
                                    <p:set>
                                      <p:cBhvr>
                                        <p:cTn id="63" dur="1" fill="hold">
                                          <p:stCondLst>
                                            <p:cond delay="0"/>
                                          </p:stCondLst>
                                        </p:cTn>
                                        <p:tgtEl>
                                          <p:spTgt spid="3">
                                            <p:txEl>
                                              <p:pRg st="13" end="13"/>
                                            </p:txEl>
                                          </p:spTgt>
                                        </p:tgtEl>
                                        <p:attrNameLst>
                                          <p:attrName>style.visibility</p:attrName>
                                        </p:attrNameLst>
                                      </p:cBhvr>
                                      <p:to>
                                        <p:strVal val="visible"/>
                                      </p:to>
                                    </p:set>
                                    <p:animEffect transition="in" filter="wipe(left)">
                                      <p:cBhvr>
                                        <p:cTn id="64" dur="1000"/>
                                        <p:tgtEl>
                                          <p:spTgt spid="3">
                                            <p:txEl>
                                              <p:pRg st="13" end="13"/>
                                            </p:txEl>
                                          </p:spTgt>
                                        </p:tgtEl>
                                      </p:cBhvr>
                                    </p:animEffect>
                                  </p:childTnLst>
                                </p:cTn>
                              </p:par>
                            </p:childTnLst>
                          </p:cTn>
                        </p:par>
                        <p:par>
                          <p:cTn id="65" fill="hold">
                            <p:stCondLst>
                              <p:cond delay="2000"/>
                            </p:stCondLst>
                            <p:childTnLst>
                              <p:par>
                                <p:cTn id="66" presetID="22" presetClass="entr" presetSubtype="8" fill="hold" nodeType="afterEffect">
                                  <p:stCondLst>
                                    <p:cond delay="0"/>
                                  </p:stCondLst>
                                  <p:childTnLst>
                                    <p:set>
                                      <p:cBhvr>
                                        <p:cTn id="67" dur="1" fill="hold">
                                          <p:stCondLst>
                                            <p:cond delay="0"/>
                                          </p:stCondLst>
                                        </p:cTn>
                                        <p:tgtEl>
                                          <p:spTgt spid="3">
                                            <p:txEl>
                                              <p:pRg st="14" end="14"/>
                                            </p:txEl>
                                          </p:spTgt>
                                        </p:tgtEl>
                                        <p:attrNameLst>
                                          <p:attrName>style.visibility</p:attrName>
                                        </p:attrNameLst>
                                      </p:cBhvr>
                                      <p:to>
                                        <p:strVal val="visible"/>
                                      </p:to>
                                    </p:set>
                                    <p:animEffect transition="in" filter="wipe(left)">
                                      <p:cBhvr>
                                        <p:cTn id="68" dur="1000"/>
                                        <p:tgtEl>
                                          <p:spTgt spid="3">
                                            <p:txEl>
                                              <p:pRg st="14" end="1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3">
                                            <p:txEl>
                                              <p:pRg st="16" end="16"/>
                                            </p:txEl>
                                          </p:spTgt>
                                        </p:tgtEl>
                                        <p:attrNameLst>
                                          <p:attrName>style.visibility</p:attrName>
                                        </p:attrNameLst>
                                      </p:cBhvr>
                                      <p:to>
                                        <p:strVal val="visible"/>
                                      </p:to>
                                    </p:set>
                                    <p:animEffect transition="in" filter="wipe(left)">
                                      <p:cBhvr>
                                        <p:cTn id="73" dur="10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3D1B6DF-8768-C702-7E5E-D068E35A0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pic>
        <p:nvPicPr>
          <p:cNvPr id="5" name="Picture 2" descr="Google Nexus 4 Wallpaper - WallpaperSafari | Red and black wallpaper, Dark  black wallpaper, Black desktop background">
            <a:extLst>
              <a:ext uri="{FF2B5EF4-FFF2-40B4-BE49-F238E27FC236}">
                <a16:creationId xmlns:a16="http://schemas.microsoft.com/office/drawing/2014/main" id="{89821746-4A69-0700-C299-69318AA803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a:extLst>
              <a:ext uri="{FF2B5EF4-FFF2-40B4-BE49-F238E27FC236}">
                <a16:creationId xmlns:a16="http://schemas.microsoft.com/office/drawing/2014/main" id="{EE285A27-31A3-A671-1BCC-13F9BCBF1CF0}"/>
              </a:ext>
            </a:extLst>
          </p:cNvPr>
          <p:cNvSpPr/>
          <p:nvPr/>
        </p:nvSpPr>
        <p:spPr>
          <a:xfrm>
            <a:off x="2407920" y="3403921"/>
            <a:ext cx="9753600" cy="1358454"/>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magen 8">
            <a:extLst>
              <a:ext uri="{FF2B5EF4-FFF2-40B4-BE49-F238E27FC236}">
                <a16:creationId xmlns:a16="http://schemas.microsoft.com/office/drawing/2014/main" id="{3E917A62-B2B4-1C49-D0CE-CDFE69EA17CB}"/>
              </a:ext>
            </a:extLst>
          </p:cNvPr>
          <p:cNvPicPr>
            <a:picLocks noChangeAspect="1"/>
          </p:cNvPicPr>
          <p:nvPr/>
        </p:nvPicPr>
        <p:blipFill>
          <a:blip r:embed="rId4"/>
          <a:stretch>
            <a:fillRect/>
          </a:stretch>
        </p:blipFill>
        <p:spPr>
          <a:xfrm>
            <a:off x="4119443" y="3527324"/>
            <a:ext cx="945583" cy="1065929"/>
          </a:xfrm>
          <a:prstGeom prst="rect">
            <a:avLst/>
          </a:prstGeom>
        </p:spPr>
      </p:pic>
      <p:sp>
        <p:nvSpPr>
          <p:cNvPr id="10" name="Rectangle 5">
            <a:extLst>
              <a:ext uri="{FF2B5EF4-FFF2-40B4-BE49-F238E27FC236}">
                <a16:creationId xmlns:a16="http://schemas.microsoft.com/office/drawing/2014/main" id="{29EC403C-EA0E-3E34-49D6-A64D9F1964FB}"/>
              </a:ext>
            </a:extLst>
          </p:cNvPr>
          <p:cNvSpPr/>
          <p:nvPr/>
        </p:nvSpPr>
        <p:spPr>
          <a:xfrm>
            <a:off x="3976577" y="4857276"/>
            <a:ext cx="8215423" cy="45719"/>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5">
            <a:extLst>
              <a:ext uri="{FF2B5EF4-FFF2-40B4-BE49-F238E27FC236}">
                <a16:creationId xmlns:a16="http://schemas.microsoft.com/office/drawing/2014/main" id="{D13E826B-A5A2-E036-81E1-AB48E326988A}"/>
              </a:ext>
            </a:extLst>
          </p:cNvPr>
          <p:cNvSpPr/>
          <p:nvPr/>
        </p:nvSpPr>
        <p:spPr>
          <a:xfrm>
            <a:off x="4069401" y="3295815"/>
            <a:ext cx="8063023" cy="45827"/>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22</a:t>
            </a:fld>
            <a:endParaRPr lang="en-US" dirty="0"/>
          </a:p>
        </p:txBody>
      </p:sp>
      <p:sp>
        <p:nvSpPr>
          <p:cNvPr id="8" name="4 Marcador de pie de página"/>
          <p:cNvSpPr>
            <a:spLocks noGrp="1"/>
          </p:cNvSpPr>
          <p:nvPr>
            <p:ph type="ftr" sz="quarter" idx="11"/>
          </p:nvPr>
        </p:nvSpPr>
        <p:spPr>
          <a:xfrm>
            <a:off x="2743200" y="6356351"/>
            <a:ext cx="5567379" cy="365125"/>
          </a:xfrm>
        </p:spPr>
        <p:txBody>
          <a:bodyPr/>
          <a:lstStyle/>
          <a:p>
            <a:r>
              <a:rPr lang="es-ES"/>
              <a:t>AyED I – Unidad 6</a:t>
            </a:r>
            <a:endParaRPr lang="es-ES" dirty="0"/>
          </a:p>
        </p:txBody>
      </p:sp>
      <p:sp>
        <p:nvSpPr>
          <p:cNvPr id="6" name="5 Rectángulo"/>
          <p:cNvSpPr/>
          <p:nvPr/>
        </p:nvSpPr>
        <p:spPr>
          <a:xfrm>
            <a:off x="5595556" y="3290169"/>
            <a:ext cx="6035434" cy="1446550"/>
          </a:xfrm>
          <a:prstGeom prst="rect">
            <a:avLst/>
          </a:prstGeom>
          <a:effectLst>
            <a:outerShdw blurRad="50800" dist="38100" dir="2700000" algn="tl" rotWithShape="0">
              <a:prstClr val="black">
                <a:alpha val="40000"/>
              </a:prstClr>
            </a:outerShdw>
          </a:effectLst>
        </p:spPr>
        <p:txBody>
          <a:bodyPr wrap="none">
            <a:spAutoFit/>
          </a:bodyPr>
          <a:lstStyle/>
          <a:p>
            <a:pPr algn="ctr"/>
            <a:r>
              <a:rPr lang="es-ES" sz="4400" b="1" dirty="0">
                <a:ln>
                  <a:solidFill>
                    <a:srgbClr val="0070C0"/>
                  </a:solidFill>
                </a:ln>
                <a:solidFill>
                  <a:schemeClr val="accent1">
                    <a:lumMod val="60000"/>
                    <a:lumOff val="40000"/>
                  </a:schemeClr>
                </a:solidFill>
                <a:effectLst>
                  <a:outerShdw blurRad="38100" dist="38100" dir="2700000" algn="tl">
                    <a:srgbClr val="000000">
                      <a:alpha val="43137"/>
                    </a:srgbClr>
                  </a:outerShdw>
                </a:effectLst>
                <a:latin typeface="Calibri"/>
                <a:ea typeface="+mj-ea"/>
                <a:cs typeface="+mj-cs"/>
              </a:rPr>
              <a:t>Recorridos y búsquedas</a:t>
            </a:r>
            <a:br>
              <a:rPr lang="es-ES" sz="4400" b="1" dirty="0">
                <a:ln>
                  <a:solidFill>
                    <a:srgbClr val="0070C0"/>
                  </a:solidFill>
                </a:ln>
                <a:solidFill>
                  <a:schemeClr val="accent1">
                    <a:lumMod val="60000"/>
                    <a:lumOff val="40000"/>
                  </a:schemeClr>
                </a:solidFill>
                <a:effectLst>
                  <a:outerShdw blurRad="38100" dist="38100" dir="2700000" algn="tl">
                    <a:srgbClr val="000000">
                      <a:alpha val="43137"/>
                    </a:srgbClr>
                  </a:outerShdw>
                </a:effectLst>
                <a:latin typeface="Calibri"/>
                <a:ea typeface="+mj-ea"/>
                <a:cs typeface="+mj-cs"/>
              </a:rPr>
            </a:br>
            <a:r>
              <a:rPr lang="es-ES" sz="4400" b="1" dirty="0">
                <a:ln>
                  <a:solidFill>
                    <a:srgbClr val="0070C0"/>
                  </a:solidFill>
                </a:ln>
                <a:solidFill>
                  <a:schemeClr val="accent1">
                    <a:lumMod val="60000"/>
                    <a:lumOff val="40000"/>
                  </a:schemeClr>
                </a:solidFill>
                <a:effectLst>
                  <a:outerShdw blurRad="38100" dist="38100" dir="2700000" algn="tl">
                    <a:srgbClr val="000000">
                      <a:alpha val="43137"/>
                    </a:srgbClr>
                  </a:outerShdw>
                </a:effectLst>
                <a:latin typeface="Calibri"/>
                <a:ea typeface="+mj-ea"/>
                <a:cs typeface="+mj-cs"/>
              </a:rPr>
              <a:t>en cadenas de caracteres</a:t>
            </a:r>
            <a:endParaRPr lang="es-ES" sz="2400" dirty="0">
              <a:solidFill>
                <a:schemeClr val="accent1">
                  <a:lumMod val="60000"/>
                  <a:lumOff val="40000"/>
                </a:schemeClr>
              </a:solidFill>
            </a:endParaRPr>
          </a:p>
        </p:txBody>
      </p:sp>
      <p:pic>
        <p:nvPicPr>
          <p:cNvPr id="2" name="Cámara 1">
            <a:extLst>
              <a:ext uri="{FF2B5EF4-FFF2-40B4-BE49-F238E27FC236}">
                <a16:creationId xmlns:a16="http://schemas.microsoft.com/office/drawing/2014/main" id="{A0BC0AA8-97BD-73E2-62DE-7DC4500C2BCD}"/>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10748722" y="63518"/>
            <a:ext cx="1373396" cy="1373396"/>
          </a:xfrm>
          <a:prstGeom prst="ellipse">
            <a:avLst/>
          </a:prstGeom>
        </p:spPr>
      </p:pic>
    </p:spTree>
    <p:extLst>
      <p:ext uri="{BB962C8B-B14F-4D97-AF65-F5344CB8AC3E}">
        <p14:creationId xmlns:p14="http://schemas.microsoft.com/office/powerpoint/2010/main" val="2352013881"/>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F053EDF3-988D-07A4-6DB2-2441E5D7F4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r>
              <a:rPr lang="es-ES" dirty="0"/>
              <a:t>Cadenas de caracteres</a:t>
            </a:r>
            <a:endParaRPr lang="es-ES" dirty="0">
              <a:latin typeface="Consolas" pitchFamily="49" charset="0"/>
            </a:endParaRPr>
          </a:p>
        </p:txBody>
      </p:sp>
      <p:sp>
        <p:nvSpPr>
          <p:cNvPr id="3" name="2 Marcador de contenido"/>
          <p:cNvSpPr>
            <a:spLocks noGrp="1"/>
          </p:cNvSpPr>
          <p:nvPr>
            <p:ph idx="1"/>
          </p:nvPr>
        </p:nvSpPr>
        <p:spPr>
          <a:xfrm>
            <a:off x="1981200" y="980728"/>
            <a:ext cx="8363272" cy="5110179"/>
          </a:xfrm>
        </p:spPr>
        <p:txBody>
          <a:bodyPr>
            <a:normAutofit/>
          </a:bodyPr>
          <a:lstStyle/>
          <a:p>
            <a:pPr>
              <a:spcBef>
                <a:spcPts val="0"/>
              </a:spcBef>
              <a:spcAft>
                <a:spcPts val="1200"/>
              </a:spcAft>
            </a:pPr>
            <a:r>
              <a:rPr lang="es-ES" dirty="0">
                <a:solidFill>
                  <a:schemeClr val="bg2">
                    <a:lumMod val="20000"/>
                    <a:lumOff val="80000"/>
                  </a:schemeClr>
                </a:solidFill>
              </a:rPr>
              <a:t>Recorridos y búsquedas en cadenas de caracteres</a:t>
            </a:r>
            <a:endParaRPr lang="es-ES" i="0" dirty="0">
              <a:solidFill>
                <a:schemeClr val="bg2">
                  <a:lumMod val="20000"/>
                  <a:lumOff val="80000"/>
                </a:schemeClr>
              </a:solidFill>
            </a:endParaRPr>
          </a:p>
          <a:p>
            <a:pPr marL="361942" lvl="1" indent="0">
              <a:spcBef>
                <a:spcPts val="0"/>
              </a:spcBef>
              <a:spcAft>
                <a:spcPts val="600"/>
              </a:spcAft>
              <a:buNone/>
            </a:pPr>
            <a:r>
              <a:rPr lang="es-ES" sz="2000" dirty="0"/>
              <a:t>Longitud de la cadena: </a:t>
            </a:r>
            <a:r>
              <a:rPr lang="es-ES" sz="2000" dirty="0">
                <a:latin typeface="Consolas" pitchFamily="49" charset="0"/>
                <a:cs typeface="Consolas" pitchFamily="49" charset="0"/>
              </a:rPr>
              <a:t>size()</a:t>
            </a:r>
            <a:r>
              <a:rPr lang="es-ES" sz="2000" dirty="0"/>
              <a:t> o </a:t>
            </a:r>
            <a:r>
              <a:rPr lang="es-ES" sz="2000" dirty="0">
                <a:latin typeface="Consolas" pitchFamily="49" charset="0"/>
                <a:cs typeface="Consolas" pitchFamily="49" charset="0"/>
              </a:rPr>
              <a:t>length()</a:t>
            </a:r>
          </a:p>
          <a:p>
            <a:pPr marL="361942" lvl="1" indent="0">
              <a:spcBef>
                <a:spcPts val="0"/>
              </a:spcBef>
              <a:spcAft>
                <a:spcPts val="600"/>
              </a:spcAft>
              <a:buNone/>
            </a:pPr>
            <a:r>
              <a:rPr lang="es-ES" sz="2000" dirty="0"/>
              <a:t>Caso similar a los arrays con contador de elementos</a:t>
            </a:r>
          </a:p>
          <a:p>
            <a:pPr marL="361942" lvl="1" indent="0">
              <a:spcBef>
                <a:spcPts val="0"/>
              </a:spcBef>
              <a:spcAft>
                <a:spcPts val="1200"/>
              </a:spcAft>
              <a:buNone/>
            </a:pPr>
            <a:r>
              <a:rPr lang="es-ES" sz="2000" dirty="0"/>
              <a:t>Ejemplo: Recorrido de una cadena generando otra invertida</a:t>
            </a:r>
          </a:p>
          <a:p>
            <a:pPr marL="361942" lvl="1" indent="0">
              <a:lnSpc>
                <a:spcPts val="2300"/>
              </a:lnSpc>
              <a:spcBef>
                <a:spcPts val="0"/>
              </a:spcBef>
              <a:buNone/>
            </a:pPr>
            <a:r>
              <a:rPr lang="es-ES" sz="1800" dirty="0">
                <a:solidFill>
                  <a:srgbClr val="FFC000"/>
                </a:solidFill>
                <a:latin typeface="Consolas" pitchFamily="49" charset="0"/>
                <a:cs typeface="Consolas" pitchFamily="49" charset="0"/>
              </a:rPr>
              <a:t>string</a:t>
            </a:r>
            <a:r>
              <a:rPr lang="es-ES" sz="1800" dirty="0">
                <a:latin typeface="Consolas" pitchFamily="49" charset="0"/>
                <a:cs typeface="Consolas" pitchFamily="49" charset="0"/>
              </a:rPr>
              <a:t> cadena, inversa = </a:t>
            </a:r>
            <a:r>
              <a:rPr lang="es-ES" sz="1800" dirty="0">
                <a:solidFill>
                  <a:srgbClr val="FFFF00"/>
                </a:solidFill>
                <a:latin typeface="Consolas" pitchFamily="49" charset="0"/>
                <a:cs typeface="Consolas" pitchFamily="49" charset="0"/>
              </a:rPr>
              <a:t>""</a:t>
            </a:r>
            <a:r>
              <a:rPr lang="es-ES" sz="1800" dirty="0">
                <a:latin typeface="Consolas" pitchFamily="49" charset="0"/>
                <a:cs typeface="Consolas" pitchFamily="49" charset="0"/>
              </a:rPr>
              <a:t>;</a:t>
            </a:r>
          </a:p>
          <a:p>
            <a:pPr lvl="1" indent="1588">
              <a:lnSpc>
                <a:spcPts val="2300"/>
              </a:lnSpc>
              <a:spcBef>
                <a:spcPts val="0"/>
              </a:spcBef>
              <a:buNone/>
            </a:pPr>
            <a:r>
              <a:rPr lang="es-ES" sz="1800" dirty="0">
                <a:solidFill>
                  <a:srgbClr val="FFC000"/>
                </a:solidFill>
                <a:latin typeface="Consolas" pitchFamily="49" charset="0"/>
                <a:cs typeface="Consolas" pitchFamily="49" charset="0"/>
              </a:rPr>
              <a:t>int</a:t>
            </a:r>
            <a:r>
              <a:rPr lang="es-ES" sz="1800" dirty="0">
                <a:latin typeface="Consolas" pitchFamily="49" charset="0"/>
                <a:cs typeface="Consolas" pitchFamily="49" charset="0"/>
              </a:rPr>
              <a:t> pos;</a:t>
            </a:r>
          </a:p>
          <a:p>
            <a:pPr lvl="1" indent="1588">
              <a:lnSpc>
                <a:spcPts val="2300"/>
              </a:lnSpc>
              <a:spcBef>
                <a:spcPts val="0"/>
              </a:spcBef>
              <a:buNone/>
            </a:pPr>
            <a:r>
              <a:rPr lang="es-ES" sz="1800" dirty="0">
                <a:solidFill>
                  <a:srgbClr val="FFC000"/>
                </a:solidFill>
                <a:latin typeface="Consolas" pitchFamily="49" charset="0"/>
                <a:cs typeface="Consolas" pitchFamily="49" charset="0"/>
              </a:rPr>
              <a:t>char</a:t>
            </a:r>
            <a:r>
              <a:rPr lang="es-ES" sz="1800" dirty="0">
                <a:latin typeface="Consolas" pitchFamily="49" charset="0"/>
                <a:cs typeface="Consolas" pitchFamily="49" charset="0"/>
              </a:rPr>
              <a:t> car;</a:t>
            </a:r>
          </a:p>
          <a:p>
            <a:pPr lvl="1" indent="1588">
              <a:lnSpc>
                <a:spcPts val="2300"/>
              </a:lnSpc>
              <a:spcBef>
                <a:spcPts val="0"/>
              </a:spcBef>
              <a:buNone/>
            </a:pPr>
            <a:r>
              <a:rPr lang="es-ES" sz="1800" dirty="0">
                <a:solidFill>
                  <a:srgbClr val="92D050"/>
                </a:solidFill>
                <a:latin typeface="Consolas" pitchFamily="49" charset="0"/>
                <a:cs typeface="Consolas" pitchFamily="49" charset="0"/>
              </a:rPr>
              <a:t>// ... (lectura de cadena)</a:t>
            </a:r>
            <a:endParaRPr lang="es-ES" sz="1800" dirty="0">
              <a:latin typeface="Consolas" pitchFamily="49" charset="0"/>
              <a:cs typeface="Consolas" pitchFamily="49" charset="0"/>
            </a:endParaRPr>
          </a:p>
          <a:p>
            <a:pPr lvl="1" indent="1588">
              <a:lnSpc>
                <a:spcPts val="2300"/>
              </a:lnSpc>
              <a:spcBef>
                <a:spcPts val="0"/>
              </a:spcBef>
              <a:buNone/>
            </a:pPr>
            <a:r>
              <a:rPr lang="es-ES" sz="1800" dirty="0">
                <a:latin typeface="Consolas" pitchFamily="49" charset="0"/>
                <a:cs typeface="Consolas" pitchFamily="49" charset="0"/>
              </a:rPr>
              <a:t>pos = </a:t>
            </a:r>
            <a:r>
              <a:rPr lang="es-ES" sz="1800" dirty="0">
                <a:solidFill>
                  <a:srgbClr val="FFFF00"/>
                </a:solidFill>
                <a:latin typeface="Consolas" pitchFamily="49" charset="0"/>
                <a:cs typeface="Consolas" pitchFamily="49" charset="0"/>
              </a:rPr>
              <a:t>0</a:t>
            </a:r>
            <a:r>
              <a:rPr lang="es-ES" sz="1800" dirty="0">
                <a:latin typeface="Consolas" pitchFamily="49" charset="0"/>
                <a:cs typeface="Consolas" pitchFamily="49" charset="0"/>
              </a:rPr>
              <a:t>;</a:t>
            </a:r>
          </a:p>
          <a:p>
            <a:pPr lvl="1" indent="1588">
              <a:lnSpc>
                <a:spcPts val="2300"/>
              </a:lnSpc>
              <a:spcBef>
                <a:spcPts val="0"/>
              </a:spcBef>
              <a:buNone/>
            </a:pPr>
            <a:r>
              <a:rPr lang="es-ES" sz="1800" dirty="0">
                <a:solidFill>
                  <a:schemeClr val="accent2">
                    <a:lumMod val="60000"/>
                    <a:lumOff val="40000"/>
                  </a:schemeClr>
                </a:solidFill>
                <a:latin typeface="Consolas" pitchFamily="49" charset="0"/>
                <a:cs typeface="Consolas" pitchFamily="49" charset="0"/>
              </a:rPr>
              <a:t>while </a:t>
            </a:r>
            <a:r>
              <a:rPr lang="es-ES" sz="1800" dirty="0">
                <a:solidFill>
                  <a:prstClr val="white"/>
                </a:solidFill>
                <a:latin typeface="Consolas" pitchFamily="49" charset="0"/>
                <a:cs typeface="Consolas" pitchFamily="49" charset="0"/>
              </a:rPr>
              <a:t>(pos &lt; </a:t>
            </a:r>
            <a:r>
              <a:rPr lang="es-ES" sz="1800" dirty="0" err="1">
                <a:solidFill>
                  <a:prstClr val="white"/>
                </a:solidFill>
                <a:latin typeface="Consolas" pitchFamily="49" charset="0"/>
                <a:cs typeface="Consolas" pitchFamily="49" charset="0"/>
              </a:rPr>
              <a:t>cadena.size</a:t>
            </a:r>
            <a:r>
              <a:rPr lang="es-ES" sz="1800" dirty="0">
                <a:solidFill>
                  <a:prstClr val="white"/>
                </a:solidFill>
                <a:latin typeface="Consolas" pitchFamily="49" charset="0"/>
                <a:cs typeface="Consolas" pitchFamily="49" charset="0"/>
              </a:rPr>
              <a:t>()) {</a:t>
            </a:r>
          </a:p>
          <a:p>
            <a:pPr lvl="1" indent="1588">
              <a:lnSpc>
                <a:spcPts val="2300"/>
              </a:lnSpc>
              <a:spcBef>
                <a:spcPts val="0"/>
              </a:spcBef>
              <a:buNone/>
            </a:pPr>
            <a:r>
              <a:rPr lang="es-ES" sz="1800" dirty="0">
                <a:solidFill>
                  <a:srgbClr val="92D050"/>
                </a:solidFill>
                <a:latin typeface="Consolas" pitchFamily="49" charset="0"/>
                <a:cs typeface="Consolas" pitchFamily="49" charset="0"/>
              </a:rPr>
              <a:t>   // Mientras no se llegue al final de la cadena</a:t>
            </a:r>
            <a:endParaRPr lang="es-ES" sz="1800" dirty="0">
              <a:latin typeface="Consolas" pitchFamily="49" charset="0"/>
              <a:cs typeface="Consolas" pitchFamily="49" charset="0"/>
            </a:endParaRPr>
          </a:p>
          <a:p>
            <a:pPr lvl="1" indent="1588">
              <a:lnSpc>
                <a:spcPts val="2300"/>
              </a:lnSpc>
              <a:spcBef>
                <a:spcPts val="0"/>
              </a:spcBef>
              <a:buNone/>
            </a:pPr>
            <a:r>
              <a:rPr lang="es-ES" sz="1800" dirty="0">
                <a:solidFill>
                  <a:srgbClr val="FFC000"/>
                </a:solidFill>
                <a:latin typeface="Consolas" pitchFamily="49" charset="0"/>
                <a:cs typeface="Consolas" pitchFamily="49" charset="0"/>
              </a:rPr>
              <a:t>   </a:t>
            </a:r>
            <a:r>
              <a:rPr lang="es-ES" sz="1800" dirty="0">
                <a:latin typeface="Consolas" pitchFamily="49" charset="0"/>
                <a:cs typeface="Consolas" pitchFamily="49" charset="0"/>
              </a:rPr>
              <a:t>car = cadena.at(pos);</a:t>
            </a:r>
          </a:p>
          <a:p>
            <a:pPr lvl="1" indent="1588">
              <a:lnSpc>
                <a:spcPts val="2300"/>
              </a:lnSpc>
              <a:spcBef>
                <a:spcPts val="0"/>
              </a:spcBef>
              <a:buNone/>
            </a:pPr>
            <a:r>
              <a:rPr lang="es-ES" sz="1800" dirty="0">
                <a:solidFill>
                  <a:prstClr val="white"/>
                </a:solidFill>
                <a:latin typeface="Consolas" pitchFamily="49" charset="0"/>
                <a:cs typeface="Consolas" pitchFamily="49" charset="0"/>
              </a:rPr>
              <a:t>   inversa = car + inversa; </a:t>
            </a:r>
            <a:r>
              <a:rPr lang="es-ES" sz="1800" dirty="0">
                <a:solidFill>
                  <a:srgbClr val="92D050"/>
                </a:solidFill>
                <a:latin typeface="Consolas" pitchFamily="49" charset="0"/>
                <a:cs typeface="Consolas" pitchFamily="49" charset="0"/>
              </a:rPr>
              <a:t>// Inserta car al principio</a:t>
            </a:r>
            <a:endParaRPr lang="es-ES" sz="1800" dirty="0">
              <a:solidFill>
                <a:prstClr val="white"/>
              </a:solidFill>
              <a:latin typeface="Consolas" pitchFamily="49" charset="0"/>
              <a:cs typeface="Consolas" pitchFamily="49" charset="0"/>
            </a:endParaRPr>
          </a:p>
          <a:p>
            <a:pPr lvl="1" indent="1588">
              <a:lnSpc>
                <a:spcPts val="2300"/>
              </a:lnSpc>
              <a:spcBef>
                <a:spcPts val="0"/>
              </a:spcBef>
              <a:buNone/>
            </a:pPr>
            <a:r>
              <a:rPr lang="es-ES" sz="1800" dirty="0">
                <a:solidFill>
                  <a:prstClr val="white"/>
                </a:solidFill>
                <a:latin typeface="Consolas" pitchFamily="49" charset="0"/>
                <a:cs typeface="Consolas" pitchFamily="49" charset="0"/>
              </a:rPr>
              <a:t>   pos++;</a:t>
            </a:r>
          </a:p>
          <a:p>
            <a:pPr lvl="1" indent="1588">
              <a:lnSpc>
                <a:spcPts val="2300"/>
              </a:lnSpc>
              <a:spcBef>
                <a:spcPts val="0"/>
              </a:spcBef>
              <a:buNone/>
            </a:pPr>
            <a:r>
              <a:rPr lang="es-ES" sz="1800" dirty="0">
                <a:solidFill>
                  <a:prstClr val="white"/>
                </a:solidFill>
                <a:latin typeface="Consolas" pitchFamily="49" charset="0"/>
                <a:cs typeface="Consolas" pitchFamily="49" charset="0"/>
              </a:rPr>
              <a:t>} </a:t>
            </a:r>
            <a:r>
              <a:rPr lang="es-ES" sz="1800" dirty="0">
                <a:solidFill>
                  <a:srgbClr val="92D050"/>
                </a:solidFill>
                <a:latin typeface="Consolas" pitchFamily="49" charset="0"/>
                <a:cs typeface="Consolas" pitchFamily="49" charset="0"/>
              </a:rPr>
              <a:t>// ...</a:t>
            </a:r>
            <a:endParaRPr lang="es-ES" sz="2000" dirty="0">
              <a:solidFill>
                <a:prstClr val="white"/>
              </a:solidFill>
            </a:endParaRPr>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23</a:t>
            </a:fld>
            <a:endParaRPr lang="en-US" dirty="0"/>
          </a:p>
        </p:txBody>
      </p:sp>
      <p:sp>
        <p:nvSpPr>
          <p:cNvPr id="5" name="4 Marcador de pie de página"/>
          <p:cNvSpPr>
            <a:spLocks noGrp="1"/>
          </p:cNvSpPr>
          <p:nvPr>
            <p:ph type="ftr" sz="quarter" idx="11"/>
          </p:nvPr>
        </p:nvSpPr>
        <p:spPr/>
        <p:txBody>
          <a:bodyPr/>
          <a:lstStyle/>
          <a:p>
            <a:r>
              <a:rPr lang="es-ES"/>
              <a:t>AyED I – Unidad 6</a:t>
            </a:r>
            <a:endParaRPr lang="es-ES" dirty="0"/>
          </a:p>
        </p:txBody>
      </p:sp>
      <p:pic>
        <p:nvPicPr>
          <p:cNvPr id="7" name="Cámara 6">
            <a:extLst>
              <a:ext uri="{FF2B5EF4-FFF2-40B4-BE49-F238E27FC236}">
                <a16:creationId xmlns:a16="http://schemas.microsoft.com/office/drawing/2014/main" id="{938A3058-CEC7-529C-BD6B-0CFCF0A017AA}"/>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extLst>
      <p:ext uri="{BB962C8B-B14F-4D97-AF65-F5344CB8AC3E}">
        <p14:creationId xmlns:p14="http://schemas.microsoft.com/office/powerpoint/2010/main" val="361585813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000"/>
                                        <p:tgtEl>
                                          <p:spTgt spid="3">
                                            <p:txEl>
                                              <p:pRg st="3" end="3"/>
                                            </p:txEl>
                                          </p:spTgt>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1000"/>
                                        <p:tgtEl>
                                          <p:spTgt spid="3">
                                            <p:txEl>
                                              <p:pRg st="4" end="4"/>
                                            </p:txEl>
                                          </p:spTgt>
                                        </p:tgtEl>
                                      </p:cBhvr>
                                    </p:animEffect>
                                  </p:childTnLst>
                                </p:cTn>
                              </p:par>
                            </p:childTnLst>
                          </p:cTn>
                        </p:par>
                        <p:par>
                          <p:cTn id="22" fill="hold">
                            <p:stCondLst>
                              <p:cond delay="2000"/>
                            </p:stCondLst>
                            <p:childTnLst>
                              <p:par>
                                <p:cTn id="23" presetID="22" presetClass="entr" presetSubtype="8" fill="hold" nodeType="after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1000"/>
                                        <p:tgtEl>
                                          <p:spTgt spid="3">
                                            <p:txEl>
                                              <p:pRg st="5" end="5"/>
                                            </p:txEl>
                                          </p:spTgt>
                                        </p:tgtEl>
                                      </p:cBhvr>
                                    </p:animEffect>
                                  </p:childTnLst>
                                </p:cTn>
                              </p:par>
                            </p:childTnLst>
                          </p:cTn>
                        </p:par>
                        <p:par>
                          <p:cTn id="26" fill="hold">
                            <p:stCondLst>
                              <p:cond delay="3000"/>
                            </p:stCondLst>
                            <p:childTnLst>
                              <p:par>
                                <p:cTn id="27" presetID="22" presetClass="entr" presetSubtype="8" fill="hold" nodeType="after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1000"/>
                                        <p:tgtEl>
                                          <p:spTgt spid="3">
                                            <p:txEl>
                                              <p:pRg st="6" end="6"/>
                                            </p:txEl>
                                          </p:spTgt>
                                        </p:tgtEl>
                                      </p:cBhvr>
                                    </p:animEffect>
                                  </p:childTnLst>
                                </p:cTn>
                              </p:par>
                            </p:childTnLst>
                          </p:cTn>
                        </p:par>
                        <p:par>
                          <p:cTn id="30" fill="hold">
                            <p:stCondLst>
                              <p:cond delay="4000"/>
                            </p:stCondLst>
                            <p:childTnLst>
                              <p:par>
                                <p:cTn id="31" presetID="22" presetClass="entr" presetSubtype="8" fill="hold" nodeType="after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left)">
                                      <p:cBhvr>
                                        <p:cTn id="33" dur="10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wipe(left)">
                                      <p:cBhvr>
                                        <p:cTn id="38" dur="10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wipe(left)">
                                      <p:cBhvr>
                                        <p:cTn id="43" dur="1000"/>
                                        <p:tgtEl>
                                          <p:spTgt spid="3">
                                            <p:txEl>
                                              <p:pRg st="9" end="9"/>
                                            </p:txEl>
                                          </p:spTgt>
                                        </p:tgtEl>
                                      </p:cBhvr>
                                    </p:animEffect>
                                  </p:childTnLst>
                                </p:cTn>
                              </p:par>
                            </p:childTnLst>
                          </p:cTn>
                        </p:par>
                        <p:par>
                          <p:cTn id="44" fill="hold">
                            <p:stCondLst>
                              <p:cond delay="1000"/>
                            </p:stCondLst>
                            <p:childTnLst>
                              <p:par>
                                <p:cTn id="45" presetID="22" presetClass="entr" presetSubtype="8" fill="hold"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left)">
                                      <p:cBhvr>
                                        <p:cTn id="47" dur="1000"/>
                                        <p:tgtEl>
                                          <p:spTgt spid="3">
                                            <p:txEl>
                                              <p:pRg st="10" end="10"/>
                                            </p:txEl>
                                          </p:spTgt>
                                        </p:tgtEl>
                                      </p:cBhvr>
                                    </p:animEffect>
                                  </p:childTnLst>
                                </p:cTn>
                              </p:par>
                            </p:childTnLst>
                          </p:cTn>
                        </p:par>
                        <p:par>
                          <p:cTn id="48" fill="hold">
                            <p:stCondLst>
                              <p:cond delay="2000"/>
                            </p:stCondLst>
                            <p:childTnLst>
                              <p:par>
                                <p:cTn id="49" presetID="22" presetClass="entr" presetSubtype="8" fill="hold" nodeType="after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Effect transition="in" filter="wipe(left)">
                                      <p:cBhvr>
                                        <p:cTn id="51" dur="1000"/>
                                        <p:tgtEl>
                                          <p:spTgt spid="3">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wipe(left)">
                                      <p:cBhvr>
                                        <p:cTn id="56" dur="1000"/>
                                        <p:tgtEl>
                                          <p:spTgt spid="3">
                                            <p:txEl>
                                              <p:pRg st="11" end="1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Effect transition="in" filter="wipe(left)">
                                      <p:cBhvr>
                                        <p:cTn id="61" dur="1000"/>
                                        <p:tgtEl>
                                          <p:spTgt spid="3">
                                            <p:txEl>
                                              <p:pRg st="12" end="1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3">
                                            <p:txEl>
                                              <p:pRg st="13" end="13"/>
                                            </p:txEl>
                                          </p:spTgt>
                                        </p:tgtEl>
                                        <p:attrNameLst>
                                          <p:attrName>style.visibility</p:attrName>
                                        </p:attrNameLst>
                                      </p:cBhvr>
                                      <p:to>
                                        <p:strVal val="visible"/>
                                      </p:to>
                                    </p:set>
                                    <p:animEffect transition="in" filter="wipe(left)">
                                      <p:cBhvr>
                                        <p:cTn id="66" dur="1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1F30B161-6251-379A-0E17-4356AA84A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r>
              <a:rPr lang="es-ES" dirty="0"/>
              <a:t>Cadenas de caracteres</a:t>
            </a:r>
            <a:endParaRPr lang="es-ES" dirty="0">
              <a:latin typeface="Consolas" pitchFamily="49" charset="0"/>
            </a:endParaRPr>
          </a:p>
        </p:txBody>
      </p:sp>
      <p:sp>
        <p:nvSpPr>
          <p:cNvPr id="3" name="2 Marcador de contenido"/>
          <p:cNvSpPr>
            <a:spLocks noGrp="1"/>
          </p:cNvSpPr>
          <p:nvPr>
            <p:ph idx="1"/>
          </p:nvPr>
        </p:nvSpPr>
        <p:spPr>
          <a:xfrm>
            <a:off x="1981200" y="980728"/>
            <a:ext cx="8363272" cy="5110179"/>
          </a:xfrm>
        </p:spPr>
        <p:txBody>
          <a:bodyPr>
            <a:normAutofit/>
          </a:bodyPr>
          <a:lstStyle/>
          <a:p>
            <a:pPr>
              <a:spcBef>
                <a:spcPts val="0"/>
              </a:spcBef>
              <a:spcAft>
                <a:spcPts val="1200"/>
              </a:spcAft>
            </a:pPr>
            <a:r>
              <a:rPr lang="es-ES" sz="2000" dirty="0">
                <a:solidFill>
                  <a:schemeClr val="bg2">
                    <a:lumMod val="20000"/>
                    <a:lumOff val="80000"/>
                  </a:schemeClr>
                </a:solidFill>
              </a:rPr>
              <a:t>Búsqueda de un carácter en una cadena</a:t>
            </a:r>
          </a:p>
          <a:p>
            <a:pPr marL="361942" lvl="1" indent="0">
              <a:lnSpc>
                <a:spcPts val="2000"/>
              </a:lnSpc>
              <a:spcBef>
                <a:spcPts val="0"/>
              </a:spcBef>
              <a:buNone/>
            </a:pPr>
            <a:r>
              <a:rPr lang="es-ES" sz="2000" dirty="0">
                <a:solidFill>
                  <a:srgbClr val="FFC000"/>
                </a:solidFill>
                <a:latin typeface="Consolas" pitchFamily="49" charset="0"/>
                <a:cs typeface="Consolas" pitchFamily="49" charset="0"/>
              </a:rPr>
              <a:t>string</a:t>
            </a:r>
            <a:r>
              <a:rPr lang="es-ES" sz="2000" dirty="0">
                <a:latin typeface="Consolas" pitchFamily="49" charset="0"/>
                <a:cs typeface="Consolas" pitchFamily="49" charset="0"/>
              </a:rPr>
              <a:t> cadena;</a:t>
            </a:r>
          </a:p>
          <a:p>
            <a:pPr marL="361942" lvl="1" indent="0">
              <a:lnSpc>
                <a:spcPts val="2000"/>
              </a:lnSpc>
              <a:spcBef>
                <a:spcPts val="0"/>
              </a:spcBef>
              <a:buNone/>
            </a:pPr>
            <a:r>
              <a:rPr lang="es-ES" sz="2000" dirty="0">
                <a:solidFill>
                  <a:srgbClr val="FFC000"/>
                </a:solidFill>
                <a:latin typeface="Consolas" pitchFamily="49" charset="0"/>
                <a:cs typeface="Consolas" pitchFamily="49" charset="0"/>
              </a:rPr>
              <a:t>char</a:t>
            </a:r>
            <a:r>
              <a:rPr lang="es-ES" sz="2000" dirty="0">
                <a:latin typeface="Consolas" pitchFamily="49" charset="0"/>
                <a:cs typeface="Consolas" pitchFamily="49" charset="0"/>
              </a:rPr>
              <a:t> buscado;</a:t>
            </a:r>
          </a:p>
          <a:p>
            <a:pPr lvl="1" indent="1588">
              <a:lnSpc>
                <a:spcPts val="2000"/>
              </a:lnSpc>
              <a:spcBef>
                <a:spcPts val="0"/>
              </a:spcBef>
              <a:buNone/>
            </a:pPr>
            <a:r>
              <a:rPr lang="es-ES" sz="2000" dirty="0">
                <a:solidFill>
                  <a:srgbClr val="FFC000"/>
                </a:solidFill>
                <a:latin typeface="Consolas" pitchFamily="49" charset="0"/>
                <a:cs typeface="Consolas" pitchFamily="49" charset="0"/>
              </a:rPr>
              <a:t>int</a:t>
            </a:r>
            <a:r>
              <a:rPr lang="es-ES" sz="2000" dirty="0">
                <a:latin typeface="Consolas" pitchFamily="49" charset="0"/>
                <a:cs typeface="Consolas" pitchFamily="49" charset="0"/>
              </a:rPr>
              <a:t> pos;</a:t>
            </a:r>
          </a:p>
          <a:p>
            <a:pPr lvl="1" indent="1588">
              <a:lnSpc>
                <a:spcPts val="2000"/>
              </a:lnSpc>
              <a:spcBef>
                <a:spcPts val="0"/>
              </a:spcBef>
              <a:buNone/>
            </a:pPr>
            <a:r>
              <a:rPr lang="es-ES" sz="2000" dirty="0">
                <a:solidFill>
                  <a:srgbClr val="FFC000"/>
                </a:solidFill>
                <a:latin typeface="Consolas" pitchFamily="49" charset="0"/>
                <a:cs typeface="Consolas" pitchFamily="49" charset="0"/>
              </a:rPr>
              <a:t>bool</a:t>
            </a:r>
            <a:r>
              <a:rPr lang="es-ES" sz="2000" dirty="0">
                <a:latin typeface="Consolas" pitchFamily="49" charset="0"/>
                <a:cs typeface="Consolas" pitchFamily="49" charset="0"/>
              </a:rPr>
              <a:t> encontrado;</a:t>
            </a:r>
          </a:p>
          <a:p>
            <a:pPr marL="361942" lvl="1" indent="0">
              <a:lnSpc>
                <a:spcPts val="2000"/>
              </a:lnSpc>
              <a:spcBef>
                <a:spcPts val="0"/>
              </a:spcBef>
              <a:buNone/>
            </a:pPr>
            <a:r>
              <a:rPr lang="es-ES" sz="2000" dirty="0">
                <a:solidFill>
                  <a:srgbClr val="92D050"/>
                </a:solidFill>
                <a:latin typeface="Consolas" pitchFamily="49" charset="0"/>
                <a:cs typeface="Consolas" pitchFamily="49" charset="0"/>
              </a:rPr>
              <a:t>// ... (lectura de cadena)</a:t>
            </a:r>
            <a:endParaRPr lang="es-ES" sz="2000" dirty="0">
              <a:latin typeface="Consolas" pitchFamily="49" charset="0"/>
              <a:cs typeface="Consolas" pitchFamily="49" charset="0"/>
            </a:endParaRPr>
          </a:p>
          <a:p>
            <a:pPr lvl="1" indent="1588">
              <a:lnSpc>
                <a:spcPts val="2000"/>
              </a:lnSpc>
              <a:spcBef>
                <a:spcPts val="0"/>
              </a:spcBef>
              <a:buNone/>
            </a:pPr>
            <a:r>
              <a:rPr lang="es-ES" sz="2000" dirty="0">
                <a:latin typeface="Consolas" pitchFamily="49" charset="0"/>
                <a:cs typeface="Consolas" pitchFamily="49" charset="0"/>
              </a:rPr>
              <a:t>cout &lt;&lt; </a:t>
            </a:r>
            <a:r>
              <a:rPr lang="es-ES" sz="2000" dirty="0">
                <a:solidFill>
                  <a:srgbClr val="FFFF00"/>
                </a:solidFill>
                <a:latin typeface="Consolas" pitchFamily="49" charset="0"/>
                <a:cs typeface="Consolas" pitchFamily="49" charset="0"/>
              </a:rPr>
              <a:t>"Introduce el carácter a buscar: "</a:t>
            </a:r>
            <a:r>
              <a:rPr lang="es-ES" sz="2000" dirty="0">
                <a:latin typeface="Consolas" pitchFamily="49" charset="0"/>
                <a:cs typeface="Consolas" pitchFamily="49" charset="0"/>
              </a:rPr>
              <a:t>;</a:t>
            </a:r>
          </a:p>
          <a:p>
            <a:pPr lvl="1" indent="1588">
              <a:lnSpc>
                <a:spcPts val="2000"/>
              </a:lnSpc>
              <a:spcBef>
                <a:spcPts val="0"/>
              </a:spcBef>
              <a:buNone/>
            </a:pPr>
            <a:r>
              <a:rPr lang="es-ES" sz="2000" dirty="0">
                <a:latin typeface="Consolas" pitchFamily="49" charset="0"/>
                <a:cs typeface="Consolas" pitchFamily="49" charset="0"/>
              </a:rPr>
              <a:t>cin &gt;&gt; buscado;</a:t>
            </a:r>
          </a:p>
          <a:p>
            <a:pPr lvl="1" indent="1588">
              <a:lnSpc>
                <a:spcPts val="2000"/>
              </a:lnSpc>
              <a:spcBef>
                <a:spcPts val="0"/>
              </a:spcBef>
              <a:buNone/>
            </a:pPr>
            <a:r>
              <a:rPr lang="es-ES" sz="2000" dirty="0">
                <a:latin typeface="Consolas" pitchFamily="49" charset="0"/>
                <a:cs typeface="Consolas" pitchFamily="49" charset="0"/>
              </a:rPr>
              <a:t>pos = </a:t>
            </a:r>
            <a:r>
              <a:rPr lang="es-ES" sz="2000" dirty="0">
                <a:solidFill>
                  <a:srgbClr val="FFFF00"/>
                </a:solidFill>
                <a:latin typeface="Consolas" pitchFamily="49" charset="0"/>
                <a:cs typeface="Consolas" pitchFamily="49" charset="0"/>
              </a:rPr>
              <a:t>0</a:t>
            </a:r>
            <a:r>
              <a:rPr lang="es-ES" sz="2000" dirty="0">
                <a:latin typeface="Consolas" pitchFamily="49" charset="0"/>
                <a:cs typeface="Consolas" pitchFamily="49" charset="0"/>
              </a:rPr>
              <a:t>;</a:t>
            </a:r>
          </a:p>
          <a:p>
            <a:pPr lvl="1" indent="1588">
              <a:lnSpc>
                <a:spcPts val="2000"/>
              </a:lnSpc>
              <a:spcBef>
                <a:spcPts val="0"/>
              </a:spcBef>
              <a:buNone/>
            </a:pPr>
            <a:r>
              <a:rPr lang="es-ES" sz="2000" dirty="0">
                <a:latin typeface="Consolas" pitchFamily="49" charset="0"/>
                <a:cs typeface="Consolas" pitchFamily="49" charset="0"/>
              </a:rPr>
              <a:t>encontrado = </a:t>
            </a:r>
            <a:r>
              <a:rPr lang="es-ES" sz="2000" dirty="0">
                <a:solidFill>
                  <a:srgbClr val="FFFF00"/>
                </a:solidFill>
                <a:latin typeface="Consolas" pitchFamily="49" charset="0"/>
                <a:cs typeface="Consolas" pitchFamily="49" charset="0"/>
              </a:rPr>
              <a:t>false</a:t>
            </a:r>
            <a:r>
              <a:rPr lang="es-ES" sz="2000" dirty="0">
                <a:latin typeface="Consolas" pitchFamily="49" charset="0"/>
                <a:cs typeface="Consolas" pitchFamily="49" charset="0"/>
              </a:rPr>
              <a:t>;</a:t>
            </a:r>
          </a:p>
          <a:p>
            <a:pPr lvl="1" indent="1588">
              <a:lnSpc>
                <a:spcPts val="2000"/>
              </a:lnSpc>
              <a:spcBef>
                <a:spcPts val="0"/>
              </a:spcBef>
              <a:buNone/>
            </a:pPr>
            <a:r>
              <a:rPr lang="es-ES" sz="2000" dirty="0">
                <a:solidFill>
                  <a:schemeClr val="accent2">
                    <a:lumMod val="60000"/>
                    <a:lumOff val="40000"/>
                  </a:schemeClr>
                </a:solidFill>
                <a:latin typeface="Consolas" pitchFamily="49" charset="0"/>
                <a:cs typeface="Consolas" pitchFamily="49" charset="0"/>
              </a:rPr>
              <a:t>while </a:t>
            </a:r>
            <a:r>
              <a:rPr lang="es-ES" sz="2000" dirty="0">
                <a:solidFill>
                  <a:prstClr val="white"/>
                </a:solidFill>
                <a:latin typeface="Consolas" pitchFamily="49" charset="0"/>
                <a:cs typeface="Consolas" pitchFamily="49" charset="0"/>
              </a:rPr>
              <a:t>((pos &lt; </a:t>
            </a:r>
            <a:r>
              <a:rPr lang="es-ES" sz="2000" dirty="0" err="1">
                <a:solidFill>
                  <a:prstClr val="white"/>
                </a:solidFill>
                <a:latin typeface="Consolas" pitchFamily="49" charset="0"/>
                <a:cs typeface="Consolas" pitchFamily="49" charset="0"/>
              </a:rPr>
              <a:t>cadena.size</a:t>
            </a:r>
            <a:r>
              <a:rPr lang="es-ES" sz="2000" dirty="0">
                <a:solidFill>
                  <a:prstClr val="white"/>
                </a:solidFill>
                <a:latin typeface="Consolas" pitchFamily="49" charset="0"/>
                <a:cs typeface="Consolas" pitchFamily="49" charset="0"/>
              </a:rPr>
              <a:t>()) &amp;&amp; !encontrado) {</a:t>
            </a:r>
          </a:p>
          <a:p>
            <a:pPr lvl="1" indent="1588">
              <a:lnSpc>
                <a:spcPts val="2000"/>
              </a:lnSpc>
              <a:spcBef>
                <a:spcPts val="0"/>
              </a:spcBef>
              <a:buNone/>
            </a:pPr>
            <a:r>
              <a:rPr lang="es-ES" sz="2000" dirty="0">
                <a:solidFill>
                  <a:prstClr val="white"/>
                </a:solidFill>
                <a:latin typeface="Consolas" pitchFamily="49" charset="0"/>
                <a:cs typeface="Consolas" pitchFamily="49" charset="0"/>
              </a:rPr>
              <a:t>   </a:t>
            </a:r>
            <a:r>
              <a:rPr lang="es-ES" sz="2000" dirty="0">
                <a:solidFill>
                  <a:schemeClr val="accent2">
                    <a:lumMod val="60000"/>
                    <a:lumOff val="40000"/>
                  </a:schemeClr>
                </a:solidFill>
                <a:latin typeface="Consolas" pitchFamily="49" charset="0"/>
                <a:cs typeface="Consolas" pitchFamily="49" charset="0"/>
              </a:rPr>
              <a:t>if </a:t>
            </a:r>
            <a:r>
              <a:rPr lang="es-ES" sz="2000" dirty="0">
                <a:solidFill>
                  <a:prstClr val="white"/>
                </a:solidFill>
                <a:latin typeface="Consolas" pitchFamily="49" charset="0"/>
                <a:cs typeface="Consolas" pitchFamily="49" charset="0"/>
              </a:rPr>
              <a:t>(cadena.at(pos) == buscado) {</a:t>
            </a:r>
          </a:p>
          <a:p>
            <a:pPr lvl="1" indent="1588">
              <a:lnSpc>
                <a:spcPts val="2000"/>
              </a:lnSpc>
              <a:spcBef>
                <a:spcPts val="0"/>
              </a:spcBef>
              <a:buNone/>
            </a:pPr>
            <a:r>
              <a:rPr lang="es-ES" sz="2000" dirty="0">
                <a:solidFill>
                  <a:prstClr val="white"/>
                </a:solidFill>
                <a:latin typeface="Consolas" pitchFamily="49" charset="0"/>
                <a:cs typeface="Consolas" pitchFamily="49" charset="0"/>
              </a:rPr>
              <a:t>      encontrado = </a:t>
            </a:r>
            <a:r>
              <a:rPr lang="es-ES" sz="2000" dirty="0">
                <a:solidFill>
                  <a:srgbClr val="FFFF00"/>
                </a:solidFill>
                <a:latin typeface="Consolas" pitchFamily="49" charset="0"/>
                <a:cs typeface="Consolas" pitchFamily="49" charset="0"/>
              </a:rPr>
              <a:t>true</a:t>
            </a:r>
            <a:r>
              <a:rPr lang="es-ES" sz="2000" dirty="0">
                <a:solidFill>
                  <a:prstClr val="white"/>
                </a:solidFill>
                <a:latin typeface="Consolas" pitchFamily="49" charset="0"/>
                <a:cs typeface="Consolas" pitchFamily="49" charset="0"/>
              </a:rPr>
              <a:t>;</a:t>
            </a:r>
          </a:p>
          <a:p>
            <a:pPr lvl="1" indent="1588">
              <a:lnSpc>
                <a:spcPts val="2000"/>
              </a:lnSpc>
              <a:spcBef>
                <a:spcPts val="0"/>
              </a:spcBef>
              <a:buNone/>
            </a:pPr>
            <a:r>
              <a:rPr lang="es-ES" sz="2000" dirty="0">
                <a:solidFill>
                  <a:prstClr val="white"/>
                </a:solidFill>
                <a:latin typeface="Consolas" pitchFamily="49" charset="0"/>
                <a:cs typeface="Consolas" pitchFamily="49" charset="0"/>
              </a:rPr>
              <a:t>   }</a:t>
            </a:r>
          </a:p>
          <a:p>
            <a:pPr lvl="1" indent="1588">
              <a:lnSpc>
                <a:spcPts val="2000"/>
              </a:lnSpc>
              <a:spcBef>
                <a:spcPts val="0"/>
              </a:spcBef>
              <a:buNone/>
            </a:pPr>
            <a:r>
              <a:rPr lang="es-ES" sz="2000" dirty="0">
                <a:solidFill>
                  <a:prstClr val="white"/>
                </a:solidFill>
                <a:latin typeface="Consolas" pitchFamily="49" charset="0"/>
                <a:cs typeface="Consolas" pitchFamily="49" charset="0"/>
              </a:rPr>
              <a:t>   </a:t>
            </a:r>
            <a:r>
              <a:rPr lang="es-ES" sz="2000" dirty="0">
                <a:solidFill>
                  <a:schemeClr val="accent2">
                    <a:lumMod val="60000"/>
                    <a:lumOff val="40000"/>
                  </a:schemeClr>
                </a:solidFill>
                <a:latin typeface="Consolas" pitchFamily="49" charset="0"/>
                <a:cs typeface="Consolas" pitchFamily="49" charset="0"/>
              </a:rPr>
              <a:t>else</a:t>
            </a:r>
            <a:r>
              <a:rPr lang="es-ES" sz="2000" dirty="0">
                <a:latin typeface="Consolas" pitchFamily="49" charset="0"/>
                <a:cs typeface="Consolas" pitchFamily="49" charset="0"/>
              </a:rPr>
              <a:t> {</a:t>
            </a:r>
          </a:p>
          <a:p>
            <a:pPr lvl="1" indent="1588">
              <a:lnSpc>
                <a:spcPts val="2000"/>
              </a:lnSpc>
              <a:spcBef>
                <a:spcPts val="0"/>
              </a:spcBef>
              <a:buNone/>
            </a:pPr>
            <a:r>
              <a:rPr lang="es-ES" sz="2000" dirty="0">
                <a:solidFill>
                  <a:schemeClr val="accent2">
                    <a:lumMod val="60000"/>
                    <a:lumOff val="40000"/>
                  </a:schemeClr>
                </a:solidFill>
                <a:latin typeface="Consolas" pitchFamily="49" charset="0"/>
                <a:cs typeface="Consolas" pitchFamily="49" charset="0"/>
              </a:rPr>
              <a:t>      </a:t>
            </a:r>
            <a:r>
              <a:rPr lang="es-ES" sz="2000" dirty="0">
                <a:solidFill>
                  <a:prstClr val="white"/>
                </a:solidFill>
                <a:latin typeface="Consolas" pitchFamily="49" charset="0"/>
                <a:cs typeface="Consolas" pitchFamily="49" charset="0"/>
              </a:rPr>
              <a:t>pos++;</a:t>
            </a:r>
          </a:p>
          <a:p>
            <a:pPr lvl="1" indent="1588">
              <a:lnSpc>
                <a:spcPts val="2000"/>
              </a:lnSpc>
              <a:spcBef>
                <a:spcPts val="0"/>
              </a:spcBef>
              <a:buNone/>
            </a:pPr>
            <a:r>
              <a:rPr lang="es-ES" sz="2000" dirty="0">
                <a:solidFill>
                  <a:prstClr val="white"/>
                </a:solidFill>
                <a:latin typeface="Consolas" pitchFamily="49" charset="0"/>
                <a:cs typeface="Consolas" pitchFamily="49" charset="0"/>
              </a:rPr>
              <a:t>   }</a:t>
            </a:r>
          </a:p>
          <a:p>
            <a:pPr lvl="1" indent="1588">
              <a:lnSpc>
                <a:spcPts val="2000"/>
              </a:lnSpc>
              <a:spcBef>
                <a:spcPts val="0"/>
              </a:spcBef>
              <a:buNone/>
            </a:pPr>
            <a:r>
              <a:rPr lang="es-ES" sz="2000" dirty="0">
                <a:solidFill>
                  <a:prstClr val="white"/>
                </a:solidFill>
                <a:latin typeface="Consolas" pitchFamily="49" charset="0"/>
                <a:cs typeface="Consolas" pitchFamily="49" charset="0"/>
              </a:rPr>
              <a:t>}</a:t>
            </a:r>
          </a:p>
          <a:p>
            <a:pPr lvl="1" indent="1588">
              <a:lnSpc>
                <a:spcPts val="2000"/>
              </a:lnSpc>
              <a:spcBef>
                <a:spcPts val="0"/>
              </a:spcBef>
              <a:buNone/>
            </a:pPr>
            <a:r>
              <a:rPr lang="es-ES" sz="2000" dirty="0">
                <a:solidFill>
                  <a:schemeClr val="accent2">
                    <a:lumMod val="60000"/>
                    <a:lumOff val="40000"/>
                  </a:schemeClr>
                </a:solidFill>
                <a:latin typeface="Consolas" pitchFamily="49" charset="0"/>
                <a:cs typeface="Consolas" pitchFamily="49" charset="0"/>
              </a:rPr>
              <a:t>if </a:t>
            </a:r>
            <a:r>
              <a:rPr lang="es-ES" sz="2000" dirty="0">
                <a:solidFill>
                  <a:prstClr val="white"/>
                </a:solidFill>
                <a:latin typeface="Consolas" pitchFamily="49" charset="0"/>
                <a:cs typeface="Consolas" pitchFamily="49" charset="0"/>
              </a:rPr>
              <a:t>(encontrado) </a:t>
            </a:r>
            <a:r>
              <a:rPr lang="es-ES" sz="2000" dirty="0">
                <a:solidFill>
                  <a:srgbClr val="92D050"/>
                </a:solidFill>
                <a:latin typeface="Consolas" pitchFamily="49" charset="0"/>
                <a:cs typeface="Consolas" pitchFamily="49" charset="0"/>
              </a:rPr>
              <a:t>// ...</a:t>
            </a:r>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24</a:t>
            </a:fld>
            <a:endParaRPr lang="en-US" dirty="0"/>
          </a:p>
        </p:txBody>
      </p:sp>
      <p:sp>
        <p:nvSpPr>
          <p:cNvPr id="5" name="4 Marcador de pie de página"/>
          <p:cNvSpPr>
            <a:spLocks noGrp="1"/>
          </p:cNvSpPr>
          <p:nvPr>
            <p:ph type="ftr" sz="quarter" idx="11"/>
          </p:nvPr>
        </p:nvSpPr>
        <p:spPr/>
        <p:txBody>
          <a:bodyPr/>
          <a:lstStyle/>
          <a:p>
            <a:r>
              <a:rPr lang="es-ES"/>
              <a:t>AyED I – Unidad 6</a:t>
            </a:r>
            <a:endParaRPr lang="es-ES" dirty="0"/>
          </a:p>
        </p:txBody>
      </p:sp>
      <p:pic>
        <p:nvPicPr>
          <p:cNvPr id="7" name="Cámara 6">
            <a:extLst>
              <a:ext uri="{FF2B5EF4-FFF2-40B4-BE49-F238E27FC236}">
                <a16:creationId xmlns:a16="http://schemas.microsoft.com/office/drawing/2014/main" id="{2380DF47-57A8-F6EB-80CF-872BC44CF950}"/>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extLst>
      <p:ext uri="{BB962C8B-B14F-4D97-AF65-F5344CB8AC3E}">
        <p14:creationId xmlns:p14="http://schemas.microsoft.com/office/powerpoint/2010/main" val="130393356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1000"/>
                                        <p:tgtEl>
                                          <p:spTgt spid="3">
                                            <p:txEl>
                                              <p:pRg st="2" end="2"/>
                                            </p:txEl>
                                          </p:spTgt>
                                        </p:tgtEl>
                                      </p:cBhvr>
                                    </p:animEffect>
                                  </p:childTnLst>
                                </p:cTn>
                              </p:par>
                            </p:childTnLst>
                          </p:cTn>
                        </p:par>
                        <p:par>
                          <p:cTn id="12" fill="hold">
                            <p:stCondLst>
                              <p:cond delay="3000"/>
                            </p:stCondLst>
                            <p:childTnLst>
                              <p:par>
                                <p:cTn id="13" presetID="22" presetClass="entr" presetSubtype="8"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1000"/>
                                        <p:tgtEl>
                                          <p:spTgt spid="3">
                                            <p:txEl>
                                              <p:pRg st="3" end="3"/>
                                            </p:txEl>
                                          </p:spTgt>
                                        </p:tgtEl>
                                      </p:cBhvr>
                                    </p:animEffect>
                                  </p:childTnLst>
                                </p:cTn>
                              </p:par>
                            </p:childTnLst>
                          </p:cTn>
                        </p:par>
                        <p:par>
                          <p:cTn id="16" fill="hold">
                            <p:stCondLst>
                              <p:cond delay="4000"/>
                            </p:stCondLst>
                            <p:childTnLst>
                              <p:par>
                                <p:cTn id="17" presetID="22" presetClass="entr" presetSubtype="8"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1000"/>
                                        <p:tgtEl>
                                          <p:spTgt spid="3">
                                            <p:txEl>
                                              <p:pRg st="4" end="4"/>
                                            </p:txEl>
                                          </p:spTgt>
                                        </p:tgtEl>
                                      </p:cBhvr>
                                    </p:animEffect>
                                  </p:childTnLst>
                                </p:cTn>
                              </p:par>
                            </p:childTnLst>
                          </p:cTn>
                        </p:par>
                        <p:par>
                          <p:cTn id="20" fill="hold">
                            <p:stCondLst>
                              <p:cond delay="5000"/>
                            </p:stCondLst>
                            <p:childTnLst>
                              <p:par>
                                <p:cTn id="21" presetID="22" presetClass="entr" presetSubtype="8"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left)">
                                      <p:cBhvr>
                                        <p:cTn id="23" dur="1000"/>
                                        <p:tgtEl>
                                          <p:spTgt spid="3">
                                            <p:txEl>
                                              <p:pRg st="5" end="5"/>
                                            </p:txEl>
                                          </p:spTgt>
                                        </p:tgtEl>
                                      </p:cBhvr>
                                    </p:animEffect>
                                  </p:childTnLst>
                                </p:cTn>
                              </p:par>
                            </p:childTnLst>
                          </p:cTn>
                        </p:par>
                        <p:par>
                          <p:cTn id="24" fill="hold">
                            <p:stCondLst>
                              <p:cond delay="6000"/>
                            </p:stCondLst>
                            <p:childTnLst>
                              <p:par>
                                <p:cTn id="25" presetID="22" presetClass="entr" presetSubtype="8"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1000"/>
                                        <p:tgtEl>
                                          <p:spTgt spid="3">
                                            <p:txEl>
                                              <p:pRg st="6" end="6"/>
                                            </p:txEl>
                                          </p:spTgt>
                                        </p:tgtEl>
                                      </p:cBhvr>
                                    </p:animEffect>
                                  </p:childTnLst>
                                </p:cTn>
                              </p:par>
                            </p:childTnLst>
                          </p:cTn>
                        </p:par>
                        <p:par>
                          <p:cTn id="28" fill="hold">
                            <p:stCondLst>
                              <p:cond delay="7000"/>
                            </p:stCondLst>
                            <p:childTnLst>
                              <p:par>
                                <p:cTn id="29" presetID="22" presetClass="entr" presetSubtype="8" fill="hold"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wipe(left)">
                                      <p:cBhvr>
                                        <p:cTn id="31" dur="10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wipe(left)">
                                      <p:cBhvr>
                                        <p:cTn id="36" dur="1000"/>
                                        <p:tgtEl>
                                          <p:spTgt spid="3">
                                            <p:txEl>
                                              <p:pRg st="8" end="8"/>
                                            </p:txEl>
                                          </p:spTgt>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wipe(left)">
                                      <p:cBhvr>
                                        <p:cTn id="40" dur="10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wipe(left)">
                                      <p:cBhvr>
                                        <p:cTn id="45" dur="1000"/>
                                        <p:tgtEl>
                                          <p:spTgt spid="3">
                                            <p:txEl>
                                              <p:pRg st="10" end="10"/>
                                            </p:txEl>
                                          </p:spTgt>
                                        </p:tgtEl>
                                      </p:cBhvr>
                                    </p:animEffect>
                                  </p:childTnLst>
                                </p:cTn>
                              </p:par>
                            </p:childTnLst>
                          </p:cTn>
                        </p:par>
                        <p:par>
                          <p:cTn id="46" fill="hold">
                            <p:stCondLst>
                              <p:cond delay="1000"/>
                            </p:stCondLst>
                            <p:childTnLst>
                              <p:par>
                                <p:cTn id="47" presetID="22" presetClass="entr" presetSubtype="8" fill="hold" nodeType="afterEffect">
                                  <p:stCondLst>
                                    <p:cond delay="0"/>
                                  </p:stCondLst>
                                  <p:childTnLst>
                                    <p:set>
                                      <p:cBhvr>
                                        <p:cTn id="48" dur="1" fill="hold">
                                          <p:stCondLst>
                                            <p:cond delay="0"/>
                                          </p:stCondLst>
                                        </p:cTn>
                                        <p:tgtEl>
                                          <p:spTgt spid="3">
                                            <p:txEl>
                                              <p:pRg st="17" end="17"/>
                                            </p:txEl>
                                          </p:spTgt>
                                        </p:tgtEl>
                                        <p:attrNameLst>
                                          <p:attrName>style.visibility</p:attrName>
                                        </p:attrNameLst>
                                      </p:cBhvr>
                                      <p:to>
                                        <p:strVal val="visible"/>
                                      </p:to>
                                    </p:set>
                                    <p:animEffect transition="in" filter="wipe(left)">
                                      <p:cBhvr>
                                        <p:cTn id="49" dur="1000"/>
                                        <p:tgtEl>
                                          <p:spTgt spid="3">
                                            <p:txEl>
                                              <p:pRg st="17" end="1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wipe(left)">
                                      <p:cBhvr>
                                        <p:cTn id="54" dur="1000"/>
                                        <p:tgtEl>
                                          <p:spTgt spid="3">
                                            <p:txEl>
                                              <p:pRg st="11" end="11"/>
                                            </p:txEl>
                                          </p:spTgt>
                                        </p:tgtEl>
                                      </p:cBhvr>
                                    </p:animEffect>
                                  </p:childTnLst>
                                </p:cTn>
                              </p:par>
                            </p:childTnLst>
                          </p:cTn>
                        </p:par>
                        <p:par>
                          <p:cTn id="55" fill="hold">
                            <p:stCondLst>
                              <p:cond delay="1000"/>
                            </p:stCondLst>
                            <p:childTnLst>
                              <p:par>
                                <p:cTn id="56" presetID="22" presetClass="entr" presetSubtype="8" fill="hold" nodeType="after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Effect transition="in" filter="wipe(left)">
                                      <p:cBhvr>
                                        <p:cTn id="58" dur="1000"/>
                                        <p:tgtEl>
                                          <p:spTgt spid="3">
                                            <p:txEl>
                                              <p:pRg st="12" end="12"/>
                                            </p:txEl>
                                          </p:spTgt>
                                        </p:tgtEl>
                                      </p:cBhvr>
                                    </p:animEffect>
                                  </p:childTnLst>
                                </p:cTn>
                              </p:par>
                            </p:childTnLst>
                          </p:cTn>
                        </p:par>
                        <p:par>
                          <p:cTn id="59" fill="hold">
                            <p:stCondLst>
                              <p:cond delay="2000"/>
                            </p:stCondLst>
                            <p:childTnLst>
                              <p:par>
                                <p:cTn id="60" presetID="22" presetClass="entr" presetSubtype="8" fill="hold" nodeType="after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wipe(left)">
                                      <p:cBhvr>
                                        <p:cTn id="62" dur="10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wipe(left)">
                                      <p:cBhvr>
                                        <p:cTn id="67" dur="1000"/>
                                        <p:tgtEl>
                                          <p:spTgt spid="3">
                                            <p:txEl>
                                              <p:pRg st="14" end="14"/>
                                            </p:txEl>
                                          </p:spTgt>
                                        </p:tgtEl>
                                      </p:cBhvr>
                                    </p:animEffect>
                                  </p:childTnLst>
                                </p:cTn>
                              </p:par>
                            </p:childTnLst>
                          </p:cTn>
                        </p:par>
                        <p:par>
                          <p:cTn id="68" fill="hold">
                            <p:stCondLst>
                              <p:cond delay="1000"/>
                            </p:stCondLst>
                            <p:childTnLst>
                              <p:par>
                                <p:cTn id="69" presetID="22" presetClass="entr" presetSubtype="8" fill="hold" nodeType="after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animEffect transition="in" filter="wipe(left)">
                                      <p:cBhvr>
                                        <p:cTn id="71" dur="1000"/>
                                        <p:tgtEl>
                                          <p:spTgt spid="3">
                                            <p:txEl>
                                              <p:pRg st="15" end="15"/>
                                            </p:txEl>
                                          </p:spTgt>
                                        </p:tgtEl>
                                      </p:cBhvr>
                                    </p:animEffect>
                                  </p:childTnLst>
                                </p:cTn>
                              </p:par>
                            </p:childTnLst>
                          </p:cTn>
                        </p:par>
                        <p:par>
                          <p:cTn id="72" fill="hold">
                            <p:stCondLst>
                              <p:cond delay="2000"/>
                            </p:stCondLst>
                            <p:childTnLst>
                              <p:par>
                                <p:cTn id="73" presetID="22" presetClass="entr" presetSubtype="8" fill="hold" nodeType="afterEffect">
                                  <p:stCondLst>
                                    <p:cond delay="0"/>
                                  </p:stCondLst>
                                  <p:childTnLst>
                                    <p:set>
                                      <p:cBhvr>
                                        <p:cTn id="74" dur="1" fill="hold">
                                          <p:stCondLst>
                                            <p:cond delay="0"/>
                                          </p:stCondLst>
                                        </p:cTn>
                                        <p:tgtEl>
                                          <p:spTgt spid="3">
                                            <p:txEl>
                                              <p:pRg st="16" end="16"/>
                                            </p:txEl>
                                          </p:spTgt>
                                        </p:tgtEl>
                                        <p:attrNameLst>
                                          <p:attrName>style.visibility</p:attrName>
                                        </p:attrNameLst>
                                      </p:cBhvr>
                                      <p:to>
                                        <p:strVal val="visible"/>
                                      </p:to>
                                    </p:set>
                                    <p:animEffect transition="in" filter="wipe(left)">
                                      <p:cBhvr>
                                        <p:cTn id="75" dur="1000"/>
                                        <p:tgtEl>
                                          <p:spTgt spid="3">
                                            <p:txEl>
                                              <p:pRg st="16" end="16"/>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3">
                                            <p:txEl>
                                              <p:pRg st="18" end="18"/>
                                            </p:txEl>
                                          </p:spTgt>
                                        </p:tgtEl>
                                        <p:attrNameLst>
                                          <p:attrName>style.visibility</p:attrName>
                                        </p:attrNameLst>
                                      </p:cBhvr>
                                      <p:to>
                                        <p:strVal val="visible"/>
                                      </p:to>
                                    </p:set>
                                    <p:animEffect transition="in" filter="wipe(left)">
                                      <p:cBhvr>
                                        <p:cTn id="80" dur="10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78FC27D-D792-3AC8-800D-64E5C74007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pic>
        <p:nvPicPr>
          <p:cNvPr id="10" name="Picture 2" descr="Google Nexus 4 Wallpaper - WallpaperSafari | Red and black wallpaper, Dark  black wallpaper, Black desktop background">
            <a:extLst>
              <a:ext uri="{FF2B5EF4-FFF2-40B4-BE49-F238E27FC236}">
                <a16:creationId xmlns:a16="http://schemas.microsoft.com/office/drawing/2014/main" id="{B7DB25EA-0038-F0BD-FE7A-4DA7822152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5">
            <a:extLst>
              <a:ext uri="{FF2B5EF4-FFF2-40B4-BE49-F238E27FC236}">
                <a16:creationId xmlns:a16="http://schemas.microsoft.com/office/drawing/2014/main" id="{1B0E7F17-10F4-FB58-C87D-D5A052F8D7F0}"/>
              </a:ext>
            </a:extLst>
          </p:cNvPr>
          <p:cNvSpPr/>
          <p:nvPr/>
        </p:nvSpPr>
        <p:spPr>
          <a:xfrm>
            <a:off x="2407920" y="3729695"/>
            <a:ext cx="9753600" cy="1065929"/>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Imagen 11">
            <a:extLst>
              <a:ext uri="{FF2B5EF4-FFF2-40B4-BE49-F238E27FC236}">
                <a16:creationId xmlns:a16="http://schemas.microsoft.com/office/drawing/2014/main" id="{D7858750-8B36-E760-7CE1-72C33CDCF1E5}"/>
              </a:ext>
            </a:extLst>
          </p:cNvPr>
          <p:cNvPicPr>
            <a:picLocks noChangeAspect="1"/>
          </p:cNvPicPr>
          <p:nvPr/>
        </p:nvPicPr>
        <p:blipFill>
          <a:blip r:embed="rId4"/>
          <a:stretch>
            <a:fillRect/>
          </a:stretch>
        </p:blipFill>
        <p:spPr>
          <a:xfrm>
            <a:off x="4913331" y="3885339"/>
            <a:ext cx="682569" cy="769441"/>
          </a:xfrm>
          <a:prstGeom prst="rect">
            <a:avLst/>
          </a:prstGeom>
        </p:spPr>
      </p:pic>
      <p:sp>
        <p:nvSpPr>
          <p:cNvPr id="13" name="Rectangle 5">
            <a:extLst>
              <a:ext uri="{FF2B5EF4-FFF2-40B4-BE49-F238E27FC236}">
                <a16:creationId xmlns:a16="http://schemas.microsoft.com/office/drawing/2014/main" id="{B6F06A19-AD19-BBB0-E108-FE5BE59E0EAE}"/>
              </a:ext>
            </a:extLst>
          </p:cNvPr>
          <p:cNvSpPr/>
          <p:nvPr/>
        </p:nvSpPr>
        <p:spPr>
          <a:xfrm>
            <a:off x="3976577" y="4857276"/>
            <a:ext cx="8215423" cy="45719"/>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5">
            <a:extLst>
              <a:ext uri="{FF2B5EF4-FFF2-40B4-BE49-F238E27FC236}">
                <a16:creationId xmlns:a16="http://schemas.microsoft.com/office/drawing/2014/main" id="{2756874F-F6D6-88BB-BEDC-86B18E40353A}"/>
              </a:ext>
            </a:extLst>
          </p:cNvPr>
          <p:cNvSpPr/>
          <p:nvPr/>
        </p:nvSpPr>
        <p:spPr>
          <a:xfrm>
            <a:off x="4069401" y="3611700"/>
            <a:ext cx="8063023" cy="45827"/>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25</a:t>
            </a:fld>
            <a:endParaRPr lang="en-US" dirty="0"/>
          </a:p>
        </p:txBody>
      </p:sp>
      <p:sp>
        <p:nvSpPr>
          <p:cNvPr id="8" name="4 Marcador de pie de página"/>
          <p:cNvSpPr>
            <a:spLocks noGrp="1"/>
          </p:cNvSpPr>
          <p:nvPr>
            <p:ph type="ftr" sz="quarter" idx="11"/>
          </p:nvPr>
        </p:nvSpPr>
        <p:spPr>
          <a:xfrm>
            <a:off x="2743200" y="6356351"/>
            <a:ext cx="5567379" cy="365125"/>
          </a:xfrm>
        </p:spPr>
        <p:txBody>
          <a:bodyPr/>
          <a:lstStyle/>
          <a:p>
            <a:r>
              <a:rPr lang="es-ES"/>
              <a:t>AyED I – Unidad 6</a:t>
            </a:r>
            <a:endParaRPr lang="es-ES" dirty="0"/>
          </a:p>
        </p:txBody>
      </p:sp>
      <p:sp>
        <p:nvSpPr>
          <p:cNvPr id="6" name="5 Rectángulo"/>
          <p:cNvSpPr/>
          <p:nvPr/>
        </p:nvSpPr>
        <p:spPr>
          <a:xfrm>
            <a:off x="5720604" y="3790993"/>
            <a:ext cx="6411820" cy="769441"/>
          </a:xfrm>
          <a:prstGeom prst="rect">
            <a:avLst/>
          </a:prstGeom>
          <a:effectLst>
            <a:outerShdw blurRad="50800" dist="38100" dir="2700000" algn="tl" rotWithShape="0">
              <a:prstClr val="black">
                <a:alpha val="40000"/>
              </a:prstClr>
            </a:outerShdw>
          </a:effectLst>
        </p:spPr>
        <p:txBody>
          <a:bodyPr wrap="none">
            <a:spAutoFit/>
          </a:bodyPr>
          <a:lstStyle/>
          <a:p>
            <a:pPr algn="ctr"/>
            <a:r>
              <a:rPr lang="es-ES" sz="4400" b="1" dirty="0">
                <a:ln>
                  <a:solidFill>
                    <a:srgbClr val="0070C0"/>
                  </a:solidFill>
                </a:ln>
                <a:solidFill>
                  <a:schemeClr val="accent1">
                    <a:lumMod val="60000"/>
                    <a:lumOff val="40000"/>
                  </a:schemeClr>
                </a:solidFill>
                <a:effectLst>
                  <a:outerShdw blurRad="38100" dist="38100" dir="2700000" algn="tl">
                    <a:srgbClr val="000000">
                      <a:alpha val="43137"/>
                    </a:srgbClr>
                  </a:outerShdw>
                </a:effectLst>
                <a:latin typeface="Calibri"/>
                <a:ea typeface="+mj-ea"/>
                <a:cs typeface="+mj-cs"/>
              </a:rPr>
              <a:t>Arrays multidimensionales</a:t>
            </a:r>
            <a:endParaRPr lang="es-ES" sz="2400" dirty="0">
              <a:solidFill>
                <a:schemeClr val="accent1">
                  <a:lumMod val="60000"/>
                  <a:lumOff val="40000"/>
                </a:schemeClr>
              </a:solidFill>
            </a:endParaRPr>
          </a:p>
        </p:txBody>
      </p:sp>
      <p:sp>
        <p:nvSpPr>
          <p:cNvPr id="5" name="CuadroTexto 4">
            <a:extLst>
              <a:ext uri="{FF2B5EF4-FFF2-40B4-BE49-F238E27FC236}">
                <a16:creationId xmlns:a16="http://schemas.microsoft.com/office/drawing/2014/main" id="{1A944CEA-FF97-5178-501A-43B9DEEB6734}"/>
              </a:ext>
            </a:extLst>
          </p:cNvPr>
          <p:cNvSpPr txBox="1"/>
          <p:nvPr/>
        </p:nvSpPr>
        <p:spPr>
          <a:xfrm>
            <a:off x="6930789" y="5029005"/>
            <a:ext cx="5051306" cy="646331"/>
          </a:xfrm>
          <a:prstGeom prst="rect">
            <a:avLst/>
          </a:prstGeom>
          <a:noFill/>
          <a:ln w="25400" cap="flat" cmpd="sng" algn="ctr">
            <a:no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r"/>
            <a:r>
              <a:rPr lang="es-MX" b="1" dirty="0">
                <a:solidFill>
                  <a:schemeClr val="tx1"/>
                </a:solidFill>
                <a:latin typeface="Lato" panose="020F0502020204030203" pitchFamily="34" charset="0"/>
              </a:rPr>
              <a:t>Matrices en C++. Uso, declaración, y sintaxis de las matrices en C++</a:t>
            </a:r>
          </a:p>
        </p:txBody>
      </p:sp>
      <p:pic>
        <p:nvPicPr>
          <p:cNvPr id="2" name="Cámara 1">
            <a:extLst>
              <a:ext uri="{FF2B5EF4-FFF2-40B4-BE49-F238E27FC236}">
                <a16:creationId xmlns:a16="http://schemas.microsoft.com/office/drawing/2014/main" id="{DF07192F-17B8-AF16-1B7B-88F8A8901823}"/>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10748722" y="63518"/>
            <a:ext cx="1373396" cy="1373396"/>
          </a:xfrm>
          <a:prstGeom prst="ellipse">
            <a:avLst/>
          </a:prstGeom>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21E053F-3F9D-26FA-B550-3B474C2BA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r>
              <a:rPr lang="es-ES" dirty="0"/>
              <a:t>Arrays multidimensionales</a:t>
            </a:r>
            <a:endParaRPr lang="es-ES" dirty="0">
              <a:latin typeface="Consolas" pitchFamily="49" charset="0"/>
            </a:endParaRPr>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26</a:t>
            </a:fld>
            <a:endParaRPr lang="en-US" dirty="0"/>
          </a:p>
        </p:txBody>
      </p:sp>
      <p:sp>
        <p:nvSpPr>
          <p:cNvPr id="5" name="4 Marcador de pie de página"/>
          <p:cNvSpPr>
            <a:spLocks noGrp="1"/>
          </p:cNvSpPr>
          <p:nvPr>
            <p:ph type="ftr" sz="quarter" idx="11"/>
          </p:nvPr>
        </p:nvSpPr>
        <p:spPr/>
        <p:txBody>
          <a:bodyPr/>
          <a:lstStyle/>
          <a:p>
            <a:r>
              <a:rPr lang="es-ES"/>
              <a:t>AyED I – Unidad 6</a:t>
            </a:r>
            <a:endParaRPr lang="es-ES" dirty="0"/>
          </a:p>
        </p:txBody>
      </p:sp>
      <p:graphicFrame>
        <p:nvGraphicFramePr>
          <p:cNvPr id="6" name="5 Tabla"/>
          <p:cNvGraphicFramePr>
            <a:graphicFrameLocks noGrp="1"/>
          </p:cNvGraphicFramePr>
          <p:nvPr>
            <p:extLst>
              <p:ext uri="{D42A27DB-BD31-4B8C-83A1-F6EECF244321}">
                <p14:modId xmlns:p14="http://schemas.microsoft.com/office/powerpoint/2010/main" val="254491358"/>
              </p:ext>
            </p:extLst>
          </p:nvPr>
        </p:nvGraphicFramePr>
        <p:xfrm>
          <a:off x="7464569" y="3287024"/>
          <a:ext cx="3984104" cy="2240280"/>
        </p:xfrm>
        <a:graphic>
          <a:graphicData uri="http://schemas.openxmlformats.org/drawingml/2006/table">
            <a:tbl>
              <a:tblPr firstRow="1" bandRow="1">
                <a:tableStyleId>{5C22544A-7EE6-4342-B048-85BDC9FD1C3A}</a:tableStyleId>
              </a:tblPr>
              <a:tblGrid>
                <a:gridCol w="498013">
                  <a:extLst>
                    <a:ext uri="{9D8B030D-6E8A-4147-A177-3AD203B41FA5}">
                      <a16:colId xmlns:a16="http://schemas.microsoft.com/office/drawing/2014/main" val="20000"/>
                    </a:ext>
                  </a:extLst>
                </a:gridCol>
                <a:gridCol w="498013">
                  <a:extLst>
                    <a:ext uri="{9D8B030D-6E8A-4147-A177-3AD203B41FA5}">
                      <a16:colId xmlns:a16="http://schemas.microsoft.com/office/drawing/2014/main" val="20001"/>
                    </a:ext>
                  </a:extLst>
                </a:gridCol>
                <a:gridCol w="498013">
                  <a:extLst>
                    <a:ext uri="{9D8B030D-6E8A-4147-A177-3AD203B41FA5}">
                      <a16:colId xmlns:a16="http://schemas.microsoft.com/office/drawing/2014/main" val="20002"/>
                    </a:ext>
                  </a:extLst>
                </a:gridCol>
                <a:gridCol w="498013">
                  <a:extLst>
                    <a:ext uri="{9D8B030D-6E8A-4147-A177-3AD203B41FA5}">
                      <a16:colId xmlns:a16="http://schemas.microsoft.com/office/drawing/2014/main" val="20003"/>
                    </a:ext>
                  </a:extLst>
                </a:gridCol>
                <a:gridCol w="498013">
                  <a:extLst>
                    <a:ext uri="{9D8B030D-6E8A-4147-A177-3AD203B41FA5}">
                      <a16:colId xmlns:a16="http://schemas.microsoft.com/office/drawing/2014/main" val="20004"/>
                    </a:ext>
                  </a:extLst>
                </a:gridCol>
                <a:gridCol w="498013">
                  <a:extLst>
                    <a:ext uri="{9D8B030D-6E8A-4147-A177-3AD203B41FA5}">
                      <a16:colId xmlns:a16="http://schemas.microsoft.com/office/drawing/2014/main" val="20005"/>
                    </a:ext>
                  </a:extLst>
                </a:gridCol>
                <a:gridCol w="498013">
                  <a:extLst>
                    <a:ext uri="{9D8B030D-6E8A-4147-A177-3AD203B41FA5}">
                      <a16:colId xmlns:a16="http://schemas.microsoft.com/office/drawing/2014/main" val="20006"/>
                    </a:ext>
                  </a:extLst>
                </a:gridCol>
                <a:gridCol w="498013">
                  <a:extLst>
                    <a:ext uri="{9D8B030D-6E8A-4147-A177-3AD203B41FA5}">
                      <a16:colId xmlns:a16="http://schemas.microsoft.com/office/drawing/2014/main" val="20007"/>
                    </a:ext>
                  </a:extLst>
                </a:gridCol>
              </a:tblGrid>
              <a:tr h="314960">
                <a:tc>
                  <a:txBody>
                    <a:bodyPr/>
                    <a:lstStyle/>
                    <a:p>
                      <a:pPr algn="ctr"/>
                      <a:endParaRPr lang="es-ES" sz="15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98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99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14960">
                <a:tc>
                  <a:txBody>
                    <a:bodyPr/>
                    <a:lstStyle/>
                    <a:p>
                      <a:pPr algn="r"/>
                      <a:r>
                        <a:rPr lang="es-ES" sz="1500" b="0">
                          <a:solidFill>
                            <a:schemeClr val="tx1"/>
                          </a:solidFill>
                          <a:effectLst>
                            <a:outerShdw blurRad="38100" dist="38100" dir="2700000" algn="tl">
                              <a:srgbClr val="000000">
                                <a:alpha val="43137"/>
                              </a:srgbClr>
                            </a:outerShdw>
                          </a:effectLst>
                          <a:latin typeface="Consolas" pitchFamily="49" charset="0"/>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314960">
                <a:tc>
                  <a:txBody>
                    <a:bodyPr/>
                    <a:lstStyle/>
                    <a:p>
                      <a:pPr algn="r"/>
                      <a:r>
                        <a:rPr lang="es-ES" sz="1500" b="0">
                          <a:solidFill>
                            <a:schemeClr val="tx1"/>
                          </a:solidFill>
                          <a:effectLst>
                            <a:outerShdw blurRad="38100" dist="38100" dir="2700000" algn="tl">
                              <a:srgbClr val="000000">
                                <a:alpha val="43137"/>
                              </a:srgbClr>
                            </a:outerShdw>
                          </a:effectLst>
                          <a:latin typeface="Consolas" pitchFamily="49" charset="0"/>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2"/>
                  </a:ext>
                </a:extLst>
              </a:tr>
              <a:tr h="314960">
                <a:tc>
                  <a:txBody>
                    <a:bodyPr/>
                    <a:lstStyle/>
                    <a:p>
                      <a:pPr algn="r"/>
                      <a:r>
                        <a:rPr lang="es-ES" sz="1500" b="0">
                          <a:solidFill>
                            <a:schemeClr val="tx1"/>
                          </a:solidFill>
                          <a:effectLst>
                            <a:outerShdw blurRad="38100" dist="38100" dir="2700000" algn="tl">
                              <a:srgbClr val="000000">
                                <a:alpha val="43137"/>
                              </a:srgbClr>
                            </a:outerShdw>
                          </a:effectLst>
                          <a:latin typeface="Consolas" pitchFamily="49" charset="0"/>
                        </a:rPr>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3"/>
                  </a:ext>
                </a:extLst>
              </a:tr>
              <a:tr h="314960">
                <a:tc>
                  <a:txBody>
                    <a:bodyPr/>
                    <a:lstStyle/>
                    <a:p>
                      <a:pPr algn="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14960">
                <a:tc>
                  <a:txBody>
                    <a:bodyPr/>
                    <a:lstStyle/>
                    <a:p>
                      <a:pPr algn="r"/>
                      <a:r>
                        <a:rPr lang="es-ES" sz="1500" b="0">
                          <a:solidFill>
                            <a:schemeClr val="tx1"/>
                          </a:solidFill>
                          <a:effectLst>
                            <a:outerShdw blurRad="38100" dist="38100" dir="2700000" algn="tl">
                              <a:srgbClr val="000000">
                                <a:alpha val="43137"/>
                              </a:srgbClr>
                            </a:outerShdw>
                          </a:effectLst>
                          <a:latin typeface="Consolas" pitchFamily="49" charset="0"/>
                        </a:rPr>
                        <a:t>48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5"/>
                  </a:ext>
                </a:extLst>
              </a:tr>
              <a:tr h="314960">
                <a:tc>
                  <a:txBody>
                    <a:bodyPr/>
                    <a:lstStyle/>
                    <a:p>
                      <a:pPr algn="r"/>
                      <a:r>
                        <a:rPr lang="es-ES" sz="1500" b="0">
                          <a:solidFill>
                            <a:schemeClr val="tx1"/>
                          </a:solidFill>
                          <a:effectLst>
                            <a:outerShdw blurRad="38100" dist="38100" dir="2700000" algn="tl">
                              <a:srgbClr val="000000">
                                <a:alpha val="43137"/>
                              </a:srgbClr>
                            </a:outerShdw>
                          </a:effectLst>
                          <a:latin typeface="Consolas" pitchFamily="49" charset="0"/>
                        </a:rPr>
                        <a:t>49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s-ES" sz="15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6"/>
                  </a:ext>
                </a:extLst>
              </a:tr>
            </a:tbl>
          </a:graphicData>
        </a:graphic>
      </p:graphicFrame>
      <p:sp>
        <p:nvSpPr>
          <p:cNvPr id="10" name="CuadroTexto 9">
            <a:extLst>
              <a:ext uri="{FF2B5EF4-FFF2-40B4-BE49-F238E27FC236}">
                <a16:creationId xmlns:a16="http://schemas.microsoft.com/office/drawing/2014/main" id="{35303DAB-1EEA-D2AA-3D67-3C97C03C8181}"/>
              </a:ext>
            </a:extLst>
          </p:cNvPr>
          <p:cNvSpPr txBox="1"/>
          <p:nvPr/>
        </p:nvSpPr>
        <p:spPr>
          <a:xfrm>
            <a:off x="784177" y="1399331"/>
            <a:ext cx="10798223" cy="1323439"/>
          </a:xfrm>
          <a:prstGeom prst="rect">
            <a:avLst/>
          </a:prstGeom>
          <a:noFill/>
          <a:ln w="25400" cap="flat" cmpd="sng" algn="ctr">
            <a:solidFill>
              <a:schemeClr val="accent1">
                <a:shade val="5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s-MX" sz="2000" dirty="0">
                <a:solidFill>
                  <a:schemeClr val="tx1"/>
                </a:solidFill>
                <a:effectLst>
                  <a:outerShdw blurRad="38100" dist="38100" dir="2700000" algn="tl">
                    <a:srgbClr val="000000">
                      <a:alpha val="43137"/>
                    </a:srgbClr>
                  </a:outerShdw>
                </a:effectLst>
                <a:latin typeface="Cambria" pitchFamily="18" charset="0"/>
              </a:rPr>
              <a:t>Las matrices o como algunos las llaman "arreglos multidimensionales" son una estructura de datos bastante similar a los vectores o arreglos. De hecho, una matriz no es más que una serie de vectores contenidos uno en el otro (u otros), es decir, una matriz es un vector cuyas posiciones son otros vectores. </a:t>
            </a:r>
            <a:endParaRPr lang="es-AR" sz="2000" dirty="0">
              <a:solidFill>
                <a:schemeClr val="tx1"/>
              </a:solidFill>
              <a:effectLst>
                <a:outerShdw blurRad="38100" dist="38100" dir="2700000" algn="tl">
                  <a:srgbClr val="000000">
                    <a:alpha val="43137"/>
                  </a:srgbClr>
                </a:outerShdw>
              </a:effectLst>
              <a:latin typeface="Cambria" pitchFamily="18" charset="0"/>
            </a:endParaRPr>
          </a:p>
        </p:txBody>
      </p:sp>
      <p:sp>
        <p:nvSpPr>
          <p:cNvPr id="12" name="CuadroTexto 11">
            <a:extLst>
              <a:ext uri="{FF2B5EF4-FFF2-40B4-BE49-F238E27FC236}">
                <a16:creationId xmlns:a16="http://schemas.microsoft.com/office/drawing/2014/main" id="{2BA2A868-922D-506E-BF71-05EAE6E24BFC}"/>
              </a:ext>
            </a:extLst>
          </p:cNvPr>
          <p:cNvSpPr txBox="1"/>
          <p:nvPr/>
        </p:nvSpPr>
        <p:spPr>
          <a:xfrm>
            <a:off x="743327" y="3389853"/>
            <a:ext cx="5486400" cy="2246769"/>
          </a:xfrm>
          <a:prstGeom prst="rect">
            <a:avLst/>
          </a:prstGeom>
          <a:noFill/>
          <a:ln w="25400" cap="flat" cmpd="sng" algn="ctr">
            <a:solidFill>
              <a:schemeClr val="accent1">
                <a:shade val="5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s-MX" sz="2000" dirty="0">
                <a:solidFill>
                  <a:schemeClr val="tx1"/>
                </a:solidFill>
                <a:effectLst>
                  <a:outerShdw blurRad="38100" dist="38100" dir="2700000" algn="tl">
                    <a:srgbClr val="000000">
                      <a:alpha val="43137"/>
                    </a:srgbClr>
                  </a:outerShdw>
                </a:effectLst>
                <a:latin typeface="Cambria" pitchFamily="18" charset="0"/>
              </a:rPr>
              <a:t>En términos generales, una matriz es una estructura conformada por filas y columnas, idealmente más de dos filas y columnas, de hecho, podemos decir que si una "matriz" tiene una única fila o una única columna, entonces estamos hablando de un vector y no una matriz como tal.</a:t>
            </a:r>
            <a:endParaRPr lang="es-AR" sz="2000" dirty="0">
              <a:solidFill>
                <a:schemeClr val="tx1"/>
              </a:solidFill>
              <a:effectLst>
                <a:outerShdw blurRad="38100" dist="38100" dir="2700000" algn="tl">
                  <a:srgbClr val="000000">
                    <a:alpha val="43137"/>
                  </a:srgbClr>
                </a:outerShdw>
              </a:effectLst>
              <a:latin typeface="Cambria" pitchFamily="18" charset="0"/>
            </a:endParaRPr>
          </a:p>
        </p:txBody>
      </p:sp>
      <p:sp>
        <p:nvSpPr>
          <p:cNvPr id="7" name="CuadroTexto 6">
            <a:extLst>
              <a:ext uri="{FF2B5EF4-FFF2-40B4-BE49-F238E27FC236}">
                <a16:creationId xmlns:a16="http://schemas.microsoft.com/office/drawing/2014/main" id="{34C015B1-06C2-8576-5EA9-8DF91D2C7541}"/>
              </a:ext>
            </a:extLst>
          </p:cNvPr>
          <p:cNvSpPr txBox="1"/>
          <p:nvPr/>
        </p:nvSpPr>
        <p:spPr>
          <a:xfrm>
            <a:off x="9225749" y="5605851"/>
            <a:ext cx="2396810" cy="338554"/>
          </a:xfrm>
          <a:prstGeom prst="rect">
            <a:avLst/>
          </a:prstGeom>
          <a:noFill/>
        </p:spPr>
        <p:txBody>
          <a:bodyPr wrap="none" rtlCol="0">
            <a:spAutoFit/>
          </a:bodyPr>
          <a:lstStyle/>
          <a:p>
            <a:r>
              <a:rPr lang="es-AR" sz="1600" dirty="0"/>
              <a:t>Array de 2 dimensiones.</a:t>
            </a:r>
          </a:p>
        </p:txBody>
      </p:sp>
      <p:pic>
        <p:nvPicPr>
          <p:cNvPr id="8" name="Cámara 7">
            <a:extLst>
              <a:ext uri="{FF2B5EF4-FFF2-40B4-BE49-F238E27FC236}">
                <a16:creationId xmlns:a16="http://schemas.microsoft.com/office/drawing/2014/main" id="{77375F73-6E5A-F1C8-0F87-6266AD4DDCC3}"/>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23B3E1F2-5C60-7805-944B-D2EA871E2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r>
              <a:rPr lang="es-ES" dirty="0"/>
              <a:t>Arrays multidimensionales</a:t>
            </a:r>
            <a:endParaRPr lang="es-ES" dirty="0">
              <a:latin typeface="Consolas" pitchFamily="49" charset="0"/>
            </a:endParaRPr>
          </a:p>
        </p:txBody>
      </p:sp>
      <p:sp>
        <p:nvSpPr>
          <p:cNvPr id="3" name="2 Marcador de contenido"/>
          <p:cNvSpPr>
            <a:spLocks noGrp="1"/>
          </p:cNvSpPr>
          <p:nvPr>
            <p:ph idx="1"/>
          </p:nvPr>
        </p:nvSpPr>
        <p:spPr>
          <a:xfrm>
            <a:off x="1981200" y="980728"/>
            <a:ext cx="8363272" cy="5110179"/>
          </a:xfrm>
        </p:spPr>
        <p:txBody>
          <a:bodyPr>
            <a:normAutofit/>
          </a:bodyPr>
          <a:lstStyle/>
          <a:p>
            <a:pPr>
              <a:spcBef>
                <a:spcPts val="0"/>
              </a:spcBef>
              <a:spcAft>
                <a:spcPts val="1200"/>
              </a:spcAft>
            </a:pPr>
            <a:r>
              <a:rPr lang="es-ES" sz="2800" dirty="0">
                <a:solidFill>
                  <a:schemeClr val="bg2">
                    <a:lumMod val="20000"/>
                    <a:lumOff val="80000"/>
                  </a:schemeClr>
                </a:solidFill>
              </a:rPr>
              <a:t>Arrays de varias dimensiones</a:t>
            </a:r>
          </a:p>
          <a:p>
            <a:pPr lvl="1" indent="1588">
              <a:spcBef>
                <a:spcPts val="0"/>
              </a:spcBef>
              <a:spcAft>
                <a:spcPts val="600"/>
              </a:spcAft>
              <a:buNone/>
            </a:pPr>
            <a:r>
              <a:rPr lang="es-ES" i="0" dirty="0"/>
              <a:t>Varios tamaños en la declaración: </a:t>
            </a:r>
            <a:r>
              <a:rPr lang="es-ES" dirty="0"/>
              <a:t>cada uno con sus corchetes</a:t>
            </a:r>
            <a:endParaRPr lang="es-ES" i="0" dirty="0"/>
          </a:p>
          <a:p>
            <a:pPr lvl="1" indent="1588">
              <a:spcBef>
                <a:spcPts val="0"/>
              </a:spcBef>
              <a:spcAft>
                <a:spcPts val="600"/>
              </a:spcAft>
              <a:buNone/>
            </a:pPr>
            <a:r>
              <a:rPr lang="es-ES" sz="2000" dirty="0">
                <a:solidFill>
                  <a:schemeClr val="accent2">
                    <a:lumMod val="60000"/>
                    <a:lumOff val="40000"/>
                  </a:schemeClr>
                </a:solidFill>
                <a:latin typeface="Consolas" pitchFamily="49" charset="0"/>
              </a:rPr>
              <a:t>typedef</a:t>
            </a:r>
            <a:r>
              <a:rPr lang="es-ES" sz="2000" dirty="0">
                <a:solidFill>
                  <a:prstClr val="white"/>
                </a:solidFill>
                <a:latin typeface="Consolas" pitchFamily="49" charset="0"/>
              </a:rPr>
              <a:t> </a:t>
            </a:r>
            <a:r>
              <a:rPr lang="es-ES" sz="2000" i="1" dirty="0" err="1">
                <a:solidFill>
                  <a:srgbClr val="FFC000"/>
                </a:solidFill>
                <a:latin typeface="Consolas" pitchFamily="49" charset="0"/>
              </a:rPr>
              <a:t>tipo_base</a:t>
            </a:r>
            <a:r>
              <a:rPr lang="es-ES" sz="2000" i="1" dirty="0">
                <a:solidFill>
                  <a:prstClr val="white"/>
                </a:solidFill>
                <a:latin typeface="Consolas" pitchFamily="49" charset="0"/>
              </a:rPr>
              <a:t> </a:t>
            </a:r>
            <a:r>
              <a:rPr lang="es-ES" sz="2000" i="1" dirty="0">
                <a:solidFill>
                  <a:srgbClr val="FFC000"/>
                </a:solidFill>
                <a:latin typeface="Consolas" pitchFamily="49" charset="0"/>
              </a:rPr>
              <a:t>nombre</a:t>
            </a:r>
            <a:r>
              <a:rPr lang="es-ES" sz="2000" dirty="0">
                <a:solidFill>
                  <a:prstClr val="white"/>
                </a:solidFill>
                <a:latin typeface="Consolas" pitchFamily="49" charset="0"/>
              </a:rPr>
              <a:t>[</a:t>
            </a:r>
            <a:r>
              <a:rPr lang="es-ES" sz="2000" i="1" dirty="0">
                <a:solidFill>
                  <a:prstClr val="white"/>
                </a:solidFill>
                <a:latin typeface="Consolas" pitchFamily="49" charset="0"/>
              </a:rPr>
              <a:t>tamaño1</a:t>
            </a:r>
            <a:r>
              <a:rPr lang="es-ES" sz="2000" dirty="0">
                <a:solidFill>
                  <a:prstClr val="white"/>
                </a:solidFill>
                <a:latin typeface="Consolas" pitchFamily="49" charset="0"/>
              </a:rPr>
              <a:t>][</a:t>
            </a:r>
            <a:r>
              <a:rPr lang="es-ES" sz="2000" i="1" dirty="0">
                <a:solidFill>
                  <a:prstClr val="white"/>
                </a:solidFill>
                <a:latin typeface="Consolas" pitchFamily="49" charset="0"/>
              </a:rPr>
              <a:t>tamaño2</a:t>
            </a:r>
            <a:r>
              <a:rPr lang="es-ES" sz="2000" dirty="0">
                <a:solidFill>
                  <a:prstClr val="white"/>
                </a:solidFill>
                <a:latin typeface="Consolas" pitchFamily="49" charset="0"/>
              </a:rPr>
              <a:t>]...[</a:t>
            </a:r>
            <a:r>
              <a:rPr lang="es-ES" sz="2000" i="1" dirty="0" err="1">
                <a:solidFill>
                  <a:prstClr val="white"/>
                </a:solidFill>
                <a:latin typeface="Consolas" pitchFamily="49" charset="0"/>
              </a:rPr>
              <a:t>tamañoN</a:t>
            </a:r>
            <a:r>
              <a:rPr lang="es-ES" sz="2000" dirty="0">
                <a:solidFill>
                  <a:prstClr val="white"/>
                </a:solidFill>
                <a:latin typeface="Consolas" pitchFamily="49" charset="0"/>
              </a:rPr>
              <a:t>];</a:t>
            </a:r>
          </a:p>
          <a:p>
            <a:pPr lvl="1" indent="1588">
              <a:spcBef>
                <a:spcPts val="0"/>
              </a:spcBef>
              <a:spcAft>
                <a:spcPts val="600"/>
              </a:spcAft>
              <a:buNone/>
            </a:pPr>
            <a:r>
              <a:rPr lang="es-ES" dirty="0"/>
              <a:t>Varias dimensiones, tantas como tamaños se indiquen</a:t>
            </a:r>
          </a:p>
          <a:p>
            <a:pPr lvl="1" indent="1588">
              <a:spcBef>
                <a:spcPts val="0"/>
              </a:spcBef>
              <a:buNone/>
            </a:pPr>
            <a:r>
              <a:rPr lang="es-ES" sz="2000" dirty="0">
                <a:solidFill>
                  <a:schemeClr val="accent2">
                    <a:lumMod val="60000"/>
                    <a:lumOff val="40000"/>
                  </a:schemeClr>
                </a:solidFill>
                <a:latin typeface="Consolas" pitchFamily="49" charset="0"/>
              </a:rPr>
              <a:t>typedef </a:t>
            </a:r>
            <a:r>
              <a:rPr lang="es-ES" sz="2000" dirty="0">
                <a:solidFill>
                  <a:srgbClr val="FFC000"/>
                </a:solidFill>
                <a:latin typeface="Consolas" pitchFamily="49" charset="0"/>
              </a:rPr>
              <a:t>double</a:t>
            </a:r>
            <a:r>
              <a:rPr lang="es-ES" sz="2000" dirty="0">
                <a:solidFill>
                  <a:prstClr val="white"/>
                </a:solidFill>
                <a:latin typeface="Consolas" pitchFamily="49" charset="0"/>
              </a:rPr>
              <a:t> </a:t>
            </a:r>
            <a:r>
              <a:rPr lang="es-ES" sz="2000" dirty="0" err="1">
                <a:solidFill>
                  <a:srgbClr val="FFC000"/>
                </a:solidFill>
                <a:latin typeface="Consolas" pitchFamily="49" charset="0"/>
              </a:rPr>
              <a:t>tMatriz</a:t>
            </a:r>
            <a:r>
              <a:rPr lang="es-ES" sz="2000" dirty="0">
                <a:solidFill>
                  <a:prstClr val="white"/>
                </a:solidFill>
                <a:latin typeface="Consolas" pitchFamily="49" charset="0"/>
              </a:rPr>
              <a:t>[</a:t>
            </a:r>
            <a:r>
              <a:rPr lang="es-ES" sz="2000" dirty="0">
                <a:solidFill>
                  <a:srgbClr val="FFFF00"/>
                </a:solidFill>
                <a:latin typeface="Consolas" pitchFamily="49" charset="0"/>
              </a:rPr>
              <a:t>50</a:t>
            </a:r>
            <a:r>
              <a:rPr lang="es-ES" sz="2000" dirty="0">
                <a:solidFill>
                  <a:prstClr val="white"/>
                </a:solidFill>
                <a:latin typeface="Consolas" pitchFamily="49" charset="0"/>
              </a:rPr>
              <a:t>][</a:t>
            </a:r>
            <a:r>
              <a:rPr lang="es-ES" sz="2000" dirty="0">
                <a:solidFill>
                  <a:srgbClr val="FFFF00"/>
                </a:solidFill>
                <a:latin typeface="Consolas" pitchFamily="49" charset="0"/>
              </a:rPr>
              <a:t>100</a:t>
            </a:r>
            <a:r>
              <a:rPr lang="es-ES" sz="2000" dirty="0">
                <a:solidFill>
                  <a:prstClr val="white"/>
                </a:solidFill>
                <a:latin typeface="Consolas" pitchFamily="49" charset="0"/>
              </a:rPr>
              <a:t>];</a:t>
            </a:r>
          </a:p>
          <a:p>
            <a:pPr lvl="1" indent="1588">
              <a:spcBef>
                <a:spcPts val="0"/>
              </a:spcBef>
              <a:spcAft>
                <a:spcPts val="600"/>
              </a:spcAft>
              <a:buNone/>
            </a:pPr>
            <a:r>
              <a:rPr lang="es-ES" sz="2000" dirty="0" err="1">
                <a:solidFill>
                  <a:srgbClr val="FFC000"/>
                </a:solidFill>
                <a:latin typeface="Consolas" pitchFamily="49" charset="0"/>
              </a:rPr>
              <a:t>tMatriz</a:t>
            </a:r>
            <a:r>
              <a:rPr lang="es-ES" sz="2000" dirty="0">
                <a:solidFill>
                  <a:prstClr val="white"/>
                </a:solidFill>
                <a:latin typeface="Consolas" pitchFamily="49" charset="0"/>
              </a:rPr>
              <a:t> matriz;</a:t>
            </a:r>
          </a:p>
          <a:p>
            <a:pPr lvl="1" indent="1588">
              <a:spcBef>
                <a:spcPts val="0"/>
              </a:spcBef>
              <a:spcAft>
                <a:spcPts val="600"/>
              </a:spcAft>
              <a:buClr>
                <a:srgbClr val="0F6FC6">
                  <a:lumMod val="40000"/>
                  <a:lumOff val="60000"/>
                </a:srgbClr>
              </a:buClr>
              <a:buNone/>
            </a:pPr>
            <a:r>
              <a:rPr lang="es-ES" dirty="0">
                <a:solidFill>
                  <a:prstClr val="white"/>
                </a:solidFill>
              </a:rPr>
              <a:t>Tabla bidimensional de 50 filas por 100 columnas:</a:t>
            </a:r>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27</a:t>
            </a:fld>
            <a:endParaRPr lang="en-US" dirty="0"/>
          </a:p>
        </p:txBody>
      </p:sp>
      <p:sp>
        <p:nvSpPr>
          <p:cNvPr id="5" name="4 Marcador de pie de página"/>
          <p:cNvSpPr>
            <a:spLocks noGrp="1"/>
          </p:cNvSpPr>
          <p:nvPr>
            <p:ph type="ftr" sz="quarter" idx="11"/>
          </p:nvPr>
        </p:nvSpPr>
        <p:spPr/>
        <p:txBody>
          <a:bodyPr/>
          <a:lstStyle/>
          <a:p>
            <a:r>
              <a:rPr lang="es-ES"/>
              <a:t>AyED I – Unidad 6</a:t>
            </a:r>
            <a:endParaRPr lang="es-ES" dirty="0"/>
          </a:p>
        </p:txBody>
      </p:sp>
      <p:graphicFrame>
        <p:nvGraphicFramePr>
          <p:cNvPr id="6" name="5 Tabla"/>
          <p:cNvGraphicFramePr>
            <a:graphicFrameLocks noGrp="1"/>
          </p:cNvGraphicFramePr>
          <p:nvPr/>
        </p:nvGraphicFramePr>
        <p:xfrm>
          <a:off x="4103948" y="4005064"/>
          <a:ext cx="3984104" cy="2240280"/>
        </p:xfrm>
        <a:graphic>
          <a:graphicData uri="http://schemas.openxmlformats.org/drawingml/2006/table">
            <a:tbl>
              <a:tblPr firstRow="1" bandRow="1">
                <a:tableStyleId>{5C22544A-7EE6-4342-B048-85BDC9FD1C3A}</a:tableStyleId>
              </a:tblPr>
              <a:tblGrid>
                <a:gridCol w="498013">
                  <a:extLst>
                    <a:ext uri="{9D8B030D-6E8A-4147-A177-3AD203B41FA5}">
                      <a16:colId xmlns:a16="http://schemas.microsoft.com/office/drawing/2014/main" val="20000"/>
                    </a:ext>
                  </a:extLst>
                </a:gridCol>
                <a:gridCol w="498013">
                  <a:extLst>
                    <a:ext uri="{9D8B030D-6E8A-4147-A177-3AD203B41FA5}">
                      <a16:colId xmlns:a16="http://schemas.microsoft.com/office/drawing/2014/main" val="20001"/>
                    </a:ext>
                  </a:extLst>
                </a:gridCol>
                <a:gridCol w="498013">
                  <a:extLst>
                    <a:ext uri="{9D8B030D-6E8A-4147-A177-3AD203B41FA5}">
                      <a16:colId xmlns:a16="http://schemas.microsoft.com/office/drawing/2014/main" val="20002"/>
                    </a:ext>
                  </a:extLst>
                </a:gridCol>
                <a:gridCol w="498013">
                  <a:extLst>
                    <a:ext uri="{9D8B030D-6E8A-4147-A177-3AD203B41FA5}">
                      <a16:colId xmlns:a16="http://schemas.microsoft.com/office/drawing/2014/main" val="20003"/>
                    </a:ext>
                  </a:extLst>
                </a:gridCol>
                <a:gridCol w="498013">
                  <a:extLst>
                    <a:ext uri="{9D8B030D-6E8A-4147-A177-3AD203B41FA5}">
                      <a16:colId xmlns:a16="http://schemas.microsoft.com/office/drawing/2014/main" val="20004"/>
                    </a:ext>
                  </a:extLst>
                </a:gridCol>
                <a:gridCol w="498013">
                  <a:extLst>
                    <a:ext uri="{9D8B030D-6E8A-4147-A177-3AD203B41FA5}">
                      <a16:colId xmlns:a16="http://schemas.microsoft.com/office/drawing/2014/main" val="20005"/>
                    </a:ext>
                  </a:extLst>
                </a:gridCol>
                <a:gridCol w="498013">
                  <a:extLst>
                    <a:ext uri="{9D8B030D-6E8A-4147-A177-3AD203B41FA5}">
                      <a16:colId xmlns:a16="http://schemas.microsoft.com/office/drawing/2014/main" val="20006"/>
                    </a:ext>
                  </a:extLst>
                </a:gridCol>
                <a:gridCol w="498013">
                  <a:extLst>
                    <a:ext uri="{9D8B030D-6E8A-4147-A177-3AD203B41FA5}">
                      <a16:colId xmlns:a16="http://schemas.microsoft.com/office/drawing/2014/main" val="20007"/>
                    </a:ext>
                  </a:extLst>
                </a:gridCol>
              </a:tblGrid>
              <a:tr h="314960">
                <a:tc>
                  <a:txBody>
                    <a:bodyPr/>
                    <a:lstStyle/>
                    <a:p>
                      <a:pPr algn="ctr"/>
                      <a:endParaRPr lang="es-ES" sz="15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98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99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14960">
                <a:tc>
                  <a:txBody>
                    <a:bodyPr/>
                    <a:lstStyle/>
                    <a:p>
                      <a:pPr algn="r"/>
                      <a:r>
                        <a:rPr lang="es-ES" sz="1500" b="0">
                          <a:solidFill>
                            <a:schemeClr val="tx1"/>
                          </a:solidFill>
                          <a:effectLst>
                            <a:outerShdw blurRad="38100" dist="38100" dir="2700000" algn="tl">
                              <a:srgbClr val="000000">
                                <a:alpha val="43137"/>
                              </a:srgbClr>
                            </a:outerShdw>
                          </a:effectLst>
                          <a:latin typeface="Consolas" pitchFamily="49" charset="0"/>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314960">
                <a:tc>
                  <a:txBody>
                    <a:bodyPr/>
                    <a:lstStyle/>
                    <a:p>
                      <a:pPr algn="r"/>
                      <a:r>
                        <a:rPr lang="es-ES" sz="1500" b="0">
                          <a:solidFill>
                            <a:schemeClr val="tx1"/>
                          </a:solidFill>
                          <a:effectLst>
                            <a:outerShdw blurRad="38100" dist="38100" dir="2700000" algn="tl">
                              <a:srgbClr val="000000">
                                <a:alpha val="43137"/>
                              </a:srgbClr>
                            </a:outerShdw>
                          </a:effectLst>
                          <a:latin typeface="Consolas" pitchFamily="49" charset="0"/>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2"/>
                  </a:ext>
                </a:extLst>
              </a:tr>
              <a:tr h="314960">
                <a:tc>
                  <a:txBody>
                    <a:bodyPr/>
                    <a:lstStyle/>
                    <a:p>
                      <a:pPr algn="r"/>
                      <a:r>
                        <a:rPr lang="es-ES" sz="1500" b="0">
                          <a:solidFill>
                            <a:schemeClr val="tx1"/>
                          </a:solidFill>
                          <a:effectLst>
                            <a:outerShdw blurRad="38100" dist="38100" dir="2700000" algn="tl">
                              <a:srgbClr val="000000">
                                <a:alpha val="43137"/>
                              </a:srgbClr>
                            </a:outerShdw>
                          </a:effectLst>
                          <a:latin typeface="Consolas" pitchFamily="49" charset="0"/>
                        </a:rPr>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3"/>
                  </a:ext>
                </a:extLst>
              </a:tr>
              <a:tr h="314960">
                <a:tc>
                  <a:txBody>
                    <a:bodyPr/>
                    <a:lstStyle/>
                    <a:p>
                      <a:pPr algn="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14960">
                <a:tc>
                  <a:txBody>
                    <a:bodyPr/>
                    <a:lstStyle/>
                    <a:p>
                      <a:pPr algn="r"/>
                      <a:r>
                        <a:rPr lang="es-ES" sz="1500" b="0">
                          <a:solidFill>
                            <a:schemeClr val="tx1"/>
                          </a:solidFill>
                          <a:effectLst>
                            <a:outerShdw blurRad="38100" dist="38100" dir="2700000" algn="tl">
                              <a:srgbClr val="000000">
                                <a:alpha val="43137"/>
                              </a:srgbClr>
                            </a:outerShdw>
                          </a:effectLst>
                          <a:latin typeface="Consolas" pitchFamily="49" charset="0"/>
                        </a:rPr>
                        <a:t>48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5"/>
                  </a:ext>
                </a:extLst>
              </a:tr>
              <a:tr h="314960">
                <a:tc>
                  <a:txBody>
                    <a:bodyPr/>
                    <a:lstStyle/>
                    <a:p>
                      <a:pPr algn="r"/>
                      <a:r>
                        <a:rPr lang="es-ES" sz="1500" b="0">
                          <a:solidFill>
                            <a:schemeClr val="tx1"/>
                          </a:solidFill>
                          <a:effectLst>
                            <a:outerShdw blurRad="38100" dist="38100" dir="2700000" algn="tl">
                              <a:srgbClr val="000000">
                                <a:alpha val="43137"/>
                              </a:srgbClr>
                            </a:outerShdw>
                          </a:effectLst>
                          <a:latin typeface="Consolas" pitchFamily="49" charset="0"/>
                        </a:rPr>
                        <a:t>49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s-ES" sz="15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6"/>
                  </a:ext>
                </a:extLst>
              </a:tr>
            </a:tbl>
          </a:graphicData>
        </a:graphic>
      </p:graphicFrame>
      <p:pic>
        <p:nvPicPr>
          <p:cNvPr id="8" name="Cámara 7">
            <a:extLst>
              <a:ext uri="{FF2B5EF4-FFF2-40B4-BE49-F238E27FC236}">
                <a16:creationId xmlns:a16="http://schemas.microsoft.com/office/drawing/2014/main" id="{3FAFDD1F-5B7F-0BAA-25CA-9840C43EBD4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extLst>
      <p:ext uri="{BB962C8B-B14F-4D97-AF65-F5344CB8AC3E}">
        <p14:creationId xmlns:p14="http://schemas.microsoft.com/office/powerpoint/2010/main" val="394554922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10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1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1000"/>
                                        <p:tgtEl>
                                          <p:spTgt spid="3">
                                            <p:txEl>
                                              <p:pRg st="4" end="4"/>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1000"/>
                                        <p:tgtEl>
                                          <p:spTgt spid="3">
                                            <p:txEl>
                                              <p:pRg st="5" end="5"/>
                                            </p:txEl>
                                          </p:spTgt>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1000"/>
                                        <p:tgtEl>
                                          <p:spTgt spid="3">
                                            <p:txEl>
                                              <p:pRg st="6" end="6"/>
                                            </p:txEl>
                                          </p:spTgt>
                                        </p:tgtEl>
                                      </p:cBhvr>
                                    </p:animEffect>
                                  </p:childTnLst>
                                </p:cTn>
                              </p:par>
                            </p:childTnLst>
                          </p:cTn>
                        </p:par>
                        <p:par>
                          <p:cTn id="30" fill="hold">
                            <p:stCondLst>
                              <p:cond delay="3000"/>
                            </p:stCondLst>
                            <p:childTnLst>
                              <p:par>
                                <p:cTn id="31" presetID="22" presetClass="entr" presetSubtype="1"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up)">
                                      <p:cBhvr>
                                        <p:cTn id="3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5CE31252-30AD-A9DD-AD7F-B198813E3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graphicFrame>
        <p:nvGraphicFramePr>
          <p:cNvPr id="6" name="5 Tabla"/>
          <p:cNvGraphicFramePr>
            <a:graphicFrameLocks noGrp="1"/>
          </p:cNvGraphicFramePr>
          <p:nvPr/>
        </p:nvGraphicFramePr>
        <p:xfrm>
          <a:off x="3863752" y="3587080"/>
          <a:ext cx="3984104" cy="2240280"/>
        </p:xfrm>
        <a:graphic>
          <a:graphicData uri="http://schemas.openxmlformats.org/drawingml/2006/table">
            <a:tbl>
              <a:tblPr firstRow="1" bandRow="1">
                <a:tableStyleId>{5C22544A-7EE6-4342-B048-85BDC9FD1C3A}</a:tableStyleId>
              </a:tblPr>
              <a:tblGrid>
                <a:gridCol w="498013">
                  <a:extLst>
                    <a:ext uri="{9D8B030D-6E8A-4147-A177-3AD203B41FA5}">
                      <a16:colId xmlns:a16="http://schemas.microsoft.com/office/drawing/2014/main" val="20000"/>
                    </a:ext>
                  </a:extLst>
                </a:gridCol>
                <a:gridCol w="498013">
                  <a:extLst>
                    <a:ext uri="{9D8B030D-6E8A-4147-A177-3AD203B41FA5}">
                      <a16:colId xmlns:a16="http://schemas.microsoft.com/office/drawing/2014/main" val="20001"/>
                    </a:ext>
                  </a:extLst>
                </a:gridCol>
                <a:gridCol w="498013">
                  <a:extLst>
                    <a:ext uri="{9D8B030D-6E8A-4147-A177-3AD203B41FA5}">
                      <a16:colId xmlns:a16="http://schemas.microsoft.com/office/drawing/2014/main" val="20002"/>
                    </a:ext>
                  </a:extLst>
                </a:gridCol>
                <a:gridCol w="498013">
                  <a:extLst>
                    <a:ext uri="{9D8B030D-6E8A-4147-A177-3AD203B41FA5}">
                      <a16:colId xmlns:a16="http://schemas.microsoft.com/office/drawing/2014/main" val="20003"/>
                    </a:ext>
                  </a:extLst>
                </a:gridCol>
                <a:gridCol w="498013">
                  <a:extLst>
                    <a:ext uri="{9D8B030D-6E8A-4147-A177-3AD203B41FA5}">
                      <a16:colId xmlns:a16="http://schemas.microsoft.com/office/drawing/2014/main" val="20004"/>
                    </a:ext>
                  </a:extLst>
                </a:gridCol>
                <a:gridCol w="498013">
                  <a:extLst>
                    <a:ext uri="{9D8B030D-6E8A-4147-A177-3AD203B41FA5}">
                      <a16:colId xmlns:a16="http://schemas.microsoft.com/office/drawing/2014/main" val="20005"/>
                    </a:ext>
                  </a:extLst>
                </a:gridCol>
                <a:gridCol w="498013">
                  <a:extLst>
                    <a:ext uri="{9D8B030D-6E8A-4147-A177-3AD203B41FA5}">
                      <a16:colId xmlns:a16="http://schemas.microsoft.com/office/drawing/2014/main" val="20006"/>
                    </a:ext>
                  </a:extLst>
                </a:gridCol>
                <a:gridCol w="498013">
                  <a:extLst>
                    <a:ext uri="{9D8B030D-6E8A-4147-A177-3AD203B41FA5}">
                      <a16:colId xmlns:a16="http://schemas.microsoft.com/office/drawing/2014/main" val="20007"/>
                    </a:ext>
                  </a:extLst>
                </a:gridCol>
              </a:tblGrid>
              <a:tr h="314960">
                <a:tc>
                  <a:txBody>
                    <a:bodyPr/>
                    <a:lstStyle/>
                    <a:p>
                      <a:pPr algn="ctr"/>
                      <a:endParaRPr lang="es-ES" sz="15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98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99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14960">
                <a:tc>
                  <a:txBody>
                    <a:bodyPr/>
                    <a:lstStyle/>
                    <a:p>
                      <a:pPr algn="r"/>
                      <a:r>
                        <a:rPr lang="es-ES" sz="1500" b="0">
                          <a:solidFill>
                            <a:schemeClr val="tx1"/>
                          </a:solidFill>
                          <a:effectLst>
                            <a:outerShdw blurRad="38100" dist="38100" dir="2700000" algn="tl">
                              <a:srgbClr val="000000">
                                <a:alpha val="43137"/>
                              </a:srgbClr>
                            </a:outerShdw>
                          </a:effectLst>
                          <a:latin typeface="Consolas" pitchFamily="49" charset="0"/>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314960">
                <a:tc>
                  <a:txBody>
                    <a:bodyPr/>
                    <a:lstStyle/>
                    <a:p>
                      <a:pPr algn="r"/>
                      <a:r>
                        <a:rPr lang="es-ES" sz="1500" b="0">
                          <a:solidFill>
                            <a:schemeClr val="tx1"/>
                          </a:solidFill>
                          <a:effectLst>
                            <a:outerShdw blurRad="38100" dist="38100" dir="2700000" algn="tl">
                              <a:srgbClr val="000000">
                                <a:alpha val="43137"/>
                              </a:srgbClr>
                            </a:outerShdw>
                          </a:effectLst>
                          <a:latin typeface="Consolas" pitchFamily="49" charset="0"/>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2"/>
                  </a:ext>
                </a:extLst>
              </a:tr>
              <a:tr h="314960">
                <a:tc>
                  <a:txBody>
                    <a:bodyPr/>
                    <a:lstStyle/>
                    <a:p>
                      <a:pPr algn="r"/>
                      <a:r>
                        <a:rPr lang="es-ES" sz="1500" b="0" dirty="0">
                          <a:solidFill>
                            <a:schemeClr val="tx1"/>
                          </a:solidFill>
                          <a:effectLst>
                            <a:outerShdw blurRad="38100" dist="38100" dir="2700000" algn="tl">
                              <a:srgbClr val="000000">
                                <a:alpha val="43137"/>
                              </a:srgbClr>
                            </a:outerShdw>
                          </a:effectLst>
                          <a:latin typeface="Consolas" pitchFamily="49" charset="0"/>
                        </a:rPr>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ES" sz="15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3"/>
                  </a:ext>
                </a:extLst>
              </a:tr>
              <a:tr h="314960">
                <a:tc>
                  <a:txBody>
                    <a:bodyPr/>
                    <a:lstStyle/>
                    <a:p>
                      <a:pPr algn="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14960">
                <a:tc>
                  <a:txBody>
                    <a:bodyPr/>
                    <a:lstStyle/>
                    <a:p>
                      <a:pPr algn="r"/>
                      <a:r>
                        <a:rPr lang="es-ES" sz="1500" b="0">
                          <a:solidFill>
                            <a:schemeClr val="tx1"/>
                          </a:solidFill>
                          <a:effectLst>
                            <a:outerShdw blurRad="38100" dist="38100" dir="2700000" algn="tl">
                              <a:srgbClr val="000000">
                                <a:alpha val="43137"/>
                              </a:srgbClr>
                            </a:outerShdw>
                          </a:effectLst>
                          <a:latin typeface="Consolas" pitchFamily="49" charset="0"/>
                        </a:rPr>
                        <a:t>48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5"/>
                  </a:ext>
                </a:extLst>
              </a:tr>
              <a:tr h="314960">
                <a:tc>
                  <a:txBody>
                    <a:bodyPr/>
                    <a:lstStyle/>
                    <a:p>
                      <a:pPr algn="r"/>
                      <a:r>
                        <a:rPr lang="es-ES" sz="1500" b="0">
                          <a:solidFill>
                            <a:schemeClr val="tx1"/>
                          </a:solidFill>
                          <a:effectLst>
                            <a:outerShdw blurRad="38100" dist="38100" dir="2700000" algn="tl">
                              <a:srgbClr val="000000">
                                <a:alpha val="43137"/>
                              </a:srgbClr>
                            </a:outerShdw>
                          </a:effectLst>
                          <a:latin typeface="Consolas" pitchFamily="49" charset="0"/>
                        </a:rPr>
                        <a:t>49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6"/>
                  </a:ext>
                </a:extLst>
              </a:tr>
            </a:tbl>
          </a:graphicData>
        </a:graphic>
      </p:graphicFrame>
      <p:graphicFrame>
        <p:nvGraphicFramePr>
          <p:cNvPr id="11" name="10 Tabla"/>
          <p:cNvGraphicFramePr>
            <a:graphicFrameLocks noGrp="1"/>
          </p:cNvGraphicFramePr>
          <p:nvPr/>
        </p:nvGraphicFramePr>
        <p:xfrm>
          <a:off x="3863752" y="3578349"/>
          <a:ext cx="3984104" cy="2240280"/>
        </p:xfrm>
        <a:graphic>
          <a:graphicData uri="http://schemas.openxmlformats.org/drawingml/2006/table">
            <a:tbl>
              <a:tblPr firstRow="1" bandRow="1">
                <a:tableStyleId>{5C22544A-7EE6-4342-B048-85BDC9FD1C3A}</a:tableStyleId>
              </a:tblPr>
              <a:tblGrid>
                <a:gridCol w="498013">
                  <a:extLst>
                    <a:ext uri="{9D8B030D-6E8A-4147-A177-3AD203B41FA5}">
                      <a16:colId xmlns:a16="http://schemas.microsoft.com/office/drawing/2014/main" val="20000"/>
                    </a:ext>
                  </a:extLst>
                </a:gridCol>
                <a:gridCol w="498013">
                  <a:extLst>
                    <a:ext uri="{9D8B030D-6E8A-4147-A177-3AD203B41FA5}">
                      <a16:colId xmlns:a16="http://schemas.microsoft.com/office/drawing/2014/main" val="20001"/>
                    </a:ext>
                  </a:extLst>
                </a:gridCol>
                <a:gridCol w="498013">
                  <a:extLst>
                    <a:ext uri="{9D8B030D-6E8A-4147-A177-3AD203B41FA5}">
                      <a16:colId xmlns:a16="http://schemas.microsoft.com/office/drawing/2014/main" val="20002"/>
                    </a:ext>
                  </a:extLst>
                </a:gridCol>
                <a:gridCol w="498013">
                  <a:extLst>
                    <a:ext uri="{9D8B030D-6E8A-4147-A177-3AD203B41FA5}">
                      <a16:colId xmlns:a16="http://schemas.microsoft.com/office/drawing/2014/main" val="20003"/>
                    </a:ext>
                  </a:extLst>
                </a:gridCol>
                <a:gridCol w="498013">
                  <a:extLst>
                    <a:ext uri="{9D8B030D-6E8A-4147-A177-3AD203B41FA5}">
                      <a16:colId xmlns:a16="http://schemas.microsoft.com/office/drawing/2014/main" val="20004"/>
                    </a:ext>
                  </a:extLst>
                </a:gridCol>
                <a:gridCol w="498013">
                  <a:extLst>
                    <a:ext uri="{9D8B030D-6E8A-4147-A177-3AD203B41FA5}">
                      <a16:colId xmlns:a16="http://schemas.microsoft.com/office/drawing/2014/main" val="20005"/>
                    </a:ext>
                  </a:extLst>
                </a:gridCol>
                <a:gridCol w="498013">
                  <a:extLst>
                    <a:ext uri="{9D8B030D-6E8A-4147-A177-3AD203B41FA5}">
                      <a16:colId xmlns:a16="http://schemas.microsoft.com/office/drawing/2014/main" val="20006"/>
                    </a:ext>
                  </a:extLst>
                </a:gridCol>
                <a:gridCol w="498013">
                  <a:extLst>
                    <a:ext uri="{9D8B030D-6E8A-4147-A177-3AD203B41FA5}">
                      <a16:colId xmlns:a16="http://schemas.microsoft.com/office/drawing/2014/main" val="20007"/>
                    </a:ext>
                  </a:extLst>
                </a:gridCol>
              </a:tblGrid>
              <a:tr h="314960">
                <a:tc>
                  <a:txBody>
                    <a:bodyPr/>
                    <a:lstStyle/>
                    <a:p>
                      <a:pPr algn="ctr"/>
                      <a:endParaRPr lang="es-ES" sz="15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rgbClr val="FFFF00"/>
                          </a:solidFill>
                          <a:effectLst>
                            <a:outerShdw blurRad="38100" dist="38100" dir="2700000" algn="tl">
                              <a:srgbClr val="000000">
                                <a:alpha val="43137"/>
                              </a:srgbClr>
                            </a:outerShdw>
                          </a:effectLst>
                          <a:latin typeface="Consolas" pitchFamily="49" charset="0"/>
                        </a:rPr>
                        <a:t>98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99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14960">
                <a:tc>
                  <a:txBody>
                    <a:bodyPr/>
                    <a:lstStyle/>
                    <a:p>
                      <a:pPr algn="r"/>
                      <a:r>
                        <a:rPr lang="es-ES" sz="1500" b="0">
                          <a:solidFill>
                            <a:schemeClr val="tx1"/>
                          </a:solidFill>
                          <a:effectLst>
                            <a:outerShdw blurRad="38100" dist="38100" dir="2700000" algn="tl">
                              <a:srgbClr val="000000">
                                <a:alpha val="43137"/>
                              </a:srgbClr>
                            </a:outerShdw>
                          </a:effectLst>
                          <a:latin typeface="Consolas" pitchFamily="49" charset="0"/>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314960">
                <a:tc>
                  <a:txBody>
                    <a:bodyPr/>
                    <a:lstStyle/>
                    <a:p>
                      <a:pPr algn="r"/>
                      <a:r>
                        <a:rPr lang="es-ES" sz="1500" b="0">
                          <a:solidFill>
                            <a:schemeClr val="tx1"/>
                          </a:solidFill>
                          <a:effectLst>
                            <a:outerShdw blurRad="38100" dist="38100" dir="2700000" algn="tl">
                              <a:srgbClr val="000000">
                                <a:alpha val="43137"/>
                              </a:srgbClr>
                            </a:outerShdw>
                          </a:effectLst>
                          <a:latin typeface="Consolas" pitchFamily="49" charset="0"/>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2"/>
                  </a:ext>
                </a:extLst>
              </a:tr>
              <a:tr h="314960">
                <a:tc>
                  <a:txBody>
                    <a:bodyPr/>
                    <a:lstStyle/>
                    <a:p>
                      <a:pPr algn="r"/>
                      <a:r>
                        <a:rPr lang="es-ES" sz="1500" b="0">
                          <a:solidFill>
                            <a:srgbClr val="FFFF00"/>
                          </a:solidFill>
                          <a:effectLst>
                            <a:outerShdw blurRad="38100" dist="38100" dir="2700000" algn="tl">
                              <a:srgbClr val="000000">
                                <a:alpha val="43137"/>
                              </a:srgbClr>
                            </a:outerShdw>
                          </a:effectLst>
                          <a:latin typeface="Consolas" pitchFamily="49" charset="0"/>
                        </a:rPr>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3"/>
                  </a:ext>
                </a:extLst>
              </a:tr>
              <a:tr h="314960">
                <a:tc>
                  <a:txBody>
                    <a:bodyPr/>
                    <a:lstStyle/>
                    <a:p>
                      <a:pPr algn="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14960">
                <a:tc>
                  <a:txBody>
                    <a:bodyPr/>
                    <a:lstStyle/>
                    <a:p>
                      <a:pPr algn="r"/>
                      <a:r>
                        <a:rPr lang="es-ES" sz="1500" b="0">
                          <a:solidFill>
                            <a:schemeClr val="tx1"/>
                          </a:solidFill>
                          <a:effectLst>
                            <a:outerShdw blurRad="38100" dist="38100" dir="2700000" algn="tl">
                              <a:srgbClr val="000000">
                                <a:alpha val="43137"/>
                              </a:srgbClr>
                            </a:outerShdw>
                          </a:effectLst>
                          <a:latin typeface="Consolas" pitchFamily="49" charset="0"/>
                        </a:rPr>
                        <a:t>48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5"/>
                  </a:ext>
                </a:extLst>
              </a:tr>
              <a:tr h="314960">
                <a:tc>
                  <a:txBody>
                    <a:bodyPr/>
                    <a:lstStyle/>
                    <a:p>
                      <a:pPr algn="r"/>
                      <a:r>
                        <a:rPr lang="es-ES" sz="1500" b="0">
                          <a:solidFill>
                            <a:schemeClr val="tx1"/>
                          </a:solidFill>
                          <a:effectLst>
                            <a:outerShdw blurRad="38100" dist="38100" dir="2700000" algn="tl">
                              <a:srgbClr val="000000">
                                <a:alpha val="43137"/>
                              </a:srgbClr>
                            </a:outerShdw>
                          </a:effectLst>
                          <a:latin typeface="Consolas" pitchFamily="49" charset="0"/>
                        </a:rPr>
                        <a:t>49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ES" sz="1500" b="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6"/>
                  </a:ext>
                </a:extLst>
              </a:tr>
            </a:tbl>
          </a:graphicData>
        </a:graphic>
      </p:graphicFrame>
      <p:sp>
        <p:nvSpPr>
          <p:cNvPr id="2" name="1 Título"/>
          <p:cNvSpPr>
            <a:spLocks noGrp="1"/>
          </p:cNvSpPr>
          <p:nvPr>
            <p:ph type="title"/>
          </p:nvPr>
        </p:nvSpPr>
        <p:spPr/>
        <p:txBody>
          <a:bodyPr/>
          <a:lstStyle/>
          <a:p>
            <a:r>
              <a:rPr lang="es-ES" dirty="0"/>
              <a:t>Arrays multidimensionales</a:t>
            </a:r>
            <a:endParaRPr lang="es-ES" dirty="0">
              <a:latin typeface="Consolas" pitchFamily="49" charset="0"/>
            </a:endParaRPr>
          </a:p>
        </p:txBody>
      </p:sp>
      <p:sp>
        <p:nvSpPr>
          <p:cNvPr id="3" name="2 Marcador de contenido"/>
          <p:cNvSpPr>
            <a:spLocks noGrp="1"/>
          </p:cNvSpPr>
          <p:nvPr>
            <p:ph idx="1"/>
          </p:nvPr>
        </p:nvSpPr>
        <p:spPr>
          <a:xfrm>
            <a:off x="1981200" y="980728"/>
            <a:ext cx="8363272" cy="5110179"/>
          </a:xfrm>
        </p:spPr>
        <p:txBody>
          <a:bodyPr>
            <a:normAutofit/>
          </a:bodyPr>
          <a:lstStyle/>
          <a:p>
            <a:pPr>
              <a:spcBef>
                <a:spcPts val="0"/>
              </a:spcBef>
              <a:spcAft>
                <a:spcPts val="1200"/>
              </a:spcAft>
            </a:pPr>
            <a:r>
              <a:rPr lang="es-ES" sz="2800" dirty="0">
                <a:solidFill>
                  <a:schemeClr val="bg2">
                    <a:lumMod val="20000"/>
                    <a:lumOff val="80000"/>
                  </a:schemeClr>
                </a:solidFill>
              </a:rPr>
              <a:t>Arrays de varias dimensiones</a:t>
            </a:r>
          </a:p>
          <a:p>
            <a:pPr lvl="1" indent="1588">
              <a:spcBef>
                <a:spcPts val="0"/>
              </a:spcBef>
              <a:buNone/>
            </a:pPr>
            <a:r>
              <a:rPr lang="es-ES" sz="2000" dirty="0">
                <a:solidFill>
                  <a:schemeClr val="accent2">
                    <a:lumMod val="60000"/>
                    <a:lumOff val="40000"/>
                  </a:schemeClr>
                </a:solidFill>
                <a:latin typeface="Consolas" pitchFamily="49" charset="0"/>
              </a:rPr>
              <a:t>typedef </a:t>
            </a:r>
            <a:r>
              <a:rPr lang="es-ES" sz="2000" dirty="0">
                <a:solidFill>
                  <a:srgbClr val="FFC000"/>
                </a:solidFill>
                <a:latin typeface="Consolas" pitchFamily="49" charset="0"/>
              </a:rPr>
              <a:t>double</a:t>
            </a:r>
            <a:r>
              <a:rPr lang="es-ES" sz="2000" dirty="0">
                <a:solidFill>
                  <a:prstClr val="white"/>
                </a:solidFill>
                <a:latin typeface="Consolas" pitchFamily="49" charset="0"/>
              </a:rPr>
              <a:t> </a:t>
            </a:r>
            <a:r>
              <a:rPr lang="es-ES" sz="2000" dirty="0" err="1">
                <a:solidFill>
                  <a:srgbClr val="FFC000"/>
                </a:solidFill>
                <a:latin typeface="Consolas" pitchFamily="49" charset="0"/>
              </a:rPr>
              <a:t>tMatriz</a:t>
            </a:r>
            <a:r>
              <a:rPr lang="es-ES" sz="2000" dirty="0">
                <a:solidFill>
                  <a:prstClr val="white"/>
                </a:solidFill>
                <a:latin typeface="Consolas" pitchFamily="49" charset="0"/>
              </a:rPr>
              <a:t>[</a:t>
            </a:r>
            <a:r>
              <a:rPr lang="es-ES" sz="2000" dirty="0">
                <a:solidFill>
                  <a:srgbClr val="FFFF00"/>
                </a:solidFill>
                <a:latin typeface="Consolas" pitchFamily="49" charset="0"/>
              </a:rPr>
              <a:t>50</a:t>
            </a:r>
            <a:r>
              <a:rPr lang="es-ES" sz="2000" dirty="0">
                <a:solidFill>
                  <a:prstClr val="white"/>
                </a:solidFill>
                <a:latin typeface="Consolas" pitchFamily="49" charset="0"/>
              </a:rPr>
              <a:t>][</a:t>
            </a:r>
            <a:r>
              <a:rPr lang="es-ES" sz="2000" dirty="0">
                <a:solidFill>
                  <a:srgbClr val="FFFF00"/>
                </a:solidFill>
                <a:latin typeface="Consolas" pitchFamily="49" charset="0"/>
              </a:rPr>
              <a:t>100</a:t>
            </a:r>
            <a:r>
              <a:rPr lang="es-ES" sz="2000" dirty="0">
                <a:solidFill>
                  <a:prstClr val="white"/>
                </a:solidFill>
                <a:latin typeface="Consolas" pitchFamily="49" charset="0"/>
              </a:rPr>
              <a:t>];</a:t>
            </a:r>
          </a:p>
          <a:p>
            <a:pPr lvl="1" indent="1588">
              <a:spcBef>
                <a:spcPts val="0"/>
              </a:spcBef>
              <a:spcAft>
                <a:spcPts val="600"/>
              </a:spcAft>
              <a:buNone/>
            </a:pPr>
            <a:r>
              <a:rPr lang="es-ES" sz="2000" dirty="0" err="1">
                <a:solidFill>
                  <a:srgbClr val="FFC000"/>
                </a:solidFill>
                <a:latin typeface="Consolas" pitchFamily="49" charset="0"/>
              </a:rPr>
              <a:t>tMatriz</a:t>
            </a:r>
            <a:r>
              <a:rPr lang="es-ES" sz="2000" dirty="0">
                <a:solidFill>
                  <a:prstClr val="white"/>
                </a:solidFill>
                <a:latin typeface="Consolas" pitchFamily="49" charset="0"/>
              </a:rPr>
              <a:t> matriz;</a:t>
            </a:r>
          </a:p>
          <a:p>
            <a:pPr lvl="1" indent="1588">
              <a:spcBef>
                <a:spcPts val="0"/>
              </a:spcBef>
              <a:spcAft>
                <a:spcPts val="600"/>
              </a:spcAft>
              <a:buNone/>
            </a:pPr>
            <a:r>
              <a:rPr lang="es-ES" i="0" dirty="0"/>
              <a:t>Cada elemento se localiza con dos índices, uno por dimensión</a:t>
            </a:r>
          </a:p>
          <a:p>
            <a:pPr lvl="1" indent="1588">
              <a:spcBef>
                <a:spcPts val="0"/>
              </a:spcBef>
              <a:spcAft>
                <a:spcPts val="600"/>
              </a:spcAft>
              <a:buNone/>
            </a:pPr>
            <a:r>
              <a:rPr lang="es-ES" sz="2000" dirty="0">
                <a:solidFill>
                  <a:prstClr val="white"/>
                </a:solidFill>
                <a:latin typeface="Consolas" pitchFamily="49" charset="0"/>
              </a:rPr>
              <a:t>cout &lt;&lt; matriz[</a:t>
            </a:r>
            <a:r>
              <a:rPr lang="es-ES" sz="2000" dirty="0">
                <a:solidFill>
                  <a:srgbClr val="FFFF00"/>
                </a:solidFill>
                <a:latin typeface="Consolas" pitchFamily="49" charset="0"/>
              </a:rPr>
              <a:t>2</a:t>
            </a:r>
            <a:r>
              <a:rPr lang="es-ES" sz="2000" dirty="0">
                <a:solidFill>
                  <a:prstClr val="white"/>
                </a:solidFill>
                <a:latin typeface="Consolas" pitchFamily="49" charset="0"/>
              </a:rPr>
              <a:t>][</a:t>
            </a:r>
            <a:r>
              <a:rPr lang="es-ES" sz="2000" dirty="0">
                <a:solidFill>
                  <a:srgbClr val="FFFF00"/>
                </a:solidFill>
                <a:latin typeface="Consolas" pitchFamily="49" charset="0"/>
              </a:rPr>
              <a:t>98</a:t>
            </a:r>
            <a:r>
              <a:rPr lang="es-ES" sz="2000" dirty="0">
                <a:solidFill>
                  <a:prstClr val="white"/>
                </a:solidFill>
                <a:latin typeface="Consolas" pitchFamily="49" charset="0"/>
              </a:rPr>
              <a:t>];</a:t>
            </a:r>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28</a:t>
            </a:fld>
            <a:endParaRPr lang="en-US" dirty="0"/>
          </a:p>
        </p:txBody>
      </p:sp>
      <p:sp>
        <p:nvSpPr>
          <p:cNvPr id="5" name="4 Marcador de pie de página"/>
          <p:cNvSpPr>
            <a:spLocks noGrp="1"/>
          </p:cNvSpPr>
          <p:nvPr>
            <p:ph type="ftr" sz="quarter" idx="11"/>
          </p:nvPr>
        </p:nvSpPr>
        <p:spPr/>
        <p:txBody>
          <a:bodyPr/>
          <a:lstStyle/>
          <a:p>
            <a:r>
              <a:rPr lang="es-ES"/>
              <a:t>AyED I – Unidad 6</a:t>
            </a:r>
            <a:endParaRPr lang="es-ES" dirty="0"/>
          </a:p>
        </p:txBody>
      </p:sp>
      <p:cxnSp>
        <p:nvCxnSpPr>
          <p:cNvPr id="7" name="6 Conector recto de flecha"/>
          <p:cNvCxnSpPr/>
          <p:nvPr/>
        </p:nvCxnSpPr>
        <p:spPr>
          <a:xfrm>
            <a:off x="3647728" y="4654499"/>
            <a:ext cx="328349" cy="1588"/>
          </a:xfrm>
          <a:prstGeom prst="straightConnector1">
            <a:avLst/>
          </a:prstGeom>
          <a:ln w="28575">
            <a:solidFill>
              <a:srgbClr val="FFC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7 Conector recto de flecha"/>
          <p:cNvCxnSpPr/>
          <p:nvPr/>
        </p:nvCxnSpPr>
        <p:spPr>
          <a:xfrm rot="5400000">
            <a:off x="6924092" y="3464211"/>
            <a:ext cx="360040" cy="1588"/>
          </a:xfrm>
          <a:prstGeom prst="straightConnector1">
            <a:avLst/>
          </a:prstGeom>
          <a:ln w="28575">
            <a:solidFill>
              <a:srgbClr val="FFC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a:off x="4367808" y="4656087"/>
            <a:ext cx="2448272" cy="1588"/>
          </a:xfrm>
          <a:prstGeom prst="straightConnector1">
            <a:avLst/>
          </a:prstGeom>
          <a:ln w="28575">
            <a:solidFill>
              <a:srgbClr val="FFC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p:nvPr/>
        </p:nvCxnSpPr>
        <p:spPr>
          <a:xfrm rot="5400000">
            <a:off x="6851291" y="4184291"/>
            <a:ext cx="504056" cy="1588"/>
          </a:xfrm>
          <a:prstGeom prst="straightConnector1">
            <a:avLst/>
          </a:prstGeom>
          <a:ln w="28575">
            <a:solidFill>
              <a:srgbClr val="FFC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Cámara 9">
            <a:extLst>
              <a:ext uri="{FF2B5EF4-FFF2-40B4-BE49-F238E27FC236}">
                <a16:creationId xmlns:a16="http://schemas.microsoft.com/office/drawing/2014/main" id="{4BB6B765-A577-589B-C2FC-EBD66EE3143E}"/>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1000"/>
                                        <p:tgtEl>
                                          <p:spTgt spid="3">
                                            <p:txEl>
                                              <p:pRg st="2" end="2"/>
                                            </p:txEl>
                                          </p:spTgt>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1000"/>
                                        <p:tgtEl>
                                          <p:spTgt spid="3">
                                            <p:txEl>
                                              <p:pRg st="3" end="3"/>
                                            </p:txEl>
                                          </p:spTgt>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10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par>
                          <p:cTn id="32" fill="hold">
                            <p:stCondLst>
                              <p:cond delay="0"/>
                            </p:stCondLst>
                            <p:childTnLst>
                              <p:par>
                                <p:cTn id="33" presetID="22" presetClass="entr" presetSubtype="8"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1000"/>
                                        <p:tgtEl>
                                          <p:spTgt spid="12"/>
                                        </p:tgtEl>
                                      </p:cBhvr>
                                    </p:animEffect>
                                  </p:childTnLst>
                                </p:cTn>
                              </p:par>
                            </p:childTnLst>
                          </p:cTn>
                        </p:par>
                        <p:par>
                          <p:cTn id="36" fill="hold">
                            <p:stCondLst>
                              <p:cond delay="1000"/>
                            </p:stCondLst>
                            <p:childTnLst>
                              <p:par>
                                <p:cTn id="37" presetID="22" presetClass="entr" presetSubtype="1"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up)">
                                      <p:cBhvr>
                                        <p:cTn id="39" dur="1000"/>
                                        <p:tgtEl>
                                          <p:spTgt spid="14"/>
                                        </p:tgtEl>
                                      </p:cBhvr>
                                    </p:animEffect>
                                  </p:childTnLst>
                                </p:cTn>
                              </p:par>
                            </p:childTnLst>
                          </p:cTn>
                        </p:par>
                        <p:par>
                          <p:cTn id="40" fill="hold">
                            <p:stCondLst>
                              <p:cond delay="2000"/>
                            </p:stCondLst>
                            <p:childTnLst>
                              <p:par>
                                <p:cTn id="41" presetID="1" presetClass="entr" presetSubtype="0"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041013E1-FFBD-6C0C-12EE-3D93AB002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r>
              <a:rPr lang="es-ES" dirty="0"/>
              <a:t>Arrays multidimensionales</a:t>
            </a:r>
            <a:endParaRPr lang="es-ES" dirty="0">
              <a:latin typeface="Consolas" pitchFamily="49" charset="0"/>
            </a:endParaRPr>
          </a:p>
        </p:txBody>
      </p:sp>
      <p:sp>
        <p:nvSpPr>
          <p:cNvPr id="3" name="2 Marcador de contenido"/>
          <p:cNvSpPr>
            <a:spLocks noGrp="1"/>
          </p:cNvSpPr>
          <p:nvPr>
            <p:ph idx="1"/>
          </p:nvPr>
        </p:nvSpPr>
        <p:spPr>
          <a:xfrm>
            <a:off x="1981200" y="980728"/>
            <a:ext cx="8363272" cy="5110179"/>
          </a:xfrm>
        </p:spPr>
        <p:txBody>
          <a:bodyPr>
            <a:normAutofit/>
          </a:bodyPr>
          <a:lstStyle/>
          <a:p>
            <a:pPr>
              <a:spcBef>
                <a:spcPts val="0"/>
              </a:spcBef>
              <a:spcAft>
                <a:spcPts val="1200"/>
              </a:spcAft>
            </a:pPr>
            <a:r>
              <a:rPr lang="es-ES" sz="2800" dirty="0">
                <a:solidFill>
                  <a:schemeClr val="bg2">
                    <a:lumMod val="20000"/>
                    <a:lumOff val="80000"/>
                  </a:schemeClr>
                </a:solidFill>
              </a:rPr>
              <a:t>Arrays de varias dimensiones</a:t>
            </a:r>
          </a:p>
          <a:p>
            <a:pPr lvl="1" indent="1588">
              <a:spcBef>
                <a:spcPts val="0"/>
              </a:spcBef>
              <a:spcAft>
                <a:spcPts val="600"/>
              </a:spcAft>
              <a:buNone/>
            </a:pPr>
            <a:r>
              <a:rPr lang="es-ES" dirty="0"/>
              <a:t>Podemos definir tantas dimensiones como necesitemos</a:t>
            </a:r>
          </a:p>
          <a:p>
            <a:pPr lvl="1" indent="1588">
              <a:spcBef>
                <a:spcPts val="0"/>
              </a:spcBef>
              <a:buNone/>
            </a:pPr>
            <a:r>
              <a:rPr lang="es-ES" sz="2000" dirty="0">
                <a:solidFill>
                  <a:schemeClr val="accent2">
                    <a:lumMod val="60000"/>
                    <a:lumOff val="40000"/>
                  </a:schemeClr>
                </a:solidFill>
                <a:latin typeface="Consolas" pitchFamily="49" charset="0"/>
              </a:rPr>
              <a:t>typedef </a:t>
            </a:r>
            <a:r>
              <a:rPr lang="es-ES" sz="2000" dirty="0">
                <a:solidFill>
                  <a:srgbClr val="FFC000"/>
                </a:solidFill>
                <a:latin typeface="Consolas" pitchFamily="49" charset="0"/>
              </a:rPr>
              <a:t>double</a:t>
            </a:r>
            <a:r>
              <a:rPr lang="es-ES" sz="2000" dirty="0">
                <a:solidFill>
                  <a:prstClr val="white"/>
                </a:solidFill>
                <a:latin typeface="Consolas" pitchFamily="49" charset="0"/>
              </a:rPr>
              <a:t> </a:t>
            </a:r>
            <a:r>
              <a:rPr lang="es-ES" sz="2000" dirty="0" err="1">
                <a:solidFill>
                  <a:srgbClr val="FFC000"/>
                </a:solidFill>
                <a:latin typeface="Consolas" pitchFamily="49" charset="0"/>
              </a:rPr>
              <a:t>tMatriz</a:t>
            </a:r>
            <a:r>
              <a:rPr lang="es-ES" sz="2000" dirty="0">
                <a:solidFill>
                  <a:prstClr val="white"/>
                </a:solidFill>
                <a:latin typeface="Consolas" pitchFamily="49" charset="0"/>
              </a:rPr>
              <a:t>[</a:t>
            </a:r>
            <a:r>
              <a:rPr lang="es-ES" sz="2000" dirty="0">
                <a:solidFill>
                  <a:srgbClr val="FFFF00"/>
                </a:solidFill>
                <a:latin typeface="Consolas" pitchFamily="49" charset="0"/>
              </a:rPr>
              <a:t>5</a:t>
            </a:r>
            <a:r>
              <a:rPr lang="es-ES" sz="2000" dirty="0">
                <a:solidFill>
                  <a:prstClr val="white"/>
                </a:solidFill>
                <a:latin typeface="Consolas" pitchFamily="49" charset="0"/>
              </a:rPr>
              <a:t>][</a:t>
            </a:r>
            <a:r>
              <a:rPr lang="es-ES" sz="2000" dirty="0">
                <a:solidFill>
                  <a:srgbClr val="FFFF00"/>
                </a:solidFill>
                <a:latin typeface="Consolas" pitchFamily="49" charset="0"/>
              </a:rPr>
              <a:t>10</a:t>
            </a:r>
            <a:r>
              <a:rPr lang="es-ES" sz="2000" dirty="0">
                <a:solidFill>
                  <a:prstClr val="white"/>
                </a:solidFill>
                <a:latin typeface="Consolas" pitchFamily="49" charset="0"/>
              </a:rPr>
              <a:t>][</a:t>
            </a:r>
            <a:r>
              <a:rPr lang="es-ES" sz="2000" dirty="0">
                <a:solidFill>
                  <a:srgbClr val="FFFF00"/>
                </a:solidFill>
                <a:latin typeface="Consolas" pitchFamily="49" charset="0"/>
              </a:rPr>
              <a:t>20</a:t>
            </a:r>
            <a:r>
              <a:rPr lang="es-ES" sz="2000" dirty="0">
                <a:solidFill>
                  <a:prstClr val="white"/>
                </a:solidFill>
                <a:latin typeface="Consolas" pitchFamily="49" charset="0"/>
              </a:rPr>
              <a:t>][</a:t>
            </a:r>
            <a:r>
              <a:rPr lang="es-ES" sz="2000" dirty="0">
                <a:solidFill>
                  <a:srgbClr val="FFFF00"/>
                </a:solidFill>
                <a:latin typeface="Consolas" pitchFamily="49" charset="0"/>
              </a:rPr>
              <a:t>10</a:t>
            </a:r>
            <a:r>
              <a:rPr lang="es-ES" sz="2000" dirty="0">
                <a:solidFill>
                  <a:prstClr val="white"/>
                </a:solidFill>
                <a:latin typeface="Consolas" pitchFamily="49" charset="0"/>
              </a:rPr>
              <a:t>];</a:t>
            </a:r>
          </a:p>
          <a:p>
            <a:pPr lvl="1" indent="1588">
              <a:spcBef>
                <a:spcPts val="0"/>
              </a:spcBef>
              <a:spcAft>
                <a:spcPts val="600"/>
              </a:spcAft>
              <a:buNone/>
            </a:pPr>
            <a:r>
              <a:rPr lang="es-ES" sz="2000" dirty="0" err="1">
                <a:solidFill>
                  <a:srgbClr val="FFC000"/>
                </a:solidFill>
                <a:latin typeface="Consolas" pitchFamily="49" charset="0"/>
              </a:rPr>
              <a:t>tMatriz</a:t>
            </a:r>
            <a:r>
              <a:rPr lang="es-ES" sz="2000" dirty="0">
                <a:solidFill>
                  <a:prstClr val="white"/>
                </a:solidFill>
                <a:latin typeface="Consolas" pitchFamily="49" charset="0"/>
              </a:rPr>
              <a:t> matriz;</a:t>
            </a:r>
          </a:p>
          <a:p>
            <a:pPr lvl="1" indent="1588">
              <a:spcBef>
                <a:spcPts val="0"/>
              </a:spcBef>
              <a:spcAft>
                <a:spcPts val="600"/>
              </a:spcAft>
              <a:buNone/>
            </a:pPr>
            <a:r>
              <a:rPr lang="es-ES" i="0" dirty="0"/>
              <a:t>Necesitaremos tantos índices como dimensiones:</a:t>
            </a:r>
          </a:p>
          <a:p>
            <a:pPr lvl="1" indent="1588">
              <a:spcBef>
                <a:spcPts val="0"/>
              </a:spcBef>
              <a:spcAft>
                <a:spcPts val="600"/>
              </a:spcAft>
              <a:buNone/>
            </a:pPr>
            <a:r>
              <a:rPr lang="es-ES" sz="2000" dirty="0">
                <a:solidFill>
                  <a:prstClr val="white"/>
                </a:solidFill>
                <a:latin typeface="Consolas" pitchFamily="49" charset="0"/>
              </a:rPr>
              <a:t>cout &lt;&lt; matriz[</a:t>
            </a:r>
            <a:r>
              <a:rPr lang="es-ES" sz="2000" dirty="0">
                <a:solidFill>
                  <a:srgbClr val="FFFF00"/>
                </a:solidFill>
                <a:latin typeface="Consolas" pitchFamily="49" charset="0"/>
              </a:rPr>
              <a:t>2</a:t>
            </a:r>
            <a:r>
              <a:rPr lang="es-ES" sz="2000" dirty="0">
                <a:solidFill>
                  <a:prstClr val="white"/>
                </a:solidFill>
                <a:latin typeface="Consolas" pitchFamily="49" charset="0"/>
              </a:rPr>
              <a:t>][</a:t>
            </a:r>
            <a:r>
              <a:rPr lang="es-ES" sz="2000" dirty="0">
                <a:solidFill>
                  <a:srgbClr val="FFFF00"/>
                </a:solidFill>
                <a:latin typeface="Consolas" pitchFamily="49" charset="0"/>
              </a:rPr>
              <a:t>9</a:t>
            </a:r>
            <a:r>
              <a:rPr lang="es-ES" sz="2000" dirty="0">
                <a:solidFill>
                  <a:prstClr val="white"/>
                </a:solidFill>
                <a:latin typeface="Consolas" pitchFamily="49" charset="0"/>
              </a:rPr>
              <a:t>][</a:t>
            </a:r>
            <a:r>
              <a:rPr lang="es-ES" sz="2000" dirty="0">
                <a:solidFill>
                  <a:srgbClr val="FFFF00"/>
                </a:solidFill>
                <a:latin typeface="Consolas" pitchFamily="49" charset="0"/>
              </a:rPr>
              <a:t>15</a:t>
            </a:r>
            <a:r>
              <a:rPr lang="es-ES" sz="2000" dirty="0">
                <a:solidFill>
                  <a:prstClr val="white"/>
                </a:solidFill>
                <a:latin typeface="Consolas" pitchFamily="49" charset="0"/>
              </a:rPr>
              <a:t>][</a:t>
            </a:r>
            <a:r>
              <a:rPr lang="es-ES" sz="2000" dirty="0">
                <a:solidFill>
                  <a:srgbClr val="FFFF00"/>
                </a:solidFill>
                <a:latin typeface="Consolas" pitchFamily="49" charset="0"/>
              </a:rPr>
              <a:t>6</a:t>
            </a:r>
            <a:r>
              <a:rPr lang="es-ES" sz="2000" dirty="0">
                <a:solidFill>
                  <a:prstClr val="white"/>
                </a:solidFill>
                <a:latin typeface="Consolas" pitchFamily="49" charset="0"/>
              </a:rPr>
              <a:t>];</a:t>
            </a:r>
            <a:endParaRPr lang="es-ES" sz="1800" dirty="0">
              <a:solidFill>
                <a:prstClr val="white"/>
              </a:solidFill>
              <a:latin typeface="Consolas" pitchFamily="49" charset="0"/>
            </a:endParaRPr>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29</a:t>
            </a:fld>
            <a:endParaRPr lang="en-US" dirty="0"/>
          </a:p>
        </p:txBody>
      </p:sp>
      <p:sp>
        <p:nvSpPr>
          <p:cNvPr id="5" name="4 Marcador de pie de página"/>
          <p:cNvSpPr>
            <a:spLocks noGrp="1"/>
          </p:cNvSpPr>
          <p:nvPr>
            <p:ph type="ftr" sz="quarter" idx="11"/>
          </p:nvPr>
        </p:nvSpPr>
        <p:spPr/>
        <p:txBody>
          <a:bodyPr/>
          <a:lstStyle/>
          <a:p>
            <a:r>
              <a:rPr lang="es-ES"/>
              <a:t>AyED I – Unidad 6</a:t>
            </a:r>
            <a:endParaRPr lang="es-ES" dirty="0"/>
          </a:p>
        </p:txBody>
      </p:sp>
      <p:pic>
        <p:nvPicPr>
          <p:cNvPr id="1027" name="Picture 3"/>
          <p:cNvPicPr>
            <a:picLocks noChangeAspect="1" noChangeArrowheads="1"/>
          </p:cNvPicPr>
          <p:nvPr/>
        </p:nvPicPr>
        <p:blipFill>
          <a:blip r:embed="rId3" cstate="print"/>
          <a:srcRect/>
          <a:stretch>
            <a:fillRect/>
          </a:stretch>
        </p:blipFill>
        <p:spPr bwMode="auto">
          <a:xfrm>
            <a:off x="9487226" y="123482"/>
            <a:ext cx="714375" cy="714375"/>
          </a:xfrm>
          <a:prstGeom prst="rect">
            <a:avLst/>
          </a:prstGeom>
          <a:ln>
            <a:noFill/>
          </a:ln>
          <a:effectLst>
            <a:softEdge rad="112500"/>
          </a:effectLst>
        </p:spPr>
      </p:pic>
      <p:pic>
        <p:nvPicPr>
          <p:cNvPr id="7" name="Cámara 6">
            <a:extLst>
              <a:ext uri="{FF2B5EF4-FFF2-40B4-BE49-F238E27FC236}">
                <a16:creationId xmlns:a16="http://schemas.microsoft.com/office/drawing/2014/main" id="{19F3C9F1-40F1-C89E-CCC1-9C2465D58AD9}"/>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748722" y="63518"/>
            <a:ext cx="1373396" cy="1373396"/>
          </a:xfrm>
          <a:prstGeom prst="ellipse">
            <a:avLst/>
          </a:prstGeom>
        </p:spPr>
      </p:pic>
    </p:spTree>
  </p:cSld>
  <p:clrMapOvr>
    <a:masterClrMapping/>
  </p:clrMapOvr>
  <p:transition spd="med">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oogle Nexus 4 Wallpaper - WallpaperSafari | Red and black wallpaper, Dark  black wallpaper, Black desktop background">
            <a:extLst>
              <a:ext uri="{FF2B5EF4-FFF2-40B4-BE49-F238E27FC236}">
                <a16:creationId xmlns:a16="http://schemas.microsoft.com/office/drawing/2014/main" id="{003A1D2F-EB48-F55E-0400-3B70ADE8BB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765"/>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a:xfrm>
            <a:off x="3752872" y="3006903"/>
            <a:ext cx="10972800" cy="500066"/>
          </a:xfrm>
        </p:spPr>
        <p:txBody>
          <a:bodyPr/>
          <a:lstStyle/>
          <a:p>
            <a:r>
              <a:rPr lang="es-ES" dirty="0"/>
              <a:t>Índice</a:t>
            </a:r>
          </a:p>
        </p:txBody>
      </p:sp>
      <p:sp>
        <p:nvSpPr>
          <p:cNvPr id="5" name="4 Marcador de pie de página"/>
          <p:cNvSpPr>
            <a:spLocks noGrp="1"/>
          </p:cNvSpPr>
          <p:nvPr>
            <p:ph type="ftr" sz="quarter" idx="11"/>
          </p:nvPr>
        </p:nvSpPr>
        <p:spPr/>
        <p:txBody>
          <a:bodyPr/>
          <a:lstStyle/>
          <a:p>
            <a:r>
              <a:rPr lang="es-ES">
                <a:solidFill>
                  <a:schemeClr val="tx1">
                    <a:lumMod val="50000"/>
                  </a:schemeClr>
                </a:solidFill>
              </a:rPr>
              <a:t>AyED I – Unidad 6</a:t>
            </a:r>
            <a:endParaRPr lang="es-ES" dirty="0">
              <a:solidFill>
                <a:schemeClr val="tx1">
                  <a:lumMod val="50000"/>
                </a:schemeClr>
              </a:solidFill>
            </a:endParaRPr>
          </a:p>
        </p:txBody>
      </p:sp>
      <p:sp>
        <p:nvSpPr>
          <p:cNvPr id="7" name="2 Marcador de contenido"/>
          <p:cNvSpPr>
            <a:spLocks noGrp="1"/>
          </p:cNvSpPr>
          <p:nvPr>
            <p:ph idx="1"/>
          </p:nvPr>
        </p:nvSpPr>
        <p:spPr>
          <a:xfrm>
            <a:off x="5921433" y="1161772"/>
            <a:ext cx="7499176" cy="5274168"/>
          </a:xfrm>
        </p:spPr>
        <p:txBody>
          <a:bodyPr>
            <a:normAutofit/>
          </a:bodyPr>
          <a:lstStyle/>
          <a:p>
            <a:pPr marL="361942" lvl="1" indent="-1588">
              <a:spcBef>
                <a:spcPts val="0"/>
              </a:spcBef>
              <a:buClr>
                <a:srgbClr val="0F6FC6">
                  <a:lumMod val="40000"/>
                  <a:lumOff val="60000"/>
                </a:srgbClr>
              </a:buClr>
              <a:buNone/>
              <a:tabLst>
                <a:tab pos="5741844" algn="r"/>
              </a:tabLst>
            </a:pPr>
            <a:r>
              <a:rPr lang="es-ES" sz="1800" dirty="0">
                <a:latin typeface="Calibri"/>
              </a:rPr>
              <a:t>Recorrido de arrays	</a:t>
            </a:r>
          </a:p>
          <a:p>
            <a:pPr marL="361942" lvl="1" indent="-1588">
              <a:spcBef>
                <a:spcPts val="0"/>
              </a:spcBef>
              <a:buClr>
                <a:srgbClr val="0F6FC6">
                  <a:lumMod val="40000"/>
                  <a:lumOff val="60000"/>
                </a:srgbClr>
              </a:buClr>
              <a:buNone/>
              <a:tabLst>
                <a:tab pos="5741844" algn="r"/>
              </a:tabLst>
            </a:pPr>
            <a:r>
              <a:rPr lang="es-ES" sz="1800" dirty="0">
                <a:latin typeface="Calibri"/>
              </a:rPr>
              <a:t>Arrays completos	</a:t>
            </a:r>
          </a:p>
          <a:p>
            <a:pPr marL="361942" lvl="1" indent="-1588">
              <a:spcBef>
                <a:spcPts val="0"/>
              </a:spcBef>
              <a:buClr>
                <a:srgbClr val="0F6FC6">
                  <a:lumMod val="40000"/>
                  <a:lumOff val="60000"/>
                </a:srgbClr>
              </a:buClr>
              <a:buNone/>
              <a:tabLst>
                <a:tab pos="5741844" algn="r"/>
              </a:tabLst>
            </a:pPr>
            <a:r>
              <a:rPr lang="es-ES" sz="1800" dirty="0">
                <a:latin typeface="Calibri"/>
              </a:rPr>
              <a:t>Arrays no completos con centinela	</a:t>
            </a:r>
          </a:p>
          <a:p>
            <a:pPr marL="361942" lvl="1" indent="-1588">
              <a:spcBef>
                <a:spcPts val="0"/>
              </a:spcBef>
              <a:buClr>
                <a:srgbClr val="0F6FC6">
                  <a:lumMod val="40000"/>
                  <a:lumOff val="60000"/>
                </a:srgbClr>
              </a:buClr>
              <a:buNone/>
              <a:tabLst>
                <a:tab pos="5741844" algn="r"/>
              </a:tabLst>
            </a:pPr>
            <a:r>
              <a:rPr lang="es-ES" sz="1800" dirty="0">
                <a:latin typeface="Calibri"/>
              </a:rPr>
              <a:t>Arrays no completos con contador	</a:t>
            </a:r>
          </a:p>
          <a:p>
            <a:pPr marL="361942" lvl="1" indent="-1588">
              <a:spcBef>
                <a:spcPts val="0"/>
              </a:spcBef>
              <a:buClr>
                <a:srgbClr val="0F6FC6">
                  <a:lumMod val="40000"/>
                  <a:lumOff val="60000"/>
                </a:srgbClr>
              </a:buClr>
              <a:buNone/>
              <a:tabLst>
                <a:tab pos="5741844" algn="r"/>
              </a:tabLst>
            </a:pPr>
            <a:r>
              <a:rPr lang="es-ES" sz="1800" dirty="0">
                <a:latin typeface="Calibri"/>
              </a:rPr>
              <a:t>	</a:t>
            </a:r>
          </a:p>
          <a:p>
            <a:pPr marL="361942" lvl="1" indent="-1588">
              <a:spcBef>
                <a:spcPts val="0"/>
              </a:spcBef>
              <a:buClr>
                <a:srgbClr val="0F6FC6">
                  <a:lumMod val="40000"/>
                  <a:lumOff val="60000"/>
                </a:srgbClr>
              </a:buClr>
              <a:buNone/>
              <a:tabLst>
                <a:tab pos="5741844" algn="r"/>
              </a:tabLst>
            </a:pPr>
            <a:r>
              <a:rPr lang="es-ES" sz="1800" dirty="0">
                <a:latin typeface="Calibri"/>
              </a:rPr>
              <a:t>Generación de números aleatorios	</a:t>
            </a:r>
          </a:p>
          <a:p>
            <a:pPr marL="361942" lvl="1" indent="-1588">
              <a:spcBef>
                <a:spcPts val="0"/>
              </a:spcBef>
              <a:buClr>
                <a:srgbClr val="0F6FC6">
                  <a:lumMod val="40000"/>
                  <a:lumOff val="60000"/>
                </a:srgbClr>
              </a:buClr>
              <a:buNone/>
              <a:tabLst>
                <a:tab pos="5741844" algn="r"/>
              </a:tabLst>
            </a:pPr>
            <a:r>
              <a:rPr lang="es-ES" sz="1800" dirty="0">
                <a:latin typeface="Calibri"/>
              </a:rPr>
              <a:t>Búsquedas en arrays	</a:t>
            </a:r>
          </a:p>
          <a:p>
            <a:pPr marL="361942" lvl="1" indent="-1588">
              <a:spcBef>
                <a:spcPts val="0"/>
              </a:spcBef>
              <a:buClr>
                <a:srgbClr val="0F6FC6">
                  <a:lumMod val="40000"/>
                  <a:lumOff val="60000"/>
                </a:srgbClr>
              </a:buClr>
              <a:buNone/>
              <a:tabLst>
                <a:tab pos="5741844" algn="r"/>
              </a:tabLst>
            </a:pPr>
            <a:r>
              <a:rPr lang="es-ES" sz="1800" dirty="0">
                <a:latin typeface="Calibri"/>
              </a:rPr>
              <a:t>Arrays completos	</a:t>
            </a:r>
          </a:p>
          <a:p>
            <a:pPr marL="361942" lvl="1" indent="-1588">
              <a:spcBef>
                <a:spcPts val="0"/>
              </a:spcBef>
              <a:buClr>
                <a:srgbClr val="0F6FC6">
                  <a:lumMod val="40000"/>
                  <a:lumOff val="60000"/>
                </a:srgbClr>
              </a:buClr>
              <a:buNone/>
              <a:tabLst>
                <a:tab pos="5741844" algn="r"/>
              </a:tabLst>
            </a:pPr>
            <a:r>
              <a:rPr lang="es-ES" sz="1800" dirty="0">
                <a:latin typeface="Calibri"/>
              </a:rPr>
              <a:t>Arrays no completos con centinela	</a:t>
            </a:r>
          </a:p>
          <a:p>
            <a:pPr marL="361942" lvl="1" indent="-1588">
              <a:spcBef>
                <a:spcPts val="0"/>
              </a:spcBef>
              <a:buClr>
                <a:srgbClr val="0F6FC6">
                  <a:lumMod val="40000"/>
                  <a:lumOff val="60000"/>
                </a:srgbClr>
              </a:buClr>
              <a:buNone/>
              <a:tabLst>
                <a:tab pos="5741844" algn="r"/>
              </a:tabLst>
            </a:pPr>
            <a:r>
              <a:rPr lang="es-ES" sz="1800" dirty="0">
                <a:latin typeface="Calibri"/>
              </a:rPr>
              <a:t>Arrays no completos con contador	</a:t>
            </a:r>
          </a:p>
          <a:p>
            <a:pPr marL="361942" lvl="1" indent="-1588">
              <a:spcBef>
                <a:spcPts val="0"/>
              </a:spcBef>
              <a:buClr>
                <a:srgbClr val="0F6FC6">
                  <a:lumMod val="40000"/>
                  <a:lumOff val="60000"/>
                </a:srgbClr>
              </a:buClr>
              <a:buNone/>
              <a:tabLst>
                <a:tab pos="5741844" algn="r"/>
              </a:tabLst>
            </a:pPr>
            <a:r>
              <a:rPr lang="es-ES" sz="1800" dirty="0">
                <a:latin typeface="Calibri"/>
              </a:rPr>
              <a:t>Recorridos y búsquedas en cadenas	</a:t>
            </a:r>
          </a:p>
          <a:p>
            <a:pPr marL="361942" lvl="1" indent="-1588">
              <a:spcBef>
                <a:spcPts val="0"/>
              </a:spcBef>
              <a:buClr>
                <a:srgbClr val="0F6FC6">
                  <a:lumMod val="40000"/>
                  <a:lumOff val="60000"/>
                </a:srgbClr>
              </a:buClr>
              <a:buNone/>
              <a:tabLst>
                <a:tab pos="5741844" algn="r"/>
              </a:tabLst>
            </a:pPr>
            <a:br>
              <a:rPr lang="es-ES" sz="1800" dirty="0">
                <a:latin typeface="Calibri"/>
              </a:rPr>
            </a:br>
            <a:r>
              <a:rPr lang="es-ES" sz="1800" dirty="0">
                <a:latin typeface="Calibri"/>
              </a:rPr>
              <a:t>Arrays multidimensionales	</a:t>
            </a:r>
          </a:p>
          <a:p>
            <a:pPr marL="361942" lvl="1" indent="-1588">
              <a:spcBef>
                <a:spcPts val="0"/>
              </a:spcBef>
              <a:buClr>
                <a:srgbClr val="0F6FC6">
                  <a:lumMod val="40000"/>
                  <a:lumOff val="60000"/>
                </a:srgbClr>
              </a:buClr>
              <a:buNone/>
              <a:tabLst>
                <a:tab pos="5741844" algn="r"/>
              </a:tabLst>
            </a:pPr>
            <a:r>
              <a:rPr lang="es-ES" sz="1800" dirty="0">
                <a:latin typeface="Calibri"/>
              </a:rPr>
              <a:t>Inicialización de arrays multidimensionales	</a:t>
            </a:r>
          </a:p>
          <a:p>
            <a:pPr marL="720707" lvl="1" indent="-4763">
              <a:spcBef>
                <a:spcPts val="0"/>
              </a:spcBef>
              <a:buClr>
                <a:srgbClr val="0F6FC6">
                  <a:lumMod val="40000"/>
                  <a:lumOff val="60000"/>
                </a:srgbClr>
              </a:buClr>
              <a:buNone/>
              <a:tabLst>
                <a:tab pos="5741844" algn="r"/>
              </a:tabLst>
            </a:pPr>
            <a:r>
              <a:rPr lang="es-ES" sz="1800" dirty="0">
                <a:latin typeface="Calibri"/>
              </a:rPr>
              <a:t>Recorrido de un array bidimensional	</a:t>
            </a:r>
          </a:p>
          <a:p>
            <a:pPr marL="720707" lvl="1" indent="-4763">
              <a:spcBef>
                <a:spcPts val="0"/>
              </a:spcBef>
              <a:buClr>
                <a:srgbClr val="0F6FC6">
                  <a:lumMod val="40000"/>
                  <a:lumOff val="60000"/>
                </a:srgbClr>
              </a:buClr>
              <a:buNone/>
              <a:tabLst>
                <a:tab pos="5741844" algn="r"/>
              </a:tabLst>
            </a:pPr>
            <a:r>
              <a:rPr lang="es-ES" sz="1800" dirty="0">
                <a:latin typeface="Calibri"/>
              </a:rPr>
              <a:t>Recorrido de un array N-dimensional	</a:t>
            </a:r>
          </a:p>
          <a:p>
            <a:pPr marL="720707" lvl="1" indent="-4763">
              <a:spcBef>
                <a:spcPts val="0"/>
              </a:spcBef>
              <a:buClr>
                <a:srgbClr val="0F6FC6">
                  <a:lumMod val="40000"/>
                  <a:lumOff val="60000"/>
                </a:srgbClr>
              </a:buClr>
              <a:buNone/>
              <a:tabLst>
                <a:tab pos="5741844" algn="r"/>
              </a:tabLst>
            </a:pPr>
            <a:r>
              <a:rPr lang="es-ES" sz="1800" dirty="0">
                <a:latin typeface="Calibri"/>
              </a:rPr>
              <a:t>Búsqueda en un array multidimensional	</a:t>
            </a:r>
          </a:p>
        </p:txBody>
      </p:sp>
      <p:sp>
        <p:nvSpPr>
          <p:cNvPr id="3" name="Marcador de número de diapositiva 2"/>
          <p:cNvSpPr>
            <a:spLocks noGrp="1"/>
          </p:cNvSpPr>
          <p:nvPr>
            <p:ph type="sldNum" sz="quarter" idx="12"/>
          </p:nvPr>
        </p:nvSpPr>
        <p:spPr/>
        <p:txBody>
          <a:bodyPr/>
          <a:lstStyle/>
          <a:p>
            <a:r>
              <a:rPr lang="en-US">
                <a:solidFill>
                  <a:schemeClr val="tx1">
                    <a:lumMod val="50000"/>
                  </a:schemeClr>
                </a:solidFill>
              </a:rPr>
              <a:t>Página </a:t>
            </a:r>
            <a:fld id="{042AED99-7FB4-404E-8A97-64753DCE42EC}" type="slidenum">
              <a:rPr lang="en-US" smtClean="0">
                <a:solidFill>
                  <a:schemeClr val="tx1">
                    <a:lumMod val="50000"/>
                  </a:schemeClr>
                </a:solidFill>
              </a:rPr>
              <a:pPr/>
              <a:t>3</a:t>
            </a:fld>
            <a:endParaRPr lang="en-US" dirty="0">
              <a:solidFill>
                <a:schemeClr val="tx1">
                  <a:lumMod val="50000"/>
                </a:schemeClr>
              </a:solidFill>
            </a:endParaRPr>
          </a:p>
        </p:txBody>
      </p:sp>
      <p:sp>
        <p:nvSpPr>
          <p:cNvPr id="6" name="3 Marcador de fecha"/>
          <p:cNvSpPr>
            <a:spLocks noGrp="1"/>
          </p:cNvSpPr>
          <p:nvPr>
            <p:ph type="dt" sz="half" idx="10"/>
          </p:nvPr>
        </p:nvSpPr>
        <p:spPr>
          <a:xfrm>
            <a:off x="574517" y="6564391"/>
            <a:ext cx="2133600" cy="273844"/>
          </a:xfrm>
          <a:prstGeom prst="rect">
            <a:avLst/>
          </a:prstGeom>
        </p:spPr>
        <p:txBody>
          <a:bodyPr vert="horz" lIns="0" tIns="0" rIns="0" bIns="0" anchor="b"/>
          <a:lstStyle>
            <a:defPPr>
              <a:defRPr lang="en-US"/>
            </a:defPPr>
            <a:lvl1pPr marL="0" algn="l" defTabSz="914400" rtl="0" eaLnBrk="1" latinLnBrk="0" hangingPunct="1">
              <a:defRPr kumimoji="0" sz="900" kern="1200">
                <a:solidFill>
                  <a:schemeClr val="tx2">
                    <a:shade val="9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81D0AD-FA06-407C-8BDD-91482DC602D2}" type="datetime12">
              <a:rPr lang="es-AR" smtClean="0">
                <a:solidFill>
                  <a:schemeClr val="tx1">
                    <a:lumMod val="50000"/>
                  </a:schemeClr>
                </a:solidFill>
              </a:rPr>
              <a:pPr/>
              <a:t>11:12 a. m.</a:t>
            </a:fld>
            <a:endParaRPr lang="en-US" dirty="0">
              <a:solidFill>
                <a:schemeClr val="tx1">
                  <a:lumMod val="50000"/>
                </a:schemeClr>
              </a:solidFill>
            </a:endParaRPr>
          </a:p>
        </p:txBody>
      </p:sp>
      <p:sp>
        <p:nvSpPr>
          <p:cNvPr id="8" name="7 CuadroTexto">
            <a:extLst>
              <a:ext uri="{FF2B5EF4-FFF2-40B4-BE49-F238E27FC236}">
                <a16:creationId xmlns:a16="http://schemas.microsoft.com/office/drawing/2014/main" id="{88C629B4-AE8C-D36A-9E3A-C5965BB327E1}"/>
              </a:ext>
            </a:extLst>
          </p:cNvPr>
          <p:cNvSpPr txBox="1">
            <a:spLocks noChangeAspect="1"/>
          </p:cNvSpPr>
          <p:nvPr/>
        </p:nvSpPr>
        <p:spPr>
          <a:xfrm>
            <a:off x="1934117" y="2576213"/>
            <a:ext cx="1548000" cy="1548000"/>
          </a:xfrm>
          <a:prstGeom prst="rect">
            <a:avLst/>
          </a:prstGeom>
          <a:solidFill>
            <a:schemeClr val="bg1">
              <a:lumMod val="95000"/>
              <a:lumOff val="5000"/>
            </a:schemeClr>
          </a:solidFill>
          <a:ln>
            <a:noFill/>
          </a:ln>
          <a:effectLst>
            <a:outerShdw blurRad="44450" dist="27940" dir="5400000" algn="ctr">
              <a:srgbClr val="000000">
                <a:alpha val="32000"/>
              </a:srgbClr>
            </a:outerShdw>
          </a:effectLst>
        </p:spPr>
        <p:style>
          <a:lnRef idx="1">
            <a:schemeClr val="accent2"/>
          </a:lnRef>
          <a:fillRef idx="3">
            <a:schemeClr val="accent2"/>
          </a:fillRef>
          <a:effectRef idx="2">
            <a:schemeClr val="accent2"/>
          </a:effectRef>
          <a:fontRef idx="minor">
            <a:schemeClr val="lt1"/>
          </a:fontRef>
        </p:style>
        <p:txBody>
          <a:bodyPr wrap="square" rtlCol="0">
            <a:noAutofit/>
          </a:bodyPr>
          <a:lstStyle/>
          <a:p>
            <a:pPr algn="ctr"/>
            <a:r>
              <a:rPr lang="es-ES" sz="8800" b="1" dirty="0">
                <a:solidFill>
                  <a:schemeClr val="bg2">
                    <a:lumMod val="20000"/>
                    <a:lumOff val="80000"/>
                  </a:schemeClr>
                </a:solidFill>
                <a:effectLst>
                  <a:outerShdw blurRad="38100" dist="38100" dir="2700000" algn="tl">
                    <a:srgbClr val="000000">
                      <a:alpha val="43137"/>
                    </a:srgbClr>
                  </a:outerShdw>
                </a:effectLst>
                <a:latin typeface="+mj-lt"/>
              </a:rPr>
              <a:t>5</a:t>
            </a:r>
          </a:p>
        </p:txBody>
      </p:sp>
      <p:sp>
        <p:nvSpPr>
          <p:cNvPr id="9" name="Abrir llave 8">
            <a:extLst>
              <a:ext uri="{FF2B5EF4-FFF2-40B4-BE49-F238E27FC236}">
                <a16:creationId xmlns:a16="http://schemas.microsoft.com/office/drawing/2014/main" id="{52C0BE7F-544F-9F6B-56BB-CBDE2F25256C}"/>
              </a:ext>
            </a:extLst>
          </p:cNvPr>
          <p:cNvSpPr/>
          <p:nvPr/>
        </p:nvSpPr>
        <p:spPr>
          <a:xfrm>
            <a:off x="5400502" y="642580"/>
            <a:ext cx="665018" cy="505618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1" name="Cerrar corchete 10">
            <a:extLst>
              <a:ext uri="{FF2B5EF4-FFF2-40B4-BE49-F238E27FC236}">
                <a16:creationId xmlns:a16="http://schemas.microsoft.com/office/drawing/2014/main" id="{EB63856D-CF48-9257-68AF-B245D7F3A6C5}"/>
              </a:ext>
            </a:extLst>
          </p:cNvPr>
          <p:cNvSpPr/>
          <p:nvPr/>
        </p:nvSpPr>
        <p:spPr>
          <a:xfrm>
            <a:off x="10439393" y="607447"/>
            <a:ext cx="211954" cy="5274168"/>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pic>
        <p:nvPicPr>
          <p:cNvPr id="10" name="Cámara 9">
            <a:extLst>
              <a:ext uri="{FF2B5EF4-FFF2-40B4-BE49-F238E27FC236}">
                <a16:creationId xmlns:a16="http://schemas.microsoft.com/office/drawing/2014/main" id="{24A17BE3-59BB-1C38-F6B3-CEF256CEA671}"/>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extLst>
      <p:ext uri="{BB962C8B-B14F-4D97-AF65-F5344CB8AC3E}">
        <p14:creationId xmlns:p14="http://schemas.microsoft.com/office/powerpoint/2010/main" val="1488722371"/>
      </p:ext>
    </p:extLst>
  </p:cSld>
  <p:clrMapOvr>
    <a:masterClrMapping/>
  </p:clrMapOvr>
  <p:transition spd="med">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67962B1F-524C-44AC-B5E3-72E7200DC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r>
              <a:rPr lang="es-ES" dirty="0"/>
              <a:t>Arrays multidimensionales</a:t>
            </a:r>
            <a:endParaRPr lang="es-ES" dirty="0">
              <a:latin typeface="Consolas" pitchFamily="49" charset="0"/>
            </a:endParaRPr>
          </a:p>
        </p:txBody>
      </p:sp>
      <p:sp>
        <p:nvSpPr>
          <p:cNvPr id="3" name="2 Marcador de contenido"/>
          <p:cNvSpPr>
            <a:spLocks noGrp="1"/>
          </p:cNvSpPr>
          <p:nvPr>
            <p:ph idx="1"/>
          </p:nvPr>
        </p:nvSpPr>
        <p:spPr>
          <a:xfrm>
            <a:off x="1981200" y="980728"/>
            <a:ext cx="8363272" cy="5110179"/>
          </a:xfrm>
        </p:spPr>
        <p:txBody>
          <a:bodyPr>
            <a:normAutofit/>
          </a:bodyPr>
          <a:lstStyle/>
          <a:p>
            <a:pPr>
              <a:spcBef>
                <a:spcPts val="0"/>
              </a:spcBef>
              <a:spcAft>
                <a:spcPts val="1200"/>
              </a:spcAft>
            </a:pPr>
            <a:r>
              <a:rPr lang="es-ES" sz="2800" dirty="0">
                <a:solidFill>
                  <a:schemeClr val="bg2">
                    <a:lumMod val="20000"/>
                    <a:lumOff val="80000"/>
                  </a:schemeClr>
                </a:solidFill>
              </a:rPr>
              <a:t>Ejemplo de array bidimensional</a:t>
            </a:r>
            <a:endParaRPr lang="es-ES" sz="2800" i="0" dirty="0">
              <a:solidFill>
                <a:schemeClr val="bg2">
                  <a:lumMod val="20000"/>
                  <a:lumOff val="80000"/>
                </a:schemeClr>
              </a:solidFill>
            </a:endParaRPr>
          </a:p>
          <a:p>
            <a:pPr lvl="1" indent="1588">
              <a:spcBef>
                <a:spcPts val="0"/>
              </a:spcBef>
              <a:spcAft>
                <a:spcPts val="600"/>
              </a:spcAft>
              <a:buNone/>
            </a:pPr>
            <a:r>
              <a:rPr lang="es-ES" dirty="0">
                <a:solidFill>
                  <a:prstClr val="white"/>
                </a:solidFill>
              </a:rPr>
              <a:t>Temperaturas mínimas y máximas</a:t>
            </a:r>
          </a:p>
          <a:p>
            <a:pPr lvl="1" indent="1588">
              <a:spcBef>
                <a:spcPts val="0"/>
              </a:spcBef>
              <a:spcAft>
                <a:spcPts val="600"/>
              </a:spcAft>
              <a:buNone/>
            </a:pPr>
            <a:r>
              <a:rPr lang="es-ES" dirty="0">
                <a:solidFill>
                  <a:prstClr val="white"/>
                </a:solidFill>
              </a:rPr>
              <a:t>Matriz bidimensional de días y mínima/máxima:</a:t>
            </a:r>
          </a:p>
          <a:p>
            <a:pPr lvl="1" indent="1588">
              <a:spcBef>
                <a:spcPts val="0"/>
              </a:spcBef>
              <a:buNone/>
            </a:pPr>
            <a:r>
              <a:rPr lang="es-ES" sz="2000" dirty="0">
                <a:solidFill>
                  <a:schemeClr val="accent2">
                    <a:lumMod val="60000"/>
                    <a:lumOff val="40000"/>
                  </a:schemeClr>
                </a:solidFill>
                <a:latin typeface="Consolas" pitchFamily="49" charset="0"/>
              </a:rPr>
              <a:t>const</a:t>
            </a:r>
            <a:r>
              <a:rPr lang="es-ES" sz="2000" dirty="0">
                <a:latin typeface="Consolas" pitchFamily="49" charset="0"/>
              </a:rPr>
              <a:t> </a:t>
            </a:r>
            <a:r>
              <a:rPr lang="es-ES" sz="2000" dirty="0">
                <a:solidFill>
                  <a:srgbClr val="FFC000"/>
                </a:solidFill>
                <a:latin typeface="Consolas" pitchFamily="49" charset="0"/>
              </a:rPr>
              <a:t>int</a:t>
            </a:r>
            <a:r>
              <a:rPr lang="es-ES" sz="2000" dirty="0">
                <a:solidFill>
                  <a:prstClr val="white"/>
                </a:solidFill>
                <a:latin typeface="Consolas" pitchFamily="49" charset="0"/>
              </a:rPr>
              <a:t> </a:t>
            </a:r>
            <a:r>
              <a:rPr lang="es-ES" sz="2000" dirty="0" err="1">
                <a:latin typeface="Consolas" pitchFamily="49" charset="0"/>
              </a:rPr>
              <a:t>MaxDias</a:t>
            </a:r>
            <a:r>
              <a:rPr lang="es-ES" sz="2000" dirty="0">
                <a:latin typeface="Consolas" pitchFamily="49" charset="0"/>
              </a:rPr>
              <a:t> = </a:t>
            </a:r>
            <a:r>
              <a:rPr lang="es-ES" sz="2000" dirty="0">
                <a:solidFill>
                  <a:srgbClr val="FFFF00"/>
                </a:solidFill>
                <a:latin typeface="Consolas" pitchFamily="49" charset="0"/>
              </a:rPr>
              <a:t>31</a:t>
            </a:r>
            <a:r>
              <a:rPr lang="es-ES" sz="2000" dirty="0">
                <a:solidFill>
                  <a:prstClr val="white"/>
                </a:solidFill>
                <a:latin typeface="Consolas" pitchFamily="49" charset="0"/>
              </a:rPr>
              <a:t>;</a:t>
            </a:r>
            <a:endParaRPr lang="es-ES" sz="2000" dirty="0">
              <a:solidFill>
                <a:schemeClr val="accent2">
                  <a:lumMod val="60000"/>
                  <a:lumOff val="40000"/>
                </a:schemeClr>
              </a:solidFill>
              <a:latin typeface="Consolas" pitchFamily="49" charset="0"/>
            </a:endParaRPr>
          </a:p>
          <a:p>
            <a:pPr lvl="1" indent="1588">
              <a:spcBef>
                <a:spcPts val="0"/>
              </a:spcBef>
              <a:buNone/>
            </a:pPr>
            <a:r>
              <a:rPr lang="es-ES" sz="2000" dirty="0">
                <a:solidFill>
                  <a:schemeClr val="accent2">
                    <a:lumMod val="60000"/>
                    <a:lumOff val="40000"/>
                  </a:schemeClr>
                </a:solidFill>
                <a:latin typeface="Consolas" pitchFamily="49" charset="0"/>
              </a:rPr>
              <a:t>const</a:t>
            </a:r>
            <a:r>
              <a:rPr lang="es-ES" sz="2000" dirty="0">
                <a:latin typeface="Consolas" pitchFamily="49" charset="0"/>
              </a:rPr>
              <a:t> </a:t>
            </a:r>
            <a:r>
              <a:rPr lang="es-ES" sz="2000" dirty="0">
                <a:solidFill>
                  <a:srgbClr val="FFC000"/>
                </a:solidFill>
                <a:latin typeface="Consolas" pitchFamily="49" charset="0"/>
              </a:rPr>
              <a:t>int</a:t>
            </a:r>
            <a:r>
              <a:rPr lang="es-ES" sz="2000" dirty="0">
                <a:solidFill>
                  <a:prstClr val="white"/>
                </a:solidFill>
                <a:latin typeface="Consolas" pitchFamily="49" charset="0"/>
              </a:rPr>
              <a:t> </a:t>
            </a:r>
            <a:r>
              <a:rPr lang="es-ES" sz="2000" dirty="0" err="1">
                <a:latin typeface="Consolas" pitchFamily="49" charset="0"/>
              </a:rPr>
              <a:t>MED</a:t>
            </a:r>
            <a:r>
              <a:rPr lang="es-ES" sz="2000" dirty="0">
                <a:latin typeface="Consolas" pitchFamily="49" charset="0"/>
              </a:rPr>
              <a:t> = </a:t>
            </a:r>
            <a:r>
              <a:rPr lang="es-ES" sz="2000" dirty="0">
                <a:solidFill>
                  <a:srgbClr val="FFFF00"/>
                </a:solidFill>
                <a:latin typeface="Consolas" pitchFamily="49" charset="0"/>
              </a:rPr>
              <a:t>2</a:t>
            </a:r>
            <a:r>
              <a:rPr lang="es-ES" sz="2000" dirty="0">
                <a:solidFill>
                  <a:prstClr val="white"/>
                </a:solidFill>
                <a:latin typeface="Consolas" pitchFamily="49" charset="0"/>
              </a:rPr>
              <a:t>; </a:t>
            </a:r>
            <a:r>
              <a:rPr lang="es-ES" sz="2000" dirty="0">
                <a:solidFill>
                  <a:srgbClr val="92D050"/>
                </a:solidFill>
                <a:latin typeface="Consolas" pitchFamily="49" charset="0"/>
              </a:rPr>
              <a:t>// Nº de medidas</a:t>
            </a:r>
            <a:endParaRPr lang="es-ES" sz="2000" dirty="0">
              <a:solidFill>
                <a:schemeClr val="accent2">
                  <a:lumMod val="60000"/>
                  <a:lumOff val="40000"/>
                </a:schemeClr>
              </a:solidFill>
              <a:latin typeface="Consolas" pitchFamily="49" charset="0"/>
            </a:endParaRPr>
          </a:p>
          <a:p>
            <a:pPr lvl="1" indent="1588">
              <a:spcBef>
                <a:spcPts val="0"/>
              </a:spcBef>
              <a:buNone/>
            </a:pPr>
            <a:r>
              <a:rPr lang="es-ES" sz="2000" dirty="0">
                <a:solidFill>
                  <a:schemeClr val="accent2">
                    <a:lumMod val="60000"/>
                    <a:lumOff val="40000"/>
                  </a:schemeClr>
                </a:solidFill>
                <a:latin typeface="Consolas" pitchFamily="49" charset="0"/>
              </a:rPr>
              <a:t>typedef </a:t>
            </a:r>
            <a:r>
              <a:rPr lang="es-ES" sz="2000" dirty="0">
                <a:solidFill>
                  <a:srgbClr val="FFC000"/>
                </a:solidFill>
                <a:latin typeface="Consolas" pitchFamily="49" charset="0"/>
              </a:rPr>
              <a:t>double</a:t>
            </a:r>
            <a:r>
              <a:rPr lang="es-ES" sz="2000" dirty="0">
                <a:solidFill>
                  <a:prstClr val="white"/>
                </a:solidFill>
                <a:latin typeface="Consolas" pitchFamily="49" charset="0"/>
              </a:rPr>
              <a:t> </a:t>
            </a:r>
            <a:r>
              <a:rPr lang="es-ES" sz="2000" dirty="0" err="1">
                <a:solidFill>
                  <a:srgbClr val="FFC000"/>
                </a:solidFill>
                <a:latin typeface="Consolas" pitchFamily="49" charset="0"/>
              </a:rPr>
              <a:t>tTemp</a:t>
            </a:r>
            <a:r>
              <a:rPr lang="es-ES" sz="2000" dirty="0">
                <a:solidFill>
                  <a:prstClr val="white"/>
                </a:solidFill>
                <a:latin typeface="Consolas" pitchFamily="49" charset="0"/>
              </a:rPr>
              <a:t>[</a:t>
            </a:r>
            <a:r>
              <a:rPr lang="es-ES" sz="2000" dirty="0" err="1">
                <a:latin typeface="Consolas" pitchFamily="49" charset="0"/>
              </a:rPr>
              <a:t>MaxDias</a:t>
            </a:r>
            <a:r>
              <a:rPr lang="es-ES" sz="2000" dirty="0">
                <a:solidFill>
                  <a:prstClr val="white"/>
                </a:solidFill>
                <a:latin typeface="Consolas" pitchFamily="49" charset="0"/>
              </a:rPr>
              <a:t>][</a:t>
            </a:r>
            <a:r>
              <a:rPr lang="es-ES" sz="2000" dirty="0" err="1">
                <a:solidFill>
                  <a:prstClr val="white"/>
                </a:solidFill>
                <a:latin typeface="Consolas" pitchFamily="49" charset="0"/>
              </a:rPr>
              <a:t>MED</a:t>
            </a:r>
            <a:r>
              <a:rPr lang="es-ES" sz="2000" dirty="0">
                <a:solidFill>
                  <a:prstClr val="white"/>
                </a:solidFill>
                <a:latin typeface="Consolas" pitchFamily="49" charset="0"/>
              </a:rPr>
              <a:t>]; </a:t>
            </a:r>
            <a:r>
              <a:rPr lang="es-ES" sz="2000" dirty="0">
                <a:solidFill>
                  <a:srgbClr val="92D050"/>
                </a:solidFill>
                <a:latin typeface="Consolas" pitchFamily="49" charset="0"/>
              </a:rPr>
              <a:t>// Día x mín./máx.</a:t>
            </a:r>
          </a:p>
          <a:p>
            <a:pPr lvl="1" indent="1588">
              <a:spcBef>
                <a:spcPts val="0"/>
              </a:spcBef>
              <a:buNone/>
            </a:pPr>
            <a:r>
              <a:rPr lang="es-ES" sz="2000" dirty="0" err="1">
                <a:solidFill>
                  <a:srgbClr val="FFC000"/>
                </a:solidFill>
                <a:latin typeface="Consolas" pitchFamily="49" charset="0"/>
              </a:rPr>
              <a:t>tTemp</a:t>
            </a:r>
            <a:r>
              <a:rPr lang="es-ES" sz="2000" dirty="0">
                <a:solidFill>
                  <a:prstClr val="white"/>
                </a:solidFill>
                <a:latin typeface="Consolas" pitchFamily="49" charset="0"/>
              </a:rPr>
              <a:t> </a:t>
            </a:r>
            <a:r>
              <a:rPr lang="es-ES" sz="2000" dirty="0" err="1">
                <a:solidFill>
                  <a:prstClr val="white"/>
                </a:solidFill>
                <a:latin typeface="Consolas" pitchFamily="49" charset="0"/>
              </a:rPr>
              <a:t>temp</a:t>
            </a:r>
            <a:r>
              <a:rPr lang="es-ES" sz="2000" dirty="0">
                <a:solidFill>
                  <a:prstClr val="white"/>
                </a:solidFill>
                <a:latin typeface="Consolas" pitchFamily="49" charset="0"/>
              </a:rPr>
              <a:t>;</a:t>
            </a:r>
          </a:p>
          <a:p>
            <a:pPr lvl="1" indent="1588">
              <a:spcBef>
                <a:spcPts val="1200"/>
              </a:spcBef>
              <a:spcAft>
                <a:spcPts val="600"/>
              </a:spcAft>
              <a:buClr>
                <a:srgbClr val="0F6FC6">
                  <a:lumMod val="40000"/>
                  <a:lumOff val="60000"/>
                </a:srgbClr>
              </a:buClr>
              <a:buNone/>
            </a:pPr>
            <a:r>
              <a:rPr lang="es-ES" dirty="0">
                <a:solidFill>
                  <a:prstClr val="white"/>
                </a:solidFill>
              </a:rPr>
              <a:t>Ahora:</a:t>
            </a:r>
          </a:p>
          <a:p>
            <a:pPr marL="714357" lvl="1" indent="-352417">
              <a:spcBef>
                <a:spcPts val="0"/>
              </a:spcBef>
              <a:spcAft>
                <a:spcPts val="600"/>
              </a:spcAft>
            </a:pPr>
            <a:r>
              <a:rPr lang="es-ES" dirty="0" err="1">
                <a:solidFill>
                  <a:prstClr val="white"/>
                </a:solidFill>
                <a:latin typeface="Consolas" pitchFamily="49" charset="0"/>
              </a:rPr>
              <a:t>temp</a:t>
            </a:r>
            <a:r>
              <a:rPr lang="es-ES" dirty="0">
                <a:solidFill>
                  <a:prstClr val="white"/>
                </a:solidFill>
                <a:latin typeface="Consolas" pitchFamily="49" charset="0"/>
              </a:rPr>
              <a:t>[i][</a:t>
            </a:r>
            <a:r>
              <a:rPr lang="es-ES" dirty="0">
                <a:solidFill>
                  <a:srgbClr val="FFFF00"/>
                </a:solidFill>
                <a:latin typeface="Consolas" pitchFamily="49" charset="0"/>
              </a:rPr>
              <a:t>0</a:t>
            </a:r>
            <a:r>
              <a:rPr lang="es-ES" dirty="0">
                <a:solidFill>
                  <a:prstClr val="white"/>
                </a:solidFill>
                <a:latin typeface="Consolas" pitchFamily="49" charset="0"/>
              </a:rPr>
              <a:t>]</a:t>
            </a:r>
            <a:r>
              <a:rPr lang="es-ES" dirty="0">
                <a:solidFill>
                  <a:prstClr val="white"/>
                </a:solidFill>
              </a:rPr>
              <a:t> es la temperatura </a:t>
            </a:r>
            <a:r>
              <a:rPr lang="es-ES" dirty="0">
                <a:solidFill>
                  <a:srgbClr val="FFC000"/>
                </a:solidFill>
              </a:rPr>
              <a:t>mínima</a:t>
            </a:r>
            <a:r>
              <a:rPr lang="es-ES" dirty="0">
                <a:solidFill>
                  <a:prstClr val="white"/>
                </a:solidFill>
              </a:rPr>
              <a:t> del día </a:t>
            </a:r>
            <a:r>
              <a:rPr lang="es-ES" dirty="0">
                <a:solidFill>
                  <a:prstClr val="white"/>
                </a:solidFill>
                <a:latin typeface="Consolas" pitchFamily="49" charset="0"/>
              </a:rPr>
              <a:t>i+1</a:t>
            </a:r>
            <a:endParaRPr lang="es-ES" dirty="0">
              <a:solidFill>
                <a:prstClr val="white"/>
              </a:solidFill>
            </a:endParaRPr>
          </a:p>
          <a:p>
            <a:pPr marL="714357" lvl="1" indent="-352417">
              <a:spcBef>
                <a:spcPts val="0"/>
              </a:spcBef>
              <a:spcAft>
                <a:spcPts val="600"/>
              </a:spcAft>
              <a:buClr>
                <a:srgbClr val="0F6FC6">
                  <a:lumMod val="40000"/>
                  <a:lumOff val="60000"/>
                </a:srgbClr>
              </a:buClr>
            </a:pPr>
            <a:r>
              <a:rPr lang="es-ES" dirty="0" err="1">
                <a:solidFill>
                  <a:prstClr val="white"/>
                </a:solidFill>
                <a:latin typeface="Consolas" pitchFamily="49" charset="0"/>
              </a:rPr>
              <a:t>temp</a:t>
            </a:r>
            <a:r>
              <a:rPr lang="es-ES" dirty="0">
                <a:solidFill>
                  <a:prstClr val="white"/>
                </a:solidFill>
                <a:latin typeface="Consolas" pitchFamily="49" charset="0"/>
              </a:rPr>
              <a:t>[i][</a:t>
            </a:r>
            <a:r>
              <a:rPr lang="es-ES" dirty="0">
                <a:solidFill>
                  <a:srgbClr val="FFFF00"/>
                </a:solidFill>
                <a:latin typeface="Consolas" pitchFamily="49" charset="0"/>
              </a:rPr>
              <a:t>1</a:t>
            </a:r>
            <a:r>
              <a:rPr lang="es-ES" dirty="0">
                <a:solidFill>
                  <a:prstClr val="white"/>
                </a:solidFill>
                <a:latin typeface="Consolas" pitchFamily="49" charset="0"/>
              </a:rPr>
              <a:t>]</a:t>
            </a:r>
            <a:r>
              <a:rPr lang="es-ES" dirty="0">
                <a:solidFill>
                  <a:prstClr val="white"/>
                </a:solidFill>
              </a:rPr>
              <a:t> es la temperatura </a:t>
            </a:r>
            <a:r>
              <a:rPr lang="es-ES" dirty="0">
                <a:solidFill>
                  <a:srgbClr val="FFC000"/>
                </a:solidFill>
              </a:rPr>
              <a:t>máxima</a:t>
            </a:r>
            <a:r>
              <a:rPr lang="es-ES" dirty="0">
                <a:solidFill>
                  <a:prstClr val="white"/>
                </a:solidFill>
              </a:rPr>
              <a:t> del día </a:t>
            </a:r>
            <a:r>
              <a:rPr lang="es-ES" dirty="0">
                <a:solidFill>
                  <a:prstClr val="white"/>
                </a:solidFill>
                <a:latin typeface="Consolas" pitchFamily="49" charset="0"/>
              </a:rPr>
              <a:t>i+1</a:t>
            </a:r>
            <a:endParaRPr lang="es-ES" dirty="0">
              <a:solidFill>
                <a:prstClr val="white"/>
              </a:solidFill>
            </a:endParaRPr>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30</a:t>
            </a:fld>
            <a:endParaRPr lang="en-US" dirty="0"/>
          </a:p>
        </p:txBody>
      </p:sp>
      <p:sp>
        <p:nvSpPr>
          <p:cNvPr id="5" name="4 Marcador de pie de página"/>
          <p:cNvSpPr>
            <a:spLocks noGrp="1"/>
          </p:cNvSpPr>
          <p:nvPr>
            <p:ph type="ftr" sz="quarter" idx="11"/>
          </p:nvPr>
        </p:nvSpPr>
        <p:spPr/>
        <p:txBody>
          <a:bodyPr/>
          <a:lstStyle/>
          <a:p>
            <a:r>
              <a:rPr lang="es-ES"/>
              <a:t>AyED I – Unidad 6</a:t>
            </a:r>
            <a:endParaRPr lang="es-ES" dirty="0"/>
          </a:p>
        </p:txBody>
      </p:sp>
      <p:graphicFrame>
        <p:nvGraphicFramePr>
          <p:cNvPr id="7" name="Tabla 6">
            <a:extLst>
              <a:ext uri="{FF2B5EF4-FFF2-40B4-BE49-F238E27FC236}">
                <a16:creationId xmlns:a16="http://schemas.microsoft.com/office/drawing/2014/main" id="{F1AC2049-3B36-1891-008D-2F9B415ADB75}"/>
              </a:ext>
            </a:extLst>
          </p:cNvPr>
          <p:cNvGraphicFramePr>
            <a:graphicFrameLocks noGrp="1"/>
          </p:cNvGraphicFramePr>
          <p:nvPr>
            <p:extLst>
              <p:ext uri="{D42A27DB-BD31-4B8C-83A1-F6EECF244321}">
                <p14:modId xmlns:p14="http://schemas.microsoft.com/office/powerpoint/2010/main" val="3051000106"/>
              </p:ext>
            </p:extLst>
          </p:nvPr>
        </p:nvGraphicFramePr>
        <p:xfrm>
          <a:off x="643652" y="2048668"/>
          <a:ext cx="1203876" cy="2760664"/>
        </p:xfrm>
        <a:graphic>
          <a:graphicData uri="http://schemas.openxmlformats.org/drawingml/2006/table">
            <a:tbl>
              <a:tblPr>
                <a:tableStyleId>{5C22544A-7EE6-4342-B048-85BDC9FD1C3A}</a:tableStyleId>
              </a:tblPr>
              <a:tblGrid>
                <a:gridCol w="581182">
                  <a:extLst>
                    <a:ext uri="{9D8B030D-6E8A-4147-A177-3AD203B41FA5}">
                      <a16:colId xmlns:a16="http://schemas.microsoft.com/office/drawing/2014/main" val="1738410393"/>
                    </a:ext>
                  </a:extLst>
                </a:gridCol>
                <a:gridCol w="622694">
                  <a:extLst>
                    <a:ext uri="{9D8B030D-6E8A-4147-A177-3AD203B41FA5}">
                      <a16:colId xmlns:a16="http://schemas.microsoft.com/office/drawing/2014/main" val="2016500984"/>
                    </a:ext>
                  </a:extLst>
                </a:gridCol>
              </a:tblGrid>
              <a:tr h="345083">
                <a:tc>
                  <a:txBody>
                    <a:bodyPr/>
                    <a:lstStyle/>
                    <a:p>
                      <a:pPr algn="ctr" fontAlgn="b"/>
                      <a:r>
                        <a:rPr lang="es-AR" sz="2000" u="none" strike="noStrike">
                          <a:solidFill>
                            <a:schemeClr val="tx1">
                              <a:lumMod val="85000"/>
                            </a:schemeClr>
                          </a:solidFill>
                          <a:effectLst/>
                        </a:rPr>
                        <a:t>12</a:t>
                      </a:r>
                      <a:endParaRPr lang="es-AR" sz="2000" b="0" i="0" u="none" strike="noStrike">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tc>
                  <a:txBody>
                    <a:bodyPr/>
                    <a:lstStyle/>
                    <a:p>
                      <a:pPr algn="ctr" fontAlgn="b"/>
                      <a:r>
                        <a:rPr lang="es-AR" sz="2000" u="none" strike="noStrike">
                          <a:solidFill>
                            <a:schemeClr val="tx1">
                              <a:lumMod val="85000"/>
                            </a:schemeClr>
                          </a:solidFill>
                          <a:effectLst/>
                        </a:rPr>
                        <a:t>11</a:t>
                      </a:r>
                      <a:endParaRPr lang="es-AR" sz="2000" b="0" i="0" u="none" strike="noStrike">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extLst>
                  <a:ext uri="{0D108BD9-81ED-4DB2-BD59-A6C34878D82A}">
                    <a16:rowId xmlns:a16="http://schemas.microsoft.com/office/drawing/2014/main" val="724102243"/>
                  </a:ext>
                </a:extLst>
              </a:tr>
              <a:tr h="345083">
                <a:tc>
                  <a:txBody>
                    <a:bodyPr/>
                    <a:lstStyle/>
                    <a:p>
                      <a:pPr algn="ctr" fontAlgn="b"/>
                      <a:r>
                        <a:rPr lang="es-AR" sz="2000" u="none" strike="noStrike">
                          <a:solidFill>
                            <a:schemeClr val="tx1">
                              <a:lumMod val="85000"/>
                            </a:schemeClr>
                          </a:solidFill>
                          <a:effectLst/>
                        </a:rPr>
                        <a:t>2</a:t>
                      </a:r>
                      <a:endParaRPr lang="es-AR" sz="2000" b="0" i="0" u="none" strike="noStrike">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tc>
                  <a:txBody>
                    <a:bodyPr/>
                    <a:lstStyle/>
                    <a:p>
                      <a:pPr algn="ctr" fontAlgn="b"/>
                      <a:r>
                        <a:rPr lang="es-AR" sz="2000" u="none" strike="noStrike">
                          <a:solidFill>
                            <a:schemeClr val="tx1">
                              <a:lumMod val="85000"/>
                            </a:schemeClr>
                          </a:solidFill>
                          <a:effectLst/>
                        </a:rPr>
                        <a:t>3</a:t>
                      </a:r>
                      <a:endParaRPr lang="es-AR" sz="2000" b="0" i="0" u="none" strike="noStrike">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extLst>
                  <a:ext uri="{0D108BD9-81ED-4DB2-BD59-A6C34878D82A}">
                    <a16:rowId xmlns:a16="http://schemas.microsoft.com/office/drawing/2014/main" val="1088631859"/>
                  </a:ext>
                </a:extLst>
              </a:tr>
              <a:tr h="345083">
                <a:tc>
                  <a:txBody>
                    <a:bodyPr/>
                    <a:lstStyle/>
                    <a:p>
                      <a:pPr algn="ctr" fontAlgn="b"/>
                      <a:r>
                        <a:rPr lang="es-AR" sz="2000" u="none" strike="noStrike">
                          <a:solidFill>
                            <a:schemeClr val="tx1">
                              <a:lumMod val="85000"/>
                            </a:schemeClr>
                          </a:solidFill>
                          <a:effectLst/>
                        </a:rPr>
                        <a:t>5</a:t>
                      </a:r>
                      <a:endParaRPr lang="es-AR" sz="2000" b="0" i="0" u="none" strike="noStrike">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tc>
                  <a:txBody>
                    <a:bodyPr/>
                    <a:lstStyle/>
                    <a:p>
                      <a:pPr algn="ctr" fontAlgn="b"/>
                      <a:r>
                        <a:rPr lang="es-AR" sz="2000" u="none" strike="noStrike">
                          <a:solidFill>
                            <a:schemeClr val="tx1">
                              <a:lumMod val="85000"/>
                            </a:schemeClr>
                          </a:solidFill>
                          <a:effectLst/>
                        </a:rPr>
                        <a:t>2</a:t>
                      </a:r>
                      <a:endParaRPr lang="es-AR" sz="2000" b="0" i="0" u="none" strike="noStrike">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extLst>
                  <a:ext uri="{0D108BD9-81ED-4DB2-BD59-A6C34878D82A}">
                    <a16:rowId xmlns:a16="http://schemas.microsoft.com/office/drawing/2014/main" val="4163935909"/>
                  </a:ext>
                </a:extLst>
              </a:tr>
              <a:tr h="345083">
                <a:tc>
                  <a:txBody>
                    <a:bodyPr/>
                    <a:lstStyle/>
                    <a:p>
                      <a:pPr algn="ctr" fontAlgn="b"/>
                      <a:r>
                        <a:rPr lang="es-AR" sz="2000" u="none" strike="noStrike">
                          <a:solidFill>
                            <a:schemeClr val="tx1">
                              <a:lumMod val="85000"/>
                            </a:schemeClr>
                          </a:solidFill>
                          <a:effectLst/>
                        </a:rPr>
                        <a:t>26</a:t>
                      </a:r>
                      <a:endParaRPr lang="es-AR" sz="2000" b="0" i="0" u="none" strike="noStrike">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tc>
                  <a:txBody>
                    <a:bodyPr/>
                    <a:lstStyle/>
                    <a:p>
                      <a:pPr algn="ctr" fontAlgn="b"/>
                      <a:r>
                        <a:rPr lang="es-AR" sz="2000" u="none" strike="noStrike">
                          <a:solidFill>
                            <a:schemeClr val="tx1">
                              <a:lumMod val="85000"/>
                            </a:schemeClr>
                          </a:solidFill>
                          <a:effectLst/>
                        </a:rPr>
                        <a:t>32</a:t>
                      </a:r>
                      <a:endParaRPr lang="es-AR" sz="2000" b="0" i="0" u="none" strike="noStrike">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extLst>
                  <a:ext uri="{0D108BD9-81ED-4DB2-BD59-A6C34878D82A}">
                    <a16:rowId xmlns:a16="http://schemas.microsoft.com/office/drawing/2014/main" val="3890055200"/>
                  </a:ext>
                </a:extLst>
              </a:tr>
              <a:tr h="345083">
                <a:tc>
                  <a:txBody>
                    <a:bodyPr/>
                    <a:lstStyle/>
                    <a:p>
                      <a:pPr algn="ctr" fontAlgn="b"/>
                      <a:r>
                        <a:rPr lang="es-AR" sz="2000" u="none" strike="noStrike">
                          <a:solidFill>
                            <a:schemeClr val="tx1">
                              <a:lumMod val="85000"/>
                            </a:schemeClr>
                          </a:solidFill>
                          <a:effectLst/>
                        </a:rPr>
                        <a:t>35</a:t>
                      </a:r>
                      <a:endParaRPr lang="es-AR" sz="2000" b="0" i="0" u="none" strike="noStrike">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tc>
                  <a:txBody>
                    <a:bodyPr/>
                    <a:lstStyle/>
                    <a:p>
                      <a:pPr algn="ctr" fontAlgn="b"/>
                      <a:r>
                        <a:rPr lang="es-AR" sz="2000" u="none" strike="noStrike">
                          <a:solidFill>
                            <a:schemeClr val="tx1">
                              <a:lumMod val="85000"/>
                            </a:schemeClr>
                          </a:solidFill>
                          <a:effectLst/>
                        </a:rPr>
                        <a:t>12</a:t>
                      </a:r>
                      <a:endParaRPr lang="es-AR" sz="2000" b="0" i="0" u="none" strike="noStrike">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extLst>
                  <a:ext uri="{0D108BD9-81ED-4DB2-BD59-A6C34878D82A}">
                    <a16:rowId xmlns:a16="http://schemas.microsoft.com/office/drawing/2014/main" val="744262249"/>
                  </a:ext>
                </a:extLst>
              </a:tr>
              <a:tr h="345083">
                <a:tc>
                  <a:txBody>
                    <a:bodyPr/>
                    <a:lstStyle/>
                    <a:p>
                      <a:pPr algn="ctr" fontAlgn="b"/>
                      <a:r>
                        <a:rPr lang="es-AR" sz="2000" u="none" strike="noStrike">
                          <a:solidFill>
                            <a:schemeClr val="tx1">
                              <a:lumMod val="85000"/>
                            </a:schemeClr>
                          </a:solidFill>
                          <a:effectLst/>
                        </a:rPr>
                        <a:t>25</a:t>
                      </a:r>
                      <a:endParaRPr lang="es-AR" sz="2000" b="0" i="0" u="none" strike="noStrike">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tc>
                  <a:txBody>
                    <a:bodyPr/>
                    <a:lstStyle/>
                    <a:p>
                      <a:pPr algn="ctr" fontAlgn="b"/>
                      <a:r>
                        <a:rPr lang="es-AR" sz="2000" u="none" strike="noStrike">
                          <a:solidFill>
                            <a:schemeClr val="tx1">
                              <a:lumMod val="85000"/>
                            </a:schemeClr>
                          </a:solidFill>
                          <a:effectLst/>
                        </a:rPr>
                        <a:t>1</a:t>
                      </a:r>
                      <a:endParaRPr lang="es-AR" sz="2000" b="0" i="0" u="none" strike="noStrike">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extLst>
                  <a:ext uri="{0D108BD9-81ED-4DB2-BD59-A6C34878D82A}">
                    <a16:rowId xmlns:a16="http://schemas.microsoft.com/office/drawing/2014/main" val="230714854"/>
                  </a:ext>
                </a:extLst>
              </a:tr>
              <a:tr h="345083">
                <a:tc>
                  <a:txBody>
                    <a:bodyPr/>
                    <a:lstStyle/>
                    <a:p>
                      <a:pPr algn="ctr" fontAlgn="b"/>
                      <a:r>
                        <a:rPr lang="es-AR" sz="2000" u="none" strike="noStrike">
                          <a:solidFill>
                            <a:schemeClr val="tx1">
                              <a:lumMod val="85000"/>
                            </a:schemeClr>
                          </a:solidFill>
                          <a:effectLst/>
                        </a:rPr>
                        <a:t>…</a:t>
                      </a:r>
                      <a:endParaRPr lang="es-AR" sz="2000" b="0" i="0" u="none" strike="noStrike">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tc>
                  <a:txBody>
                    <a:bodyPr/>
                    <a:lstStyle/>
                    <a:p>
                      <a:pPr algn="ctr" fontAlgn="b"/>
                      <a:r>
                        <a:rPr lang="es-AR" sz="2000" u="none" strike="noStrike">
                          <a:solidFill>
                            <a:schemeClr val="tx1">
                              <a:lumMod val="85000"/>
                            </a:schemeClr>
                          </a:solidFill>
                          <a:effectLst/>
                        </a:rPr>
                        <a:t>…</a:t>
                      </a:r>
                      <a:endParaRPr lang="es-AR" sz="2000" b="0" i="0" u="none" strike="noStrike">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extLst>
                  <a:ext uri="{0D108BD9-81ED-4DB2-BD59-A6C34878D82A}">
                    <a16:rowId xmlns:a16="http://schemas.microsoft.com/office/drawing/2014/main" val="325391575"/>
                  </a:ext>
                </a:extLst>
              </a:tr>
              <a:tr h="345083">
                <a:tc>
                  <a:txBody>
                    <a:bodyPr/>
                    <a:lstStyle/>
                    <a:p>
                      <a:pPr algn="ctr" fontAlgn="b"/>
                      <a:r>
                        <a:rPr lang="es-AR" sz="2000" u="none" strike="noStrike">
                          <a:solidFill>
                            <a:schemeClr val="tx1">
                              <a:lumMod val="85000"/>
                            </a:schemeClr>
                          </a:solidFill>
                          <a:effectLst/>
                        </a:rPr>
                        <a:t>5</a:t>
                      </a:r>
                      <a:endParaRPr lang="es-AR" sz="2000" b="0" i="0" u="none" strike="noStrike">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tc>
                  <a:txBody>
                    <a:bodyPr/>
                    <a:lstStyle/>
                    <a:p>
                      <a:pPr algn="ctr" fontAlgn="b"/>
                      <a:r>
                        <a:rPr lang="es-AR" sz="2000" u="none" strike="noStrike" dirty="0">
                          <a:solidFill>
                            <a:schemeClr val="tx1">
                              <a:lumMod val="85000"/>
                            </a:schemeClr>
                          </a:solidFill>
                          <a:effectLst/>
                        </a:rPr>
                        <a:t>3</a:t>
                      </a:r>
                      <a:endParaRPr lang="es-AR" sz="2000" b="0" i="0" u="none" strike="noStrike" dirty="0">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extLst>
                  <a:ext uri="{0D108BD9-81ED-4DB2-BD59-A6C34878D82A}">
                    <a16:rowId xmlns:a16="http://schemas.microsoft.com/office/drawing/2014/main" val="2513074134"/>
                  </a:ext>
                </a:extLst>
              </a:tr>
            </a:tbl>
          </a:graphicData>
        </a:graphic>
      </p:graphicFrame>
      <p:pic>
        <p:nvPicPr>
          <p:cNvPr id="8" name="Cámara 7">
            <a:extLst>
              <a:ext uri="{FF2B5EF4-FFF2-40B4-BE49-F238E27FC236}">
                <a16:creationId xmlns:a16="http://schemas.microsoft.com/office/drawing/2014/main" id="{C44B1A5B-28FB-F3E7-202C-7D1B13587B31}"/>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1000"/>
                                        <p:tgtEl>
                                          <p:spTgt spid="3">
                                            <p:txEl>
                                              <p:pRg st="3" end="3"/>
                                            </p:txEl>
                                          </p:spTgt>
                                        </p:tgtEl>
                                      </p:cBhvr>
                                    </p:animEffec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1000"/>
                                        <p:tgtEl>
                                          <p:spTgt spid="3">
                                            <p:txEl>
                                              <p:pRg st="4" end="4"/>
                                            </p:txEl>
                                          </p:spTgt>
                                        </p:tgtEl>
                                      </p:cBhvr>
                                    </p:animEffect>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1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10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left)">
                                      <p:cBhvr>
                                        <p:cTn id="34" dur="1000"/>
                                        <p:tgtEl>
                                          <p:spTgt spid="3">
                                            <p:txEl>
                                              <p:pRg st="7" end="7"/>
                                            </p:txEl>
                                          </p:spTgt>
                                        </p:tgtEl>
                                      </p:cBhvr>
                                    </p:animEffect>
                                  </p:childTnLst>
                                </p:cTn>
                              </p:par>
                            </p:childTnLst>
                          </p:cTn>
                        </p:par>
                        <p:par>
                          <p:cTn id="35" fill="hold">
                            <p:stCondLst>
                              <p:cond delay="1000"/>
                            </p:stCondLst>
                            <p:childTnLst>
                              <p:par>
                                <p:cTn id="36" presetID="22" presetClass="entr" presetSubtype="8" fill="hold" nodeType="after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wipe(left)">
                                      <p:cBhvr>
                                        <p:cTn id="38" dur="1000"/>
                                        <p:tgtEl>
                                          <p:spTgt spid="3">
                                            <p:txEl>
                                              <p:pRg st="8" end="8"/>
                                            </p:txEl>
                                          </p:spTgt>
                                        </p:tgtEl>
                                      </p:cBhvr>
                                    </p:animEffect>
                                  </p:childTnLst>
                                </p:cTn>
                              </p:par>
                            </p:childTnLst>
                          </p:cTn>
                        </p:par>
                        <p:par>
                          <p:cTn id="39" fill="hold">
                            <p:stCondLst>
                              <p:cond delay="2000"/>
                            </p:stCondLst>
                            <p:childTnLst>
                              <p:par>
                                <p:cTn id="40" presetID="22" presetClass="entr" presetSubtype="8" fill="hold" nodeType="after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left)">
                                      <p:cBhvr>
                                        <p:cTn id="42"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BDA35B6C-0015-0DF1-523E-3020895086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r>
              <a:rPr lang="es-ES" dirty="0"/>
              <a:t>Arrays multidimensionales</a:t>
            </a:r>
            <a:endParaRPr lang="es-ES" dirty="0">
              <a:latin typeface="Consolas" pitchFamily="49" charset="0"/>
            </a:endParaRPr>
          </a:p>
        </p:txBody>
      </p:sp>
      <p:sp>
        <p:nvSpPr>
          <p:cNvPr id="3" name="2 Marcador de contenido"/>
          <p:cNvSpPr>
            <a:spLocks noGrp="1"/>
          </p:cNvSpPr>
          <p:nvPr>
            <p:ph idx="1"/>
          </p:nvPr>
        </p:nvSpPr>
        <p:spPr>
          <a:xfrm>
            <a:off x="1981200" y="980728"/>
            <a:ext cx="8363272" cy="5110179"/>
          </a:xfrm>
        </p:spPr>
        <p:txBody>
          <a:bodyPr>
            <a:noAutofit/>
          </a:bodyPr>
          <a:lstStyle/>
          <a:p>
            <a:pPr lvl="1" indent="1588">
              <a:spcBef>
                <a:spcPts val="0"/>
              </a:spcBef>
              <a:buNone/>
            </a:pPr>
            <a:r>
              <a:rPr lang="es-ES" sz="1800" dirty="0">
                <a:solidFill>
                  <a:srgbClr val="FFC000"/>
                </a:solidFill>
                <a:latin typeface="Consolas" pitchFamily="49" charset="0"/>
              </a:rPr>
              <a:t>int</a:t>
            </a:r>
            <a:r>
              <a:rPr lang="es-ES" sz="1800" dirty="0">
                <a:latin typeface="Consolas" pitchFamily="49" charset="0"/>
              </a:rPr>
              <a:t> main() {</a:t>
            </a:r>
          </a:p>
          <a:p>
            <a:pPr lvl="1" indent="1588">
              <a:spcBef>
                <a:spcPts val="0"/>
              </a:spcBef>
              <a:buNone/>
            </a:pPr>
            <a:r>
              <a:rPr lang="es-ES" sz="1800" dirty="0">
                <a:latin typeface="Consolas" pitchFamily="49" charset="0"/>
              </a:rPr>
              <a:t>   </a:t>
            </a:r>
            <a:r>
              <a:rPr lang="es-ES" sz="1800" dirty="0">
                <a:solidFill>
                  <a:schemeClr val="accent2">
                    <a:lumMod val="60000"/>
                    <a:lumOff val="40000"/>
                  </a:schemeClr>
                </a:solidFill>
                <a:latin typeface="Consolas" pitchFamily="49" charset="0"/>
              </a:rPr>
              <a:t>const </a:t>
            </a:r>
            <a:r>
              <a:rPr lang="es-ES" sz="1800" dirty="0">
                <a:solidFill>
                  <a:srgbClr val="FFC000"/>
                </a:solidFill>
                <a:latin typeface="Consolas" pitchFamily="49" charset="0"/>
              </a:rPr>
              <a:t>int</a:t>
            </a:r>
            <a:r>
              <a:rPr lang="es-ES" sz="1800" dirty="0">
                <a:latin typeface="Consolas" pitchFamily="49" charset="0"/>
              </a:rPr>
              <a:t> </a:t>
            </a:r>
            <a:r>
              <a:rPr lang="es-ES" sz="1800" dirty="0" err="1">
                <a:latin typeface="Consolas" pitchFamily="49" charset="0"/>
              </a:rPr>
              <a:t>MaxDias</a:t>
            </a:r>
            <a:r>
              <a:rPr lang="es-ES" sz="1800" dirty="0">
                <a:latin typeface="Consolas" pitchFamily="49" charset="0"/>
              </a:rPr>
              <a:t> = </a:t>
            </a:r>
            <a:r>
              <a:rPr lang="es-ES" sz="1800" dirty="0">
                <a:solidFill>
                  <a:srgbClr val="FFFF00"/>
                </a:solidFill>
                <a:latin typeface="Consolas" pitchFamily="49" charset="0"/>
              </a:rPr>
              <a:t>31</a:t>
            </a:r>
            <a:r>
              <a:rPr lang="es-ES" sz="1800" dirty="0">
                <a:latin typeface="Consolas" pitchFamily="49" charset="0"/>
              </a:rPr>
              <a:t>;</a:t>
            </a:r>
          </a:p>
          <a:p>
            <a:pPr lvl="1" indent="1588">
              <a:spcBef>
                <a:spcPts val="0"/>
              </a:spcBef>
              <a:buNone/>
            </a:pPr>
            <a:r>
              <a:rPr lang="es-ES" sz="1800" dirty="0">
                <a:solidFill>
                  <a:schemeClr val="accent2">
                    <a:lumMod val="60000"/>
                    <a:lumOff val="40000"/>
                  </a:schemeClr>
                </a:solidFill>
                <a:latin typeface="Consolas" pitchFamily="49" charset="0"/>
              </a:rPr>
              <a:t>   const</a:t>
            </a:r>
            <a:r>
              <a:rPr lang="es-ES" sz="1800" dirty="0">
                <a:latin typeface="Consolas" pitchFamily="49" charset="0"/>
              </a:rPr>
              <a:t> </a:t>
            </a:r>
            <a:r>
              <a:rPr lang="es-ES" sz="1800" dirty="0">
                <a:solidFill>
                  <a:srgbClr val="FFC000"/>
                </a:solidFill>
                <a:latin typeface="Consolas" pitchFamily="49" charset="0"/>
              </a:rPr>
              <a:t>int</a:t>
            </a:r>
            <a:r>
              <a:rPr lang="es-ES" sz="1800" dirty="0">
                <a:solidFill>
                  <a:prstClr val="white"/>
                </a:solidFill>
                <a:latin typeface="Consolas" pitchFamily="49" charset="0"/>
              </a:rPr>
              <a:t> </a:t>
            </a:r>
            <a:r>
              <a:rPr lang="es-ES" sz="1800" dirty="0" err="1">
                <a:latin typeface="Consolas" pitchFamily="49" charset="0"/>
              </a:rPr>
              <a:t>MED</a:t>
            </a:r>
            <a:r>
              <a:rPr lang="es-ES" sz="1800" dirty="0">
                <a:latin typeface="Consolas" pitchFamily="49" charset="0"/>
              </a:rPr>
              <a:t> = </a:t>
            </a:r>
            <a:r>
              <a:rPr lang="es-ES" sz="1800" dirty="0">
                <a:solidFill>
                  <a:srgbClr val="FFFF00"/>
                </a:solidFill>
                <a:latin typeface="Consolas" pitchFamily="49" charset="0"/>
              </a:rPr>
              <a:t>2</a:t>
            </a:r>
            <a:r>
              <a:rPr lang="es-ES" sz="1800" dirty="0">
                <a:solidFill>
                  <a:prstClr val="white"/>
                </a:solidFill>
                <a:latin typeface="Consolas" pitchFamily="49" charset="0"/>
              </a:rPr>
              <a:t>; </a:t>
            </a:r>
            <a:r>
              <a:rPr lang="es-ES" sz="1800" dirty="0">
                <a:solidFill>
                  <a:srgbClr val="92D050"/>
                </a:solidFill>
                <a:latin typeface="Consolas" pitchFamily="49" charset="0"/>
              </a:rPr>
              <a:t>// Nº de medidas</a:t>
            </a:r>
            <a:endParaRPr lang="es-ES" sz="1800" dirty="0">
              <a:solidFill>
                <a:schemeClr val="accent2">
                  <a:lumMod val="60000"/>
                  <a:lumOff val="40000"/>
                </a:schemeClr>
              </a:solidFill>
              <a:latin typeface="Consolas" pitchFamily="49" charset="0"/>
            </a:endParaRPr>
          </a:p>
          <a:p>
            <a:pPr lvl="1" indent="1588">
              <a:spcBef>
                <a:spcPts val="0"/>
              </a:spcBef>
              <a:buNone/>
            </a:pPr>
            <a:r>
              <a:rPr lang="es-ES" sz="1800" dirty="0">
                <a:latin typeface="Consolas" pitchFamily="49" charset="0"/>
              </a:rPr>
              <a:t>   </a:t>
            </a:r>
            <a:r>
              <a:rPr lang="es-ES" sz="1800" dirty="0">
                <a:solidFill>
                  <a:schemeClr val="accent2">
                    <a:lumMod val="60000"/>
                    <a:lumOff val="40000"/>
                  </a:schemeClr>
                </a:solidFill>
                <a:latin typeface="Consolas" pitchFamily="49" charset="0"/>
              </a:rPr>
              <a:t>typedef</a:t>
            </a:r>
            <a:r>
              <a:rPr lang="es-ES" sz="1800" dirty="0">
                <a:latin typeface="Consolas" pitchFamily="49" charset="0"/>
              </a:rPr>
              <a:t> double </a:t>
            </a:r>
            <a:r>
              <a:rPr lang="es-ES" sz="1800" dirty="0" err="1">
                <a:solidFill>
                  <a:srgbClr val="FFC000"/>
                </a:solidFill>
                <a:latin typeface="Consolas" pitchFamily="49" charset="0"/>
              </a:rPr>
              <a:t>tTemp</a:t>
            </a:r>
            <a:r>
              <a:rPr lang="es-ES" sz="1800" dirty="0">
                <a:latin typeface="Consolas" pitchFamily="49" charset="0"/>
              </a:rPr>
              <a:t>[</a:t>
            </a:r>
            <a:r>
              <a:rPr lang="es-ES" sz="1800" dirty="0" err="1">
                <a:latin typeface="Consolas" pitchFamily="49" charset="0"/>
              </a:rPr>
              <a:t>MaxDias</a:t>
            </a:r>
            <a:r>
              <a:rPr lang="es-ES" sz="1800" dirty="0">
                <a:latin typeface="Consolas" pitchFamily="49" charset="0"/>
              </a:rPr>
              <a:t>][</a:t>
            </a:r>
            <a:r>
              <a:rPr lang="es-ES" sz="1800" dirty="0" err="1">
                <a:latin typeface="Consolas" pitchFamily="49" charset="0"/>
              </a:rPr>
              <a:t>MED</a:t>
            </a:r>
            <a:r>
              <a:rPr lang="es-ES" sz="1800" dirty="0">
                <a:latin typeface="Consolas" pitchFamily="49" charset="0"/>
              </a:rPr>
              <a:t>]; </a:t>
            </a:r>
            <a:r>
              <a:rPr lang="es-ES" sz="1800" dirty="0">
                <a:solidFill>
                  <a:srgbClr val="92D050"/>
                </a:solidFill>
                <a:latin typeface="Consolas" pitchFamily="49" charset="0"/>
              </a:rPr>
              <a:t>// Día x mín./máx.</a:t>
            </a:r>
          </a:p>
          <a:p>
            <a:pPr lvl="1" indent="1588">
              <a:spcBef>
                <a:spcPts val="0"/>
              </a:spcBef>
              <a:buNone/>
            </a:pPr>
            <a:r>
              <a:rPr lang="es-ES" sz="1800" dirty="0">
                <a:latin typeface="Consolas" pitchFamily="49" charset="0"/>
              </a:rPr>
              <a:t>   </a:t>
            </a:r>
            <a:r>
              <a:rPr lang="es-ES" sz="1800" dirty="0">
                <a:solidFill>
                  <a:srgbClr val="FFC000"/>
                </a:solidFill>
                <a:latin typeface="Consolas" pitchFamily="49" charset="0"/>
              </a:rPr>
              <a:t>tTemp</a:t>
            </a:r>
            <a:r>
              <a:rPr lang="es-ES" sz="1800" dirty="0">
                <a:latin typeface="Consolas" pitchFamily="49" charset="0"/>
              </a:rPr>
              <a:t> </a:t>
            </a:r>
            <a:r>
              <a:rPr lang="es-ES" sz="1800" dirty="0" err="1">
                <a:latin typeface="Consolas" pitchFamily="49" charset="0"/>
              </a:rPr>
              <a:t>temp</a:t>
            </a:r>
            <a:r>
              <a:rPr lang="es-ES" sz="1800" dirty="0">
                <a:latin typeface="Consolas" pitchFamily="49" charset="0"/>
              </a:rPr>
              <a:t>;</a:t>
            </a:r>
          </a:p>
          <a:p>
            <a:pPr lvl="1" indent="1588">
              <a:spcBef>
                <a:spcPts val="0"/>
              </a:spcBef>
              <a:buNone/>
            </a:pPr>
            <a:r>
              <a:rPr lang="es-ES" sz="1800" dirty="0">
                <a:latin typeface="Consolas" pitchFamily="49" charset="0"/>
              </a:rPr>
              <a:t>   </a:t>
            </a:r>
            <a:r>
              <a:rPr lang="es-ES" sz="1800" dirty="0">
                <a:solidFill>
                  <a:srgbClr val="FFC000"/>
                </a:solidFill>
                <a:latin typeface="Consolas" pitchFamily="49" charset="0"/>
              </a:rPr>
              <a:t>double</a:t>
            </a:r>
            <a:r>
              <a:rPr lang="es-ES" sz="1800" dirty="0">
                <a:latin typeface="Consolas" pitchFamily="49" charset="0"/>
              </a:rPr>
              <a:t> </a:t>
            </a:r>
            <a:r>
              <a:rPr lang="es-ES" sz="1800" dirty="0" err="1">
                <a:latin typeface="Consolas" pitchFamily="49" charset="0"/>
              </a:rPr>
              <a:t>tMaxMedia</a:t>
            </a:r>
            <a:r>
              <a:rPr lang="es-ES" sz="1800" dirty="0">
                <a:latin typeface="Consolas" pitchFamily="49" charset="0"/>
              </a:rPr>
              <a:t> = </a:t>
            </a:r>
            <a:r>
              <a:rPr lang="es-ES" sz="1800" dirty="0">
                <a:solidFill>
                  <a:srgbClr val="FFFF00"/>
                </a:solidFill>
                <a:latin typeface="Consolas" pitchFamily="49" charset="0"/>
              </a:rPr>
              <a:t>0</a:t>
            </a:r>
            <a:r>
              <a:rPr lang="es-ES" sz="1800" dirty="0">
                <a:latin typeface="Consolas" pitchFamily="49" charset="0"/>
              </a:rPr>
              <a:t>, </a:t>
            </a:r>
            <a:r>
              <a:rPr lang="es-ES" sz="1800" dirty="0" err="1">
                <a:latin typeface="Consolas" pitchFamily="49" charset="0"/>
              </a:rPr>
              <a:t>tMinMedia</a:t>
            </a:r>
            <a:r>
              <a:rPr lang="es-ES" sz="1800" dirty="0">
                <a:latin typeface="Consolas" pitchFamily="49" charset="0"/>
              </a:rPr>
              <a:t> = </a:t>
            </a:r>
            <a:r>
              <a:rPr lang="es-ES" sz="1800" dirty="0">
                <a:solidFill>
                  <a:srgbClr val="FFFF00"/>
                </a:solidFill>
                <a:latin typeface="Consolas" pitchFamily="49" charset="0"/>
              </a:rPr>
              <a:t>0</a:t>
            </a:r>
            <a:r>
              <a:rPr lang="es-ES" sz="1800" dirty="0">
                <a:latin typeface="Consolas" pitchFamily="49" charset="0"/>
              </a:rPr>
              <a:t>,</a:t>
            </a:r>
          </a:p>
          <a:p>
            <a:pPr lvl="1" indent="1588">
              <a:spcBef>
                <a:spcPts val="0"/>
              </a:spcBef>
              <a:buNone/>
            </a:pPr>
            <a:r>
              <a:rPr lang="es-ES" sz="1800" dirty="0">
                <a:latin typeface="Consolas" pitchFamily="49" charset="0"/>
              </a:rPr>
              <a:t>          </a:t>
            </a:r>
            <a:r>
              <a:rPr lang="es-ES" sz="1800" dirty="0" err="1">
                <a:latin typeface="Consolas" pitchFamily="49" charset="0"/>
              </a:rPr>
              <a:t>tMaxAbs</a:t>
            </a:r>
            <a:r>
              <a:rPr lang="es-ES" sz="1800" dirty="0">
                <a:latin typeface="Consolas" pitchFamily="49" charset="0"/>
              </a:rPr>
              <a:t> = </a:t>
            </a:r>
            <a:r>
              <a:rPr lang="es-ES" sz="1800" dirty="0">
                <a:solidFill>
                  <a:srgbClr val="FFFF00"/>
                </a:solidFill>
                <a:latin typeface="Consolas" pitchFamily="49" charset="0"/>
              </a:rPr>
              <a:t>-100</a:t>
            </a:r>
            <a:r>
              <a:rPr lang="es-ES" sz="1800" dirty="0">
                <a:latin typeface="Consolas" pitchFamily="49" charset="0"/>
              </a:rPr>
              <a:t>, </a:t>
            </a:r>
            <a:r>
              <a:rPr lang="es-ES" sz="1800" dirty="0" err="1">
                <a:latin typeface="Consolas" pitchFamily="49" charset="0"/>
              </a:rPr>
              <a:t>tMinAbs</a:t>
            </a:r>
            <a:r>
              <a:rPr lang="es-ES" sz="1800" dirty="0">
                <a:latin typeface="Consolas" pitchFamily="49" charset="0"/>
              </a:rPr>
              <a:t> = </a:t>
            </a:r>
            <a:r>
              <a:rPr lang="es-ES" sz="1800" dirty="0">
                <a:solidFill>
                  <a:srgbClr val="FFFF00"/>
                </a:solidFill>
                <a:latin typeface="Consolas" pitchFamily="49" charset="0"/>
              </a:rPr>
              <a:t>100</a:t>
            </a:r>
            <a:r>
              <a:rPr lang="es-ES" sz="1800" dirty="0">
                <a:latin typeface="Consolas" pitchFamily="49" charset="0"/>
              </a:rPr>
              <a:t>;</a:t>
            </a:r>
          </a:p>
          <a:p>
            <a:pPr lvl="1" indent="1588">
              <a:spcBef>
                <a:spcPts val="0"/>
              </a:spcBef>
              <a:buNone/>
            </a:pPr>
            <a:r>
              <a:rPr lang="es-ES" sz="1800" dirty="0">
                <a:latin typeface="Consolas" pitchFamily="49" charset="0"/>
              </a:rPr>
              <a:t>   </a:t>
            </a:r>
            <a:r>
              <a:rPr lang="es-ES" sz="1800" dirty="0">
                <a:solidFill>
                  <a:srgbClr val="FFC000"/>
                </a:solidFill>
                <a:latin typeface="Consolas" pitchFamily="49" charset="0"/>
              </a:rPr>
              <a:t>int</a:t>
            </a:r>
            <a:r>
              <a:rPr lang="es-ES" sz="1800" dirty="0">
                <a:latin typeface="Consolas" pitchFamily="49" charset="0"/>
              </a:rPr>
              <a:t> </a:t>
            </a:r>
            <a:r>
              <a:rPr lang="es-ES" sz="1800" dirty="0" err="1">
                <a:latin typeface="Consolas" pitchFamily="49" charset="0"/>
              </a:rPr>
              <a:t>dia</a:t>
            </a:r>
            <a:r>
              <a:rPr lang="es-ES" sz="1800" dirty="0">
                <a:latin typeface="Consolas" pitchFamily="49" charset="0"/>
              </a:rPr>
              <a:t> = </a:t>
            </a:r>
            <a:r>
              <a:rPr lang="es-ES" sz="1800" dirty="0">
                <a:solidFill>
                  <a:srgbClr val="FFFF00"/>
                </a:solidFill>
                <a:latin typeface="Consolas" pitchFamily="49" charset="0"/>
              </a:rPr>
              <a:t>0</a:t>
            </a:r>
            <a:r>
              <a:rPr lang="es-ES" sz="1800" dirty="0">
                <a:latin typeface="Consolas" pitchFamily="49" charset="0"/>
              </a:rPr>
              <a:t>;</a:t>
            </a:r>
          </a:p>
          <a:p>
            <a:pPr lvl="1" indent="1588">
              <a:spcBef>
                <a:spcPts val="0"/>
              </a:spcBef>
              <a:buNone/>
            </a:pPr>
            <a:r>
              <a:rPr lang="es-ES" sz="1800" dirty="0">
                <a:latin typeface="Consolas" pitchFamily="49" charset="0"/>
              </a:rPr>
              <a:t>   </a:t>
            </a:r>
            <a:r>
              <a:rPr lang="es-ES" sz="1800" dirty="0">
                <a:solidFill>
                  <a:srgbClr val="FFC000"/>
                </a:solidFill>
                <a:latin typeface="Consolas" pitchFamily="49" charset="0"/>
              </a:rPr>
              <a:t>double</a:t>
            </a:r>
            <a:r>
              <a:rPr lang="es-ES" sz="1800" dirty="0">
                <a:latin typeface="Consolas" pitchFamily="49" charset="0"/>
              </a:rPr>
              <a:t> max, min;</a:t>
            </a:r>
          </a:p>
          <a:p>
            <a:pPr lvl="1" indent="1588">
              <a:spcBef>
                <a:spcPts val="0"/>
              </a:spcBef>
              <a:buNone/>
            </a:pPr>
            <a:r>
              <a:rPr lang="es-ES" sz="1800" dirty="0">
                <a:latin typeface="Consolas" pitchFamily="49" charset="0"/>
              </a:rPr>
              <a:t>   </a:t>
            </a:r>
            <a:r>
              <a:rPr lang="es-ES" sz="1800" dirty="0">
                <a:solidFill>
                  <a:srgbClr val="FFC000"/>
                </a:solidFill>
                <a:latin typeface="Consolas" pitchFamily="49" charset="0"/>
              </a:rPr>
              <a:t>ifstream</a:t>
            </a:r>
            <a:r>
              <a:rPr lang="es-ES" sz="1800" dirty="0">
                <a:latin typeface="Consolas" pitchFamily="49" charset="0"/>
              </a:rPr>
              <a:t> archivo;</a:t>
            </a:r>
          </a:p>
          <a:p>
            <a:pPr lvl="1" indent="1588">
              <a:spcBef>
                <a:spcPts val="0"/>
              </a:spcBef>
              <a:buNone/>
            </a:pPr>
            <a:endParaRPr lang="es-ES" sz="1800" dirty="0">
              <a:latin typeface="Consolas" pitchFamily="49" charset="0"/>
            </a:endParaRPr>
          </a:p>
          <a:p>
            <a:pPr lvl="1" indent="1588">
              <a:spcBef>
                <a:spcPts val="0"/>
              </a:spcBef>
              <a:buNone/>
            </a:pPr>
            <a:r>
              <a:rPr lang="es-ES" sz="1800" dirty="0">
                <a:latin typeface="Consolas" pitchFamily="49" charset="0"/>
              </a:rPr>
              <a:t>   archivo.open(</a:t>
            </a:r>
            <a:r>
              <a:rPr lang="es-ES" sz="1800" dirty="0">
                <a:solidFill>
                  <a:srgbClr val="FFFF00"/>
                </a:solidFill>
                <a:latin typeface="Consolas" pitchFamily="49" charset="0"/>
              </a:rPr>
              <a:t>"temp.txt"</a:t>
            </a:r>
            <a:r>
              <a:rPr lang="es-ES" sz="1800" dirty="0">
                <a:latin typeface="Consolas" pitchFamily="49" charset="0"/>
              </a:rPr>
              <a:t>);</a:t>
            </a:r>
          </a:p>
          <a:p>
            <a:pPr lvl="1" indent="1588">
              <a:spcBef>
                <a:spcPts val="0"/>
              </a:spcBef>
              <a:buNone/>
            </a:pPr>
            <a:r>
              <a:rPr lang="es-ES" sz="1800" dirty="0">
                <a:latin typeface="Consolas" pitchFamily="49" charset="0"/>
              </a:rPr>
              <a:t>   </a:t>
            </a:r>
            <a:r>
              <a:rPr lang="es-ES" sz="1800" dirty="0">
                <a:solidFill>
                  <a:schemeClr val="accent2">
                    <a:lumMod val="60000"/>
                    <a:lumOff val="40000"/>
                  </a:schemeClr>
                </a:solidFill>
                <a:latin typeface="Consolas" pitchFamily="49" charset="0"/>
              </a:rPr>
              <a:t>if </a:t>
            </a:r>
            <a:r>
              <a:rPr lang="es-ES" sz="1800" dirty="0">
                <a:latin typeface="Consolas" pitchFamily="49" charset="0"/>
              </a:rPr>
              <a:t>(!</a:t>
            </a:r>
            <a:r>
              <a:rPr lang="es-ES" sz="1800" dirty="0" err="1">
                <a:latin typeface="Consolas" pitchFamily="49" charset="0"/>
              </a:rPr>
              <a:t>archivo.is_open</a:t>
            </a:r>
            <a:r>
              <a:rPr lang="es-ES" sz="1800" dirty="0">
                <a:latin typeface="Consolas" pitchFamily="49" charset="0"/>
              </a:rPr>
              <a:t>()) {</a:t>
            </a:r>
          </a:p>
          <a:p>
            <a:pPr lvl="1" indent="1588">
              <a:spcBef>
                <a:spcPts val="0"/>
              </a:spcBef>
              <a:buNone/>
            </a:pPr>
            <a:r>
              <a:rPr lang="es-ES" sz="1800" dirty="0">
                <a:latin typeface="Consolas" pitchFamily="49" charset="0"/>
              </a:rPr>
              <a:t>      cout &lt;&lt; </a:t>
            </a:r>
            <a:r>
              <a:rPr lang="es-ES" sz="1800" dirty="0">
                <a:solidFill>
                  <a:srgbClr val="FFFF00"/>
                </a:solidFill>
                <a:latin typeface="Consolas" pitchFamily="49" charset="0"/>
              </a:rPr>
              <a:t>"No se ha podido abrir el archivo!" </a:t>
            </a:r>
            <a:r>
              <a:rPr lang="es-ES" sz="1800" dirty="0">
                <a:latin typeface="Consolas" pitchFamily="49" charset="0"/>
              </a:rPr>
              <a:t>&lt;&lt; endl;</a:t>
            </a:r>
          </a:p>
          <a:p>
            <a:pPr lvl="1" indent="1588">
              <a:spcBef>
                <a:spcPts val="0"/>
              </a:spcBef>
              <a:buNone/>
            </a:pPr>
            <a:r>
              <a:rPr lang="es-ES" sz="1800" dirty="0">
                <a:latin typeface="Consolas" pitchFamily="49" charset="0"/>
              </a:rPr>
              <a:t>   }</a:t>
            </a:r>
          </a:p>
          <a:p>
            <a:pPr lvl="1" indent="1588">
              <a:spcBef>
                <a:spcPts val="0"/>
              </a:spcBef>
              <a:buNone/>
            </a:pPr>
            <a:r>
              <a:rPr lang="es-ES" sz="1800" dirty="0">
                <a:solidFill>
                  <a:schemeClr val="accent2">
                    <a:lumMod val="60000"/>
                    <a:lumOff val="40000"/>
                  </a:schemeClr>
                </a:solidFill>
                <a:latin typeface="Consolas" pitchFamily="49" charset="0"/>
              </a:rPr>
              <a:t>   else</a:t>
            </a:r>
            <a:r>
              <a:rPr lang="es-ES" sz="1800" dirty="0">
                <a:latin typeface="Consolas" pitchFamily="49" charset="0"/>
              </a:rPr>
              <a:t> {</a:t>
            </a:r>
          </a:p>
          <a:p>
            <a:pPr lvl="1" indent="1588">
              <a:spcBef>
                <a:spcPts val="0"/>
              </a:spcBef>
              <a:buNone/>
            </a:pPr>
            <a:r>
              <a:rPr lang="es-ES" sz="1800" dirty="0">
                <a:latin typeface="Consolas" pitchFamily="49" charset="0"/>
              </a:rPr>
              <a:t>      archivo &gt;&gt; min &gt;&gt; </a:t>
            </a:r>
            <a:r>
              <a:rPr lang="es-ES" sz="1800" dirty="0" err="1">
                <a:latin typeface="Consolas" pitchFamily="49" charset="0"/>
              </a:rPr>
              <a:t>max</a:t>
            </a:r>
            <a:r>
              <a:rPr lang="es-ES" sz="1800" dirty="0">
                <a:latin typeface="Consolas" pitchFamily="49" charset="0"/>
              </a:rPr>
              <a:t>;</a:t>
            </a:r>
          </a:p>
          <a:p>
            <a:pPr lvl="1" indent="1588">
              <a:spcBef>
                <a:spcPts val="0"/>
              </a:spcBef>
              <a:buNone/>
            </a:pPr>
            <a:r>
              <a:rPr lang="es-ES" sz="1800" dirty="0">
                <a:latin typeface="Consolas" pitchFamily="49" charset="0"/>
              </a:rPr>
              <a:t>      </a:t>
            </a:r>
            <a:r>
              <a:rPr lang="es-ES" sz="1800" dirty="0">
                <a:solidFill>
                  <a:srgbClr val="92D050"/>
                </a:solidFill>
                <a:latin typeface="Consolas" pitchFamily="49" charset="0"/>
              </a:rPr>
              <a:t>// El archivo termina con -99 -99</a:t>
            </a:r>
            <a:endParaRPr lang="es-ES" sz="1800" dirty="0">
              <a:latin typeface="Consolas" pitchFamily="49" charset="0"/>
            </a:endParaRPr>
          </a:p>
          <a:p>
            <a:pPr lvl="1" indent="1588">
              <a:spcBef>
                <a:spcPts val="0"/>
              </a:spcBef>
              <a:buNone/>
            </a:pPr>
            <a:r>
              <a:rPr lang="es-ES" sz="1800" dirty="0">
                <a:latin typeface="Consolas" pitchFamily="49" charset="0"/>
              </a:rPr>
              <a:t>      ...</a:t>
            </a:r>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31</a:t>
            </a:fld>
            <a:endParaRPr lang="en-US" dirty="0"/>
          </a:p>
        </p:txBody>
      </p:sp>
      <p:sp>
        <p:nvSpPr>
          <p:cNvPr id="5" name="4 Marcador de pie de página"/>
          <p:cNvSpPr>
            <a:spLocks noGrp="1"/>
          </p:cNvSpPr>
          <p:nvPr>
            <p:ph type="ftr" sz="quarter" idx="11"/>
          </p:nvPr>
        </p:nvSpPr>
        <p:spPr/>
        <p:txBody>
          <a:bodyPr/>
          <a:lstStyle/>
          <a:p>
            <a:r>
              <a:rPr lang="es-ES"/>
              <a:t>AyED I – Unidad 6</a:t>
            </a:r>
            <a:endParaRPr lang="es-ES" dirty="0"/>
          </a:p>
        </p:txBody>
      </p:sp>
      <p:graphicFrame>
        <p:nvGraphicFramePr>
          <p:cNvPr id="7" name="Tabla 6">
            <a:extLst>
              <a:ext uri="{FF2B5EF4-FFF2-40B4-BE49-F238E27FC236}">
                <a16:creationId xmlns:a16="http://schemas.microsoft.com/office/drawing/2014/main" id="{D4F96E91-5522-6EEC-4BF1-BBC9EEAA22B6}"/>
              </a:ext>
            </a:extLst>
          </p:cNvPr>
          <p:cNvGraphicFramePr>
            <a:graphicFrameLocks noGrp="1"/>
          </p:cNvGraphicFramePr>
          <p:nvPr>
            <p:extLst>
              <p:ext uri="{D42A27DB-BD31-4B8C-83A1-F6EECF244321}">
                <p14:modId xmlns:p14="http://schemas.microsoft.com/office/powerpoint/2010/main" val="1258235851"/>
              </p:ext>
            </p:extLst>
          </p:nvPr>
        </p:nvGraphicFramePr>
        <p:xfrm>
          <a:off x="609600" y="2011126"/>
          <a:ext cx="1520339" cy="2835747"/>
        </p:xfrm>
        <a:graphic>
          <a:graphicData uri="http://schemas.openxmlformats.org/drawingml/2006/table">
            <a:tbl>
              <a:tblPr>
                <a:tableStyleId>{5C22544A-7EE6-4342-B048-85BDC9FD1C3A}</a:tableStyleId>
              </a:tblPr>
              <a:tblGrid>
                <a:gridCol w="733957">
                  <a:extLst>
                    <a:ext uri="{9D8B030D-6E8A-4147-A177-3AD203B41FA5}">
                      <a16:colId xmlns:a16="http://schemas.microsoft.com/office/drawing/2014/main" val="2204356271"/>
                    </a:ext>
                  </a:extLst>
                </a:gridCol>
                <a:gridCol w="786382">
                  <a:extLst>
                    <a:ext uri="{9D8B030D-6E8A-4147-A177-3AD203B41FA5}">
                      <a16:colId xmlns:a16="http://schemas.microsoft.com/office/drawing/2014/main" val="3482531998"/>
                    </a:ext>
                  </a:extLst>
                </a:gridCol>
              </a:tblGrid>
              <a:tr h="315083">
                <a:tc>
                  <a:txBody>
                    <a:bodyPr/>
                    <a:lstStyle/>
                    <a:p>
                      <a:pPr algn="ctr" fontAlgn="b"/>
                      <a:r>
                        <a:rPr lang="es-AR" sz="2000" u="none" strike="noStrike">
                          <a:solidFill>
                            <a:schemeClr val="tx1">
                              <a:lumMod val="85000"/>
                            </a:schemeClr>
                          </a:solidFill>
                          <a:effectLst/>
                        </a:rPr>
                        <a:t>12</a:t>
                      </a:r>
                      <a:endParaRPr lang="es-AR" sz="2000" b="0" i="0" u="none" strike="noStrike">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tc>
                  <a:txBody>
                    <a:bodyPr/>
                    <a:lstStyle/>
                    <a:p>
                      <a:pPr algn="ctr" fontAlgn="b"/>
                      <a:r>
                        <a:rPr lang="es-AR" sz="2000" u="none" strike="noStrike">
                          <a:solidFill>
                            <a:schemeClr val="tx1">
                              <a:lumMod val="85000"/>
                            </a:schemeClr>
                          </a:solidFill>
                          <a:effectLst/>
                        </a:rPr>
                        <a:t>11</a:t>
                      </a:r>
                      <a:endParaRPr lang="es-AR" sz="2000" b="0" i="0" u="none" strike="noStrike">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extLst>
                  <a:ext uri="{0D108BD9-81ED-4DB2-BD59-A6C34878D82A}">
                    <a16:rowId xmlns:a16="http://schemas.microsoft.com/office/drawing/2014/main" val="2936616508"/>
                  </a:ext>
                </a:extLst>
              </a:tr>
              <a:tr h="315083">
                <a:tc>
                  <a:txBody>
                    <a:bodyPr/>
                    <a:lstStyle/>
                    <a:p>
                      <a:pPr algn="ctr" fontAlgn="b"/>
                      <a:r>
                        <a:rPr lang="es-AR" sz="2000" u="none" strike="noStrike">
                          <a:solidFill>
                            <a:schemeClr val="tx1">
                              <a:lumMod val="85000"/>
                            </a:schemeClr>
                          </a:solidFill>
                          <a:effectLst/>
                        </a:rPr>
                        <a:t>2</a:t>
                      </a:r>
                      <a:endParaRPr lang="es-AR" sz="2000" b="0" i="0" u="none" strike="noStrike">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tc>
                  <a:txBody>
                    <a:bodyPr/>
                    <a:lstStyle/>
                    <a:p>
                      <a:pPr algn="ctr" fontAlgn="b"/>
                      <a:r>
                        <a:rPr lang="es-AR" sz="2000" u="none" strike="noStrike">
                          <a:solidFill>
                            <a:schemeClr val="tx1">
                              <a:lumMod val="85000"/>
                            </a:schemeClr>
                          </a:solidFill>
                          <a:effectLst/>
                        </a:rPr>
                        <a:t>3</a:t>
                      </a:r>
                      <a:endParaRPr lang="es-AR" sz="2000" b="0" i="0" u="none" strike="noStrike">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extLst>
                  <a:ext uri="{0D108BD9-81ED-4DB2-BD59-A6C34878D82A}">
                    <a16:rowId xmlns:a16="http://schemas.microsoft.com/office/drawing/2014/main" val="1564216655"/>
                  </a:ext>
                </a:extLst>
              </a:tr>
              <a:tr h="315083">
                <a:tc>
                  <a:txBody>
                    <a:bodyPr/>
                    <a:lstStyle/>
                    <a:p>
                      <a:pPr algn="ctr" fontAlgn="b"/>
                      <a:r>
                        <a:rPr lang="es-AR" sz="2000" u="none" strike="noStrike">
                          <a:solidFill>
                            <a:schemeClr val="tx1">
                              <a:lumMod val="85000"/>
                            </a:schemeClr>
                          </a:solidFill>
                          <a:effectLst/>
                        </a:rPr>
                        <a:t>5</a:t>
                      </a:r>
                      <a:endParaRPr lang="es-AR" sz="2000" b="0" i="0" u="none" strike="noStrike">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tc>
                  <a:txBody>
                    <a:bodyPr/>
                    <a:lstStyle/>
                    <a:p>
                      <a:pPr algn="ctr" fontAlgn="b"/>
                      <a:r>
                        <a:rPr lang="es-AR" sz="2000" u="none" strike="noStrike">
                          <a:solidFill>
                            <a:schemeClr val="tx1">
                              <a:lumMod val="85000"/>
                            </a:schemeClr>
                          </a:solidFill>
                          <a:effectLst/>
                        </a:rPr>
                        <a:t>2</a:t>
                      </a:r>
                      <a:endParaRPr lang="es-AR" sz="2000" b="0" i="0" u="none" strike="noStrike">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extLst>
                  <a:ext uri="{0D108BD9-81ED-4DB2-BD59-A6C34878D82A}">
                    <a16:rowId xmlns:a16="http://schemas.microsoft.com/office/drawing/2014/main" val="1017348272"/>
                  </a:ext>
                </a:extLst>
              </a:tr>
              <a:tr h="315083">
                <a:tc>
                  <a:txBody>
                    <a:bodyPr/>
                    <a:lstStyle/>
                    <a:p>
                      <a:pPr algn="ctr" fontAlgn="b"/>
                      <a:r>
                        <a:rPr lang="es-AR" sz="2000" u="none" strike="noStrike">
                          <a:solidFill>
                            <a:schemeClr val="tx1">
                              <a:lumMod val="85000"/>
                            </a:schemeClr>
                          </a:solidFill>
                          <a:effectLst/>
                        </a:rPr>
                        <a:t>26</a:t>
                      </a:r>
                      <a:endParaRPr lang="es-AR" sz="2000" b="0" i="0" u="none" strike="noStrike">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tc>
                  <a:txBody>
                    <a:bodyPr/>
                    <a:lstStyle/>
                    <a:p>
                      <a:pPr algn="ctr" fontAlgn="b"/>
                      <a:r>
                        <a:rPr lang="es-AR" sz="2000" u="none" strike="noStrike">
                          <a:solidFill>
                            <a:schemeClr val="tx1">
                              <a:lumMod val="85000"/>
                            </a:schemeClr>
                          </a:solidFill>
                          <a:effectLst/>
                        </a:rPr>
                        <a:t>32</a:t>
                      </a:r>
                      <a:endParaRPr lang="es-AR" sz="2000" b="0" i="0" u="none" strike="noStrike">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extLst>
                  <a:ext uri="{0D108BD9-81ED-4DB2-BD59-A6C34878D82A}">
                    <a16:rowId xmlns:a16="http://schemas.microsoft.com/office/drawing/2014/main" val="1265128780"/>
                  </a:ext>
                </a:extLst>
              </a:tr>
              <a:tr h="315083">
                <a:tc>
                  <a:txBody>
                    <a:bodyPr/>
                    <a:lstStyle/>
                    <a:p>
                      <a:pPr algn="ctr" fontAlgn="b"/>
                      <a:r>
                        <a:rPr lang="es-AR" sz="2000" u="none" strike="noStrike">
                          <a:solidFill>
                            <a:schemeClr val="tx1">
                              <a:lumMod val="85000"/>
                            </a:schemeClr>
                          </a:solidFill>
                          <a:effectLst/>
                        </a:rPr>
                        <a:t>35</a:t>
                      </a:r>
                      <a:endParaRPr lang="es-AR" sz="2000" b="0" i="0" u="none" strike="noStrike">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tc>
                  <a:txBody>
                    <a:bodyPr/>
                    <a:lstStyle/>
                    <a:p>
                      <a:pPr algn="ctr" fontAlgn="b"/>
                      <a:r>
                        <a:rPr lang="es-AR" sz="2000" u="none" strike="noStrike">
                          <a:solidFill>
                            <a:schemeClr val="tx1">
                              <a:lumMod val="85000"/>
                            </a:schemeClr>
                          </a:solidFill>
                          <a:effectLst/>
                        </a:rPr>
                        <a:t>12</a:t>
                      </a:r>
                      <a:endParaRPr lang="es-AR" sz="2000" b="0" i="0" u="none" strike="noStrike">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extLst>
                  <a:ext uri="{0D108BD9-81ED-4DB2-BD59-A6C34878D82A}">
                    <a16:rowId xmlns:a16="http://schemas.microsoft.com/office/drawing/2014/main" val="3107929451"/>
                  </a:ext>
                </a:extLst>
              </a:tr>
              <a:tr h="315083">
                <a:tc>
                  <a:txBody>
                    <a:bodyPr/>
                    <a:lstStyle/>
                    <a:p>
                      <a:pPr algn="ctr" fontAlgn="b"/>
                      <a:r>
                        <a:rPr lang="es-AR" sz="2000" u="none" strike="noStrike">
                          <a:solidFill>
                            <a:schemeClr val="tx1">
                              <a:lumMod val="85000"/>
                            </a:schemeClr>
                          </a:solidFill>
                          <a:effectLst/>
                        </a:rPr>
                        <a:t>25</a:t>
                      </a:r>
                      <a:endParaRPr lang="es-AR" sz="2000" b="0" i="0" u="none" strike="noStrike">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tc>
                  <a:txBody>
                    <a:bodyPr/>
                    <a:lstStyle/>
                    <a:p>
                      <a:pPr algn="ctr" fontAlgn="b"/>
                      <a:r>
                        <a:rPr lang="es-AR" sz="2000" u="none" strike="noStrike">
                          <a:solidFill>
                            <a:schemeClr val="tx1">
                              <a:lumMod val="85000"/>
                            </a:schemeClr>
                          </a:solidFill>
                          <a:effectLst/>
                        </a:rPr>
                        <a:t>1</a:t>
                      </a:r>
                      <a:endParaRPr lang="es-AR" sz="2000" b="0" i="0" u="none" strike="noStrike">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extLst>
                  <a:ext uri="{0D108BD9-81ED-4DB2-BD59-A6C34878D82A}">
                    <a16:rowId xmlns:a16="http://schemas.microsoft.com/office/drawing/2014/main" val="1535714734"/>
                  </a:ext>
                </a:extLst>
              </a:tr>
              <a:tr h="315083">
                <a:tc>
                  <a:txBody>
                    <a:bodyPr/>
                    <a:lstStyle/>
                    <a:p>
                      <a:pPr algn="ctr" fontAlgn="b"/>
                      <a:r>
                        <a:rPr lang="es-AR" sz="2000" u="none" strike="noStrike">
                          <a:solidFill>
                            <a:schemeClr val="tx1">
                              <a:lumMod val="85000"/>
                            </a:schemeClr>
                          </a:solidFill>
                          <a:effectLst/>
                        </a:rPr>
                        <a:t>…</a:t>
                      </a:r>
                      <a:endParaRPr lang="es-AR" sz="2000" b="0" i="0" u="none" strike="noStrike">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tc>
                  <a:txBody>
                    <a:bodyPr/>
                    <a:lstStyle/>
                    <a:p>
                      <a:pPr algn="ctr" fontAlgn="b"/>
                      <a:r>
                        <a:rPr lang="es-AR" sz="2000" u="none" strike="noStrike">
                          <a:solidFill>
                            <a:schemeClr val="tx1">
                              <a:lumMod val="85000"/>
                            </a:schemeClr>
                          </a:solidFill>
                          <a:effectLst/>
                        </a:rPr>
                        <a:t>…</a:t>
                      </a:r>
                      <a:endParaRPr lang="es-AR" sz="2000" b="0" i="0" u="none" strike="noStrike">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extLst>
                  <a:ext uri="{0D108BD9-81ED-4DB2-BD59-A6C34878D82A}">
                    <a16:rowId xmlns:a16="http://schemas.microsoft.com/office/drawing/2014/main" val="449349243"/>
                  </a:ext>
                </a:extLst>
              </a:tr>
              <a:tr h="315083">
                <a:tc>
                  <a:txBody>
                    <a:bodyPr/>
                    <a:lstStyle/>
                    <a:p>
                      <a:pPr algn="ctr" fontAlgn="b"/>
                      <a:r>
                        <a:rPr lang="es-AR" sz="2000" u="none" strike="noStrike">
                          <a:solidFill>
                            <a:schemeClr val="tx1">
                              <a:lumMod val="85000"/>
                            </a:schemeClr>
                          </a:solidFill>
                          <a:effectLst/>
                        </a:rPr>
                        <a:t>5</a:t>
                      </a:r>
                      <a:endParaRPr lang="es-AR" sz="2000" b="0" i="0" u="none" strike="noStrike">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tc>
                  <a:txBody>
                    <a:bodyPr/>
                    <a:lstStyle/>
                    <a:p>
                      <a:pPr algn="ctr" fontAlgn="b"/>
                      <a:r>
                        <a:rPr lang="es-AR" sz="2000" u="none" strike="noStrike">
                          <a:solidFill>
                            <a:schemeClr val="tx1">
                              <a:lumMod val="85000"/>
                            </a:schemeClr>
                          </a:solidFill>
                          <a:effectLst/>
                        </a:rPr>
                        <a:t>3</a:t>
                      </a:r>
                      <a:endParaRPr lang="es-AR" sz="2000" b="0" i="0" u="none" strike="noStrike">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extLst>
                  <a:ext uri="{0D108BD9-81ED-4DB2-BD59-A6C34878D82A}">
                    <a16:rowId xmlns:a16="http://schemas.microsoft.com/office/drawing/2014/main" val="1283093447"/>
                  </a:ext>
                </a:extLst>
              </a:tr>
              <a:tr h="315083">
                <a:tc>
                  <a:txBody>
                    <a:bodyPr/>
                    <a:lstStyle/>
                    <a:p>
                      <a:pPr algn="ctr" fontAlgn="b"/>
                      <a:r>
                        <a:rPr lang="es-AR" sz="2000" u="none" strike="noStrike">
                          <a:solidFill>
                            <a:schemeClr val="tx1">
                              <a:lumMod val="85000"/>
                            </a:schemeClr>
                          </a:solidFill>
                          <a:effectLst/>
                        </a:rPr>
                        <a:t>-99</a:t>
                      </a:r>
                      <a:endParaRPr lang="es-AR" sz="2000" b="0" i="0" u="none" strike="noStrike">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tc>
                  <a:txBody>
                    <a:bodyPr/>
                    <a:lstStyle/>
                    <a:p>
                      <a:pPr algn="ctr" fontAlgn="b"/>
                      <a:r>
                        <a:rPr lang="es-AR" sz="2000" u="none" strike="noStrike" dirty="0">
                          <a:solidFill>
                            <a:schemeClr val="tx1">
                              <a:lumMod val="85000"/>
                            </a:schemeClr>
                          </a:solidFill>
                          <a:effectLst/>
                        </a:rPr>
                        <a:t>-99</a:t>
                      </a:r>
                      <a:endParaRPr lang="es-AR" sz="2000" b="0" i="0" u="none" strike="noStrike" dirty="0">
                        <a:solidFill>
                          <a:schemeClr val="tx1">
                            <a:lumMod val="85000"/>
                          </a:schemeClr>
                        </a:solidFill>
                        <a:effectLst/>
                        <a:latin typeface="Calibri" panose="020F0502020204030204" pitchFamily="34" charset="0"/>
                      </a:endParaRPr>
                    </a:p>
                  </a:txBody>
                  <a:tcPr marL="9525" marR="9525" marT="9525" marB="0" anchor="b">
                    <a:solidFill>
                      <a:schemeClr val="bg2">
                        <a:lumMod val="50000"/>
                      </a:schemeClr>
                    </a:solidFill>
                  </a:tcPr>
                </a:tc>
                <a:extLst>
                  <a:ext uri="{0D108BD9-81ED-4DB2-BD59-A6C34878D82A}">
                    <a16:rowId xmlns:a16="http://schemas.microsoft.com/office/drawing/2014/main" val="1292473082"/>
                  </a:ext>
                </a:extLst>
              </a:tr>
            </a:tbl>
          </a:graphicData>
        </a:graphic>
      </p:graphicFrame>
      <p:pic>
        <p:nvPicPr>
          <p:cNvPr id="8" name="Cámara 7">
            <a:extLst>
              <a:ext uri="{FF2B5EF4-FFF2-40B4-BE49-F238E27FC236}">
                <a16:creationId xmlns:a16="http://schemas.microsoft.com/office/drawing/2014/main" id="{475E57B0-BA28-159B-B96D-51E643C706B3}"/>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1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1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1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1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wipe(left)">
                                      <p:cBhvr>
                                        <p:cTn id="57" dur="10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wipe(left)">
                                      <p:cBhvr>
                                        <p:cTn id="62" dur="10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wipe(left)">
                                      <p:cBhvr>
                                        <p:cTn id="67" dur="1000"/>
                                        <p:tgtEl>
                                          <p:spTgt spid="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wipe(left)">
                                      <p:cBhvr>
                                        <p:cTn id="72" dur="1000"/>
                                        <p:tgtEl>
                                          <p:spTgt spid="3">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
                                            <p:txEl>
                                              <p:pRg st="15" end="15"/>
                                            </p:txEl>
                                          </p:spTgt>
                                        </p:tgtEl>
                                        <p:attrNameLst>
                                          <p:attrName>style.visibility</p:attrName>
                                        </p:attrNameLst>
                                      </p:cBhvr>
                                      <p:to>
                                        <p:strVal val="visible"/>
                                      </p:to>
                                    </p:set>
                                    <p:animEffect transition="in" filter="wipe(left)">
                                      <p:cBhvr>
                                        <p:cTn id="77" dur="1000"/>
                                        <p:tgtEl>
                                          <p:spTgt spid="3">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
                                            <p:txEl>
                                              <p:pRg st="16" end="16"/>
                                            </p:txEl>
                                          </p:spTgt>
                                        </p:tgtEl>
                                        <p:attrNameLst>
                                          <p:attrName>style.visibility</p:attrName>
                                        </p:attrNameLst>
                                      </p:cBhvr>
                                      <p:to>
                                        <p:strVal val="visible"/>
                                      </p:to>
                                    </p:set>
                                    <p:animEffect transition="in" filter="wipe(left)">
                                      <p:cBhvr>
                                        <p:cTn id="82" dur="1000"/>
                                        <p:tgtEl>
                                          <p:spTgt spid="3">
                                            <p:txEl>
                                              <p:pRg st="16" end="1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
                                            <p:txEl>
                                              <p:pRg st="17" end="17"/>
                                            </p:txEl>
                                          </p:spTgt>
                                        </p:tgtEl>
                                        <p:attrNameLst>
                                          <p:attrName>style.visibility</p:attrName>
                                        </p:attrNameLst>
                                      </p:cBhvr>
                                      <p:to>
                                        <p:strVal val="visible"/>
                                      </p:to>
                                    </p:set>
                                    <p:animEffect transition="in" filter="wipe(left)">
                                      <p:cBhvr>
                                        <p:cTn id="87" dur="1000"/>
                                        <p:tgtEl>
                                          <p:spTgt spid="3">
                                            <p:txEl>
                                              <p:pRg st="17" end="17"/>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
                                            <p:txEl>
                                              <p:pRg st="18" end="18"/>
                                            </p:txEl>
                                          </p:spTgt>
                                        </p:tgtEl>
                                        <p:attrNameLst>
                                          <p:attrName>style.visibility</p:attrName>
                                        </p:attrNameLst>
                                      </p:cBhvr>
                                      <p:to>
                                        <p:strVal val="visible"/>
                                      </p:to>
                                    </p:set>
                                    <p:animEffect transition="in" filter="wipe(left)">
                                      <p:cBhvr>
                                        <p:cTn id="92" dur="10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4E371C59-F2F8-4B12-675B-2B82372F0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86" y="-1"/>
            <a:ext cx="12177133" cy="6858001"/>
          </a:xfrm>
          <a:prstGeom prst="rect">
            <a:avLst/>
          </a:prstGeom>
        </p:spPr>
      </p:pic>
      <p:sp>
        <p:nvSpPr>
          <p:cNvPr id="2" name="1 Título"/>
          <p:cNvSpPr>
            <a:spLocks noGrp="1"/>
          </p:cNvSpPr>
          <p:nvPr>
            <p:ph type="title"/>
          </p:nvPr>
        </p:nvSpPr>
        <p:spPr/>
        <p:txBody>
          <a:bodyPr/>
          <a:lstStyle/>
          <a:p>
            <a:r>
              <a:rPr lang="es-ES" dirty="0"/>
              <a:t>Arrays multidimensionales</a:t>
            </a:r>
            <a:endParaRPr lang="es-ES" dirty="0">
              <a:latin typeface="Consolas" pitchFamily="49" charset="0"/>
            </a:endParaRPr>
          </a:p>
        </p:txBody>
      </p:sp>
      <p:sp>
        <p:nvSpPr>
          <p:cNvPr id="3" name="2 Marcador de contenido"/>
          <p:cNvSpPr>
            <a:spLocks noGrp="1"/>
          </p:cNvSpPr>
          <p:nvPr>
            <p:ph idx="1"/>
          </p:nvPr>
        </p:nvSpPr>
        <p:spPr>
          <a:xfrm>
            <a:off x="1981200" y="946541"/>
            <a:ext cx="9822024" cy="5110179"/>
          </a:xfrm>
        </p:spPr>
        <p:txBody>
          <a:bodyPr>
            <a:noAutofit/>
          </a:bodyPr>
          <a:lstStyle/>
          <a:p>
            <a:pPr lvl="1" indent="1588">
              <a:spcBef>
                <a:spcPts val="0"/>
              </a:spcBef>
              <a:buNone/>
            </a:pPr>
            <a:r>
              <a:rPr lang="es-ES" sz="1800" dirty="0">
                <a:solidFill>
                  <a:schemeClr val="accent2">
                    <a:lumMod val="60000"/>
                    <a:lumOff val="40000"/>
                  </a:schemeClr>
                </a:solidFill>
                <a:latin typeface="Consolas" pitchFamily="49" charset="0"/>
              </a:rPr>
              <a:t>      while </a:t>
            </a:r>
            <a:r>
              <a:rPr lang="es-ES" sz="1800" dirty="0">
                <a:latin typeface="Consolas" pitchFamily="49" charset="0"/>
              </a:rPr>
              <a:t>(!((min == </a:t>
            </a:r>
            <a:r>
              <a:rPr lang="es-ES" sz="1800" dirty="0">
                <a:solidFill>
                  <a:srgbClr val="FFFF00"/>
                </a:solidFill>
                <a:latin typeface="Consolas" pitchFamily="49" charset="0"/>
              </a:rPr>
              <a:t>-99</a:t>
            </a:r>
            <a:r>
              <a:rPr lang="es-ES" sz="1800" dirty="0">
                <a:latin typeface="Consolas" pitchFamily="49" charset="0"/>
              </a:rPr>
              <a:t>) &amp;&amp; (</a:t>
            </a:r>
            <a:r>
              <a:rPr lang="es-ES" sz="1800" dirty="0" err="1">
                <a:latin typeface="Consolas" pitchFamily="49" charset="0"/>
              </a:rPr>
              <a:t>max</a:t>
            </a:r>
            <a:r>
              <a:rPr lang="es-ES" sz="1800" dirty="0">
                <a:latin typeface="Consolas" pitchFamily="49" charset="0"/>
              </a:rPr>
              <a:t> == </a:t>
            </a:r>
            <a:r>
              <a:rPr lang="es-ES" sz="1800" dirty="0">
                <a:solidFill>
                  <a:srgbClr val="FFFF00"/>
                </a:solidFill>
                <a:latin typeface="Consolas" pitchFamily="49" charset="0"/>
              </a:rPr>
              <a:t>-</a:t>
            </a:r>
            <a:r>
              <a:rPr lang="es-ES" sz="1800">
                <a:solidFill>
                  <a:srgbClr val="FFFF00"/>
                </a:solidFill>
                <a:latin typeface="Consolas" pitchFamily="49" charset="0"/>
              </a:rPr>
              <a:t>99</a:t>
            </a:r>
            <a:r>
              <a:rPr lang="es-ES" sz="1800">
                <a:latin typeface="Consolas" pitchFamily="49" charset="0"/>
              </a:rPr>
              <a:t>))&amp;&amp; </a:t>
            </a:r>
            <a:r>
              <a:rPr lang="es-ES" sz="1800" dirty="0">
                <a:latin typeface="Consolas" pitchFamily="49" charset="0"/>
              </a:rPr>
              <a:t>(</a:t>
            </a:r>
            <a:r>
              <a:rPr lang="es-ES" sz="1800" dirty="0" err="1">
                <a:latin typeface="Consolas" pitchFamily="49" charset="0"/>
              </a:rPr>
              <a:t>dia</a:t>
            </a:r>
            <a:r>
              <a:rPr lang="es-ES" sz="1800" dirty="0">
                <a:latin typeface="Consolas" pitchFamily="49" charset="0"/>
              </a:rPr>
              <a:t> &lt; </a:t>
            </a:r>
            <a:r>
              <a:rPr lang="es-ES" sz="1800" dirty="0" err="1">
                <a:latin typeface="Consolas" pitchFamily="49" charset="0"/>
              </a:rPr>
              <a:t>MaxDias</a:t>
            </a:r>
            <a:r>
              <a:rPr lang="es-ES" sz="1800" dirty="0">
                <a:latin typeface="Consolas" pitchFamily="49" charset="0"/>
              </a:rPr>
              <a:t>)) {</a:t>
            </a:r>
          </a:p>
          <a:p>
            <a:pPr lvl="1" indent="1588">
              <a:spcBef>
                <a:spcPts val="0"/>
              </a:spcBef>
              <a:buNone/>
            </a:pPr>
            <a:r>
              <a:rPr lang="es-ES" sz="1800" dirty="0">
                <a:latin typeface="Consolas" pitchFamily="49" charset="0"/>
              </a:rPr>
              <a:t>         </a:t>
            </a:r>
            <a:r>
              <a:rPr lang="es-ES" sz="1800" dirty="0" err="1">
                <a:latin typeface="Consolas" pitchFamily="49" charset="0"/>
              </a:rPr>
              <a:t>temp</a:t>
            </a:r>
            <a:r>
              <a:rPr lang="es-ES" sz="1800" dirty="0">
                <a:latin typeface="Consolas" pitchFamily="49" charset="0"/>
              </a:rPr>
              <a:t>[</a:t>
            </a:r>
            <a:r>
              <a:rPr lang="es-ES" sz="1800" dirty="0" err="1">
                <a:latin typeface="Consolas" pitchFamily="49" charset="0"/>
              </a:rPr>
              <a:t>dia</a:t>
            </a:r>
            <a:r>
              <a:rPr lang="es-ES" sz="1800" dirty="0">
                <a:latin typeface="Consolas" pitchFamily="49" charset="0"/>
              </a:rPr>
              <a:t>][</a:t>
            </a:r>
            <a:r>
              <a:rPr lang="es-ES" sz="1800" dirty="0">
                <a:solidFill>
                  <a:srgbClr val="FFFF00"/>
                </a:solidFill>
                <a:latin typeface="Consolas" pitchFamily="49" charset="0"/>
              </a:rPr>
              <a:t>0</a:t>
            </a:r>
            <a:r>
              <a:rPr lang="es-ES" sz="1800" dirty="0">
                <a:latin typeface="Consolas" pitchFamily="49" charset="0"/>
              </a:rPr>
              <a:t>] = min;</a:t>
            </a:r>
          </a:p>
          <a:p>
            <a:pPr lvl="1" indent="1588">
              <a:spcBef>
                <a:spcPts val="0"/>
              </a:spcBef>
              <a:buNone/>
            </a:pPr>
            <a:r>
              <a:rPr lang="es-ES" sz="1800" dirty="0">
                <a:latin typeface="Consolas" pitchFamily="49" charset="0"/>
              </a:rPr>
              <a:t>         </a:t>
            </a:r>
            <a:r>
              <a:rPr lang="es-ES" sz="1800" dirty="0" err="1">
                <a:latin typeface="Consolas" pitchFamily="49" charset="0"/>
              </a:rPr>
              <a:t>temp</a:t>
            </a:r>
            <a:r>
              <a:rPr lang="es-ES" sz="1800" dirty="0">
                <a:latin typeface="Consolas" pitchFamily="49" charset="0"/>
              </a:rPr>
              <a:t>[</a:t>
            </a:r>
            <a:r>
              <a:rPr lang="es-ES" sz="1800" dirty="0" err="1">
                <a:latin typeface="Consolas" pitchFamily="49" charset="0"/>
              </a:rPr>
              <a:t>dia</a:t>
            </a:r>
            <a:r>
              <a:rPr lang="es-ES" sz="1800" dirty="0">
                <a:latin typeface="Consolas" pitchFamily="49" charset="0"/>
              </a:rPr>
              <a:t>][</a:t>
            </a:r>
            <a:r>
              <a:rPr lang="es-ES" sz="1800" dirty="0">
                <a:solidFill>
                  <a:srgbClr val="FFFF00"/>
                </a:solidFill>
                <a:latin typeface="Consolas" pitchFamily="49" charset="0"/>
              </a:rPr>
              <a:t>1</a:t>
            </a:r>
            <a:r>
              <a:rPr lang="es-ES" sz="1800" dirty="0">
                <a:latin typeface="Consolas" pitchFamily="49" charset="0"/>
              </a:rPr>
              <a:t>] = max;</a:t>
            </a:r>
          </a:p>
          <a:p>
            <a:pPr lvl="1" indent="1588">
              <a:spcBef>
                <a:spcPts val="0"/>
              </a:spcBef>
              <a:buNone/>
            </a:pPr>
            <a:r>
              <a:rPr lang="es-ES" sz="1800" dirty="0">
                <a:latin typeface="Consolas" pitchFamily="49" charset="0"/>
              </a:rPr>
              <a:t>         </a:t>
            </a:r>
            <a:r>
              <a:rPr lang="es-ES" sz="1800" dirty="0" err="1">
                <a:latin typeface="Consolas" pitchFamily="49" charset="0"/>
              </a:rPr>
              <a:t>dia</a:t>
            </a:r>
            <a:r>
              <a:rPr lang="es-ES" sz="1800" dirty="0">
                <a:latin typeface="Consolas" pitchFamily="49" charset="0"/>
              </a:rPr>
              <a:t>++;</a:t>
            </a:r>
          </a:p>
          <a:p>
            <a:pPr lvl="1" indent="1588">
              <a:spcBef>
                <a:spcPts val="0"/>
              </a:spcBef>
              <a:buNone/>
            </a:pPr>
            <a:r>
              <a:rPr lang="es-ES" sz="1800" dirty="0">
                <a:latin typeface="Consolas" pitchFamily="49" charset="0"/>
              </a:rPr>
              <a:t>         archivo &gt;&gt; min &gt;&gt; </a:t>
            </a:r>
            <a:r>
              <a:rPr lang="es-ES" sz="1800" dirty="0" err="1">
                <a:latin typeface="Consolas" pitchFamily="49" charset="0"/>
              </a:rPr>
              <a:t>max</a:t>
            </a:r>
            <a:r>
              <a:rPr lang="es-ES" sz="1800" dirty="0">
                <a:latin typeface="Consolas" pitchFamily="49" charset="0"/>
              </a:rPr>
              <a:t>;</a:t>
            </a:r>
          </a:p>
          <a:p>
            <a:pPr lvl="1" indent="1588">
              <a:spcBef>
                <a:spcPts val="0"/>
              </a:spcBef>
              <a:buNone/>
            </a:pPr>
            <a:r>
              <a:rPr lang="es-ES" sz="1800" dirty="0">
                <a:latin typeface="Consolas" pitchFamily="49" charset="0"/>
              </a:rPr>
              <a:t>      }</a:t>
            </a:r>
          </a:p>
          <a:p>
            <a:pPr lvl="1" indent="1588">
              <a:spcBef>
                <a:spcPts val="0"/>
              </a:spcBef>
              <a:buNone/>
            </a:pPr>
            <a:r>
              <a:rPr lang="es-ES" sz="1800" dirty="0">
                <a:latin typeface="Consolas" pitchFamily="49" charset="0"/>
              </a:rPr>
              <a:t>      </a:t>
            </a:r>
            <a:r>
              <a:rPr lang="es-ES" sz="1800" dirty="0" err="1">
                <a:latin typeface="Consolas" pitchFamily="49" charset="0"/>
              </a:rPr>
              <a:t>archivo.close</a:t>
            </a:r>
            <a:r>
              <a:rPr lang="es-ES" sz="1800" dirty="0">
                <a:latin typeface="Consolas" pitchFamily="49" charset="0"/>
              </a:rPr>
              <a:t>();</a:t>
            </a:r>
          </a:p>
          <a:p>
            <a:pPr lvl="1" indent="1588">
              <a:spcBef>
                <a:spcPts val="0"/>
              </a:spcBef>
              <a:buNone/>
            </a:pPr>
            <a:r>
              <a:rPr lang="es-ES" sz="1800" dirty="0">
                <a:latin typeface="Consolas" pitchFamily="49" charset="0"/>
              </a:rPr>
              <a:t>      </a:t>
            </a:r>
            <a:r>
              <a:rPr lang="es-ES" sz="1800" dirty="0">
                <a:solidFill>
                  <a:schemeClr val="accent2">
                    <a:lumMod val="60000"/>
                    <a:lumOff val="40000"/>
                  </a:schemeClr>
                </a:solidFill>
                <a:latin typeface="Consolas" pitchFamily="49" charset="0"/>
              </a:rPr>
              <a:t>for </a:t>
            </a:r>
            <a:r>
              <a:rPr lang="es-ES" sz="1800" dirty="0">
                <a:latin typeface="Consolas" pitchFamily="49" charset="0"/>
              </a:rPr>
              <a:t>(</a:t>
            </a:r>
            <a:r>
              <a:rPr lang="es-ES" sz="1800" dirty="0">
                <a:solidFill>
                  <a:srgbClr val="FFC000"/>
                </a:solidFill>
                <a:latin typeface="Consolas" pitchFamily="49" charset="0"/>
              </a:rPr>
              <a:t>int</a:t>
            </a:r>
            <a:r>
              <a:rPr lang="es-ES" sz="1800" dirty="0">
                <a:latin typeface="Consolas" pitchFamily="49" charset="0"/>
              </a:rPr>
              <a:t> i = </a:t>
            </a:r>
            <a:r>
              <a:rPr lang="es-ES" sz="1800" dirty="0">
                <a:solidFill>
                  <a:srgbClr val="FFFF00"/>
                </a:solidFill>
                <a:latin typeface="Consolas" pitchFamily="49" charset="0"/>
              </a:rPr>
              <a:t>0</a:t>
            </a:r>
            <a:r>
              <a:rPr lang="es-ES" sz="1800" dirty="0">
                <a:latin typeface="Consolas" pitchFamily="49" charset="0"/>
              </a:rPr>
              <a:t>; i &lt; </a:t>
            </a:r>
            <a:r>
              <a:rPr lang="es-ES" sz="1800" dirty="0" err="1">
                <a:latin typeface="Consolas" pitchFamily="49" charset="0"/>
              </a:rPr>
              <a:t>dia</a:t>
            </a:r>
            <a:r>
              <a:rPr lang="es-ES" sz="1800" dirty="0">
                <a:latin typeface="Consolas" pitchFamily="49" charset="0"/>
              </a:rPr>
              <a:t>; i++) {</a:t>
            </a:r>
          </a:p>
          <a:p>
            <a:pPr lvl="1" indent="1588">
              <a:spcBef>
                <a:spcPts val="0"/>
              </a:spcBef>
              <a:buNone/>
            </a:pPr>
            <a:r>
              <a:rPr lang="es-ES" sz="1800" dirty="0">
                <a:latin typeface="Consolas" pitchFamily="49" charset="0"/>
              </a:rPr>
              <a:t>         </a:t>
            </a:r>
            <a:r>
              <a:rPr lang="es-ES" sz="1800" dirty="0" err="1">
                <a:latin typeface="Consolas" pitchFamily="49" charset="0"/>
              </a:rPr>
              <a:t>tMinMedia</a:t>
            </a:r>
            <a:r>
              <a:rPr lang="es-ES" sz="1800" dirty="0">
                <a:latin typeface="Consolas" pitchFamily="49" charset="0"/>
              </a:rPr>
              <a:t> = </a:t>
            </a:r>
            <a:r>
              <a:rPr lang="es-ES" sz="1800" dirty="0" err="1">
                <a:latin typeface="Consolas" pitchFamily="49" charset="0"/>
              </a:rPr>
              <a:t>tMinMedia</a:t>
            </a:r>
            <a:r>
              <a:rPr lang="es-ES" sz="1800" dirty="0">
                <a:latin typeface="Consolas" pitchFamily="49" charset="0"/>
              </a:rPr>
              <a:t> + </a:t>
            </a:r>
            <a:r>
              <a:rPr lang="es-ES" sz="1800" dirty="0" err="1">
                <a:latin typeface="Consolas" pitchFamily="49" charset="0"/>
              </a:rPr>
              <a:t>temp</a:t>
            </a:r>
            <a:r>
              <a:rPr lang="es-ES" sz="1800" dirty="0">
                <a:latin typeface="Consolas" pitchFamily="49" charset="0"/>
              </a:rPr>
              <a:t>[i][</a:t>
            </a:r>
            <a:r>
              <a:rPr lang="es-ES" sz="1800" dirty="0">
                <a:solidFill>
                  <a:srgbClr val="FFFF00"/>
                </a:solidFill>
                <a:latin typeface="Consolas" pitchFamily="49" charset="0"/>
              </a:rPr>
              <a:t>0</a:t>
            </a:r>
            <a:r>
              <a:rPr lang="es-ES" sz="1800" dirty="0">
                <a:latin typeface="Consolas" pitchFamily="49" charset="0"/>
              </a:rPr>
              <a:t>];</a:t>
            </a:r>
          </a:p>
          <a:p>
            <a:pPr lvl="1" indent="1588">
              <a:spcBef>
                <a:spcPts val="0"/>
              </a:spcBef>
              <a:buNone/>
            </a:pPr>
            <a:r>
              <a:rPr lang="es-ES" sz="1800" dirty="0">
                <a:latin typeface="Consolas" pitchFamily="49" charset="0"/>
              </a:rPr>
              <a:t>         </a:t>
            </a:r>
            <a:r>
              <a:rPr lang="es-ES" sz="1800" dirty="0">
                <a:solidFill>
                  <a:schemeClr val="accent2">
                    <a:lumMod val="60000"/>
                    <a:lumOff val="40000"/>
                  </a:schemeClr>
                </a:solidFill>
                <a:latin typeface="Consolas" pitchFamily="49" charset="0"/>
              </a:rPr>
              <a:t>if </a:t>
            </a:r>
            <a:r>
              <a:rPr lang="es-ES" sz="1800" dirty="0">
                <a:latin typeface="Consolas" pitchFamily="49" charset="0"/>
              </a:rPr>
              <a:t>(</a:t>
            </a:r>
            <a:r>
              <a:rPr lang="es-ES" sz="1800" dirty="0" err="1">
                <a:latin typeface="Consolas" pitchFamily="49" charset="0"/>
              </a:rPr>
              <a:t>temp</a:t>
            </a:r>
            <a:r>
              <a:rPr lang="es-ES" sz="1800" dirty="0">
                <a:latin typeface="Consolas" pitchFamily="49" charset="0"/>
              </a:rPr>
              <a:t>[i][</a:t>
            </a:r>
            <a:r>
              <a:rPr lang="es-ES" sz="1800" dirty="0">
                <a:solidFill>
                  <a:srgbClr val="FFFF00"/>
                </a:solidFill>
                <a:latin typeface="Consolas" pitchFamily="49" charset="0"/>
              </a:rPr>
              <a:t>0</a:t>
            </a:r>
            <a:r>
              <a:rPr lang="es-ES" sz="1800" dirty="0">
                <a:latin typeface="Consolas" pitchFamily="49" charset="0"/>
              </a:rPr>
              <a:t>] &lt; </a:t>
            </a:r>
            <a:r>
              <a:rPr lang="es-ES" sz="1800" dirty="0" err="1">
                <a:latin typeface="Consolas" pitchFamily="49" charset="0"/>
              </a:rPr>
              <a:t>tMinAbs</a:t>
            </a:r>
            <a:r>
              <a:rPr lang="es-ES" sz="1800" dirty="0">
                <a:latin typeface="Consolas" pitchFamily="49" charset="0"/>
              </a:rPr>
              <a:t>) {</a:t>
            </a:r>
          </a:p>
          <a:p>
            <a:pPr lvl="1" indent="1588">
              <a:spcBef>
                <a:spcPts val="0"/>
              </a:spcBef>
              <a:buNone/>
            </a:pPr>
            <a:r>
              <a:rPr lang="es-ES" sz="1800" dirty="0">
                <a:latin typeface="Consolas" pitchFamily="49" charset="0"/>
              </a:rPr>
              <a:t>            </a:t>
            </a:r>
            <a:r>
              <a:rPr lang="es-ES" sz="1800" dirty="0" err="1">
                <a:latin typeface="Consolas" pitchFamily="49" charset="0"/>
              </a:rPr>
              <a:t>tMinAbs</a:t>
            </a:r>
            <a:r>
              <a:rPr lang="es-ES" sz="1800" dirty="0">
                <a:latin typeface="Consolas" pitchFamily="49" charset="0"/>
              </a:rPr>
              <a:t> = </a:t>
            </a:r>
            <a:r>
              <a:rPr lang="es-ES" sz="1800" dirty="0" err="1">
                <a:latin typeface="Consolas" pitchFamily="49" charset="0"/>
              </a:rPr>
              <a:t>temp</a:t>
            </a:r>
            <a:r>
              <a:rPr lang="es-ES" sz="1800" dirty="0">
                <a:latin typeface="Consolas" pitchFamily="49" charset="0"/>
              </a:rPr>
              <a:t>[i][</a:t>
            </a:r>
            <a:r>
              <a:rPr lang="es-ES" sz="1800" dirty="0">
                <a:solidFill>
                  <a:srgbClr val="FFFF00"/>
                </a:solidFill>
                <a:latin typeface="Consolas" pitchFamily="49" charset="0"/>
              </a:rPr>
              <a:t>0</a:t>
            </a:r>
            <a:r>
              <a:rPr lang="es-ES" sz="1800" dirty="0">
                <a:latin typeface="Consolas" pitchFamily="49" charset="0"/>
              </a:rPr>
              <a:t>];</a:t>
            </a:r>
          </a:p>
          <a:p>
            <a:pPr lvl="1" indent="1588">
              <a:spcBef>
                <a:spcPts val="0"/>
              </a:spcBef>
              <a:buNone/>
            </a:pPr>
            <a:r>
              <a:rPr lang="es-ES" sz="1800" dirty="0">
                <a:latin typeface="Consolas" pitchFamily="49" charset="0"/>
              </a:rPr>
              <a:t>         }</a:t>
            </a:r>
          </a:p>
          <a:p>
            <a:pPr lvl="1" indent="1588">
              <a:spcBef>
                <a:spcPts val="0"/>
              </a:spcBef>
              <a:buNone/>
            </a:pPr>
            <a:r>
              <a:rPr lang="es-ES" sz="1800" dirty="0">
                <a:latin typeface="Consolas" pitchFamily="49" charset="0"/>
              </a:rPr>
              <a:t>         </a:t>
            </a:r>
            <a:r>
              <a:rPr lang="es-ES" sz="1800" dirty="0" err="1">
                <a:latin typeface="Consolas" pitchFamily="49" charset="0"/>
              </a:rPr>
              <a:t>tMaxMedia</a:t>
            </a:r>
            <a:r>
              <a:rPr lang="es-ES" sz="1800" dirty="0">
                <a:latin typeface="Consolas" pitchFamily="49" charset="0"/>
              </a:rPr>
              <a:t> = </a:t>
            </a:r>
            <a:r>
              <a:rPr lang="es-ES" sz="1800" dirty="0" err="1">
                <a:latin typeface="Consolas" pitchFamily="49" charset="0"/>
              </a:rPr>
              <a:t>tMaxMedia</a:t>
            </a:r>
            <a:r>
              <a:rPr lang="es-ES" sz="1800" dirty="0">
                <a:latin typeface="Consolas" pitchFamily="49" charset="0"/>
              </a:rPr>
              <a:t> + </a:t>
            </a:r>
            <a:r>
              <a:rPr lang="es-ES" sz="1800" dirty="0" err="1">
                <a:latin typeface="Consolas" pitchFamily="49" charset="0"/>
              </a:rPr>
              <a:t>temp</a:t>
            </a:r>
            <a:r>
              <a:rPr lang="es-ES" sz="1800" dirty="0">
                <a:latin typeface="Consolas" pitchFamily="49" charset="0"/>
              </a:rPr>
              <a:t>[i][</a:t>
            </a:r>
            <a:r>
              <a:rPr lang="es-ES" sz="1800" dirty="0">
                <a:solidFill>
                  <a:srgbClr val="FFFF00"/>
                </a:solidFill>
                <a:latin typeface="Consolas" pitchFamily="49" charset="0"/>
              </a:rPr>
              <a:t>1</a:t>
            </a:r>
            <a:r>
              <a:rPr lang="es-ES" sz="1800" dirty="0">
                <a:latin typeface="Consolas" pitchFamily="49" charset="0"/>
              </a:rPr>
              <a:t>];</a:t>
            </a:r>
          </a:p>
          <a:p>
            <a:pPr lvl="1" indent="1588">
              <a:spcBef>
                <a:spcPts val="0"/>
              </a:spcBef>
              <a:buNone/>
            </a:pPr>
            <a:r>
              <a:rPr lang="es-ES" sz="1800" dirty="0">
                <a:latin typeface="Consolas" pitchFamily="49" charset="0"/>
              </a:rPr>
              <a:t>         </a:t>
            </a:r>
            <a:r>
              <a:rPr lang="es-ES" sz="1800" dirty="0">
                <a:solidFill>
                  <a:schemeClr val="accent2">
                    <a:lumMod val="60000"/>
                    <a:lumOff val="40000"/>
                  </a:schemeClr>
                </a:solidFill>
                <a:latin typeface="Consolas" pitchFamily="49" charset="0"/>
              </a:rPr>
              <a:t>if </a:t>
            </a:r>
            <a:r>
              <a:rPr lang="es-ES" sz="1800" dirty="0">
                <a:latin typeface="Consolas" pitchFamily="49" charset="0"/>
              </a:rPr>
              <a:t>(</a:t>
            </a:r>
            <a:r>
              <a:rPr lang="es-ES" sz="1800" dirty="0" err="1">
                <a:latin typeface="Consolas" pitchFamily="49" charset="0"/>
              </a:rPr>
              <a:t>temp</a:t>
            </a:r>
            <a:r>
              <a:rPr lang="es-ES" sz="1800" dirty="0">
                <a:latin typeface="Consolas" pitchFamily="49" charset="0"/>
              </a:rPr>
              <a:t>[i][</a:t>
            </a:r>
            <a:r>
              <a:rPr lang="es-ES" sz="1800" dirty="0">
                <a:solidFill>
                  <a:srgbClr val="FFFF00"/>
                </a:solidFill>
                <a:latin typeface="Consolas" pitchFamily="49" charset="0"/>
              </a:rPr>
              <a:t>1</a:t>
            </a:r>
            <a:r>
              <a:rPr lang="es-ES" sz="1800" dirty="0">
                <a:latin typeface="Consolas" pitchFamily="49" charset="0"/>
              </a:rPr>
              <a:t>] &gt; </a:t>
            </a:r>
            <a:r>
              <a:rPr lang="es-ES" sz="1800" dirty="0" err="1">
                <a:latin typeface="Consolas" pitchFamily="49" charset="0"/>
              </a:rPr>
              <a:t>tMaxAbs</a:t>
            </a:r>
            <a:r>
              <a:rPr lang="es-ES" sz="1800" dirty="0">
                <a:latin typeface="Consolas" pitchFamily="49" charset="0"/>
              </a:rPr>
              <a:t>) {</a:t>
            </a:r>
          </a:p>
          <a:p>
            <a:pPr lvl="1" indent="1588">
              <a:spcBef>
                <a:spcPts val="0"/>
              </a:spcBef>
              <a:buNone/>
            </a:pPr>
            <a:r>
              <a:rPr lang="es-ES" sz="1800" dirty="0">
                <a:latin typeface="Consolas" pitchFamily="49" charset="0"/>
              </a:rPr>
              <a:t>            </a:t>
            </a:r>
            <a:r>
              <a:rPr lang="es-ES" sz="1800" dirty="0" err="1">
                <a:latin typeface="Consolas" pitchFamily="49" charset="0"/>
              </a:rPr>
              <a:t>tMaxAbs</a:t>
            </a:r>
            <a:r>
              <a:rPr lang="es-ES" sz="1800" dirty="0">
                <a:latin typeface="Consolas" pitchFamily="49" charset="0"/>
              </a:rPr>
              <a:t> = </a:t>
            </a:r>
            <a:r>
              <a:rPr lang="es-ES" sz="1800" dirty="0" err="1">
                <a:latin typeface="Consolas" pitchFamily="49" charset="0"/>
              </a:rPr>
              <a:t>temp</a:t>
            </a:r>
            <a:r>
              <a:rPr lang="es-ES" sz="1800" dirty="0">
                <a:latin typeface="Consolas" pitchFamily="49" charset="0"/>
              </a:rPr>
              <a:t>[i][</a:t>
            </a:r>
            <a:r>
              <a:rPr lang="es-ES" sz="1800" dirty="0">
                <a:solidFill>
                  <a:srgbClr val="FFFF00"/>
                </a:solidFill>
                <a:latin typeface="Consolas" pitchFamily="49" charset="0"/>
              </a:rPr>
              <a:t>1</a:t>
            </a:r>
            <a:r>
              <a:rPr lang="es-ES" sz="1800" dirty="0">
                <a:latin typeface="Consolas" pitchFamily="49" charset="0"/>
              </a:rPr>
              <a:t>];</a:t>
            </a:r>
          </a:p>
          <a:p>
            <a:pPr lvl="1" indent="1588">
              <a:spcBef>
                <a:spcPts val="0"/>
              </a:spcBef>
              <a:buNone/>
            </a:pPr>
            <a:r>
              <a:rPr lang="es-ES" sz="1800" dirty="0">
                <a:latin typeface="Consolas" pitchFamily="49" charset="0"/>
              </a:rPr>
              <a:t>         }</a:t>
            </a:r>
          </a:p>
          <a:p>
            <a:pPr lvl="1" indent="1588">
              <a:spcBef>
                <a:spcPts val="0"/>
              </a:spcBef>
              <a:buNone/>
            </a:pPr>
            <a:r>
              <a:rPr lang="es-ES" sz="1800" dirty="0">
                <a:latin typeface="Consolas" pitchFamily="49" charset="0"/>
              </a:rPr>
              <a:t>      }</a:t>
            </a:r>
          </a:p>
          <a:p>
            <a:pPr lvl="1" indent="1588">
              <a:spcBef>
                <a:spcPts val="0"/>
              </a:spcBef>
              <a:buNone/>
            </a:pPr>
            <a:r>
              <a:rPr lang="es-ES" sz="1800" dirty="0">
                <a:latin typeface="Consolas" pitchFamily="49" charset="0"/>
              </a:rPr>
              <a:t>      ...</a:t>
            </a:r>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32</a:t>
            </a:fld>
            <a:endParaRPr lang="en-US" dirty="0"/>
          </a:p>
        </p:txBody>
      </p:sp>
      <p:sp>
        <p:nvSpPr>
          <p:cNvPr id="5" name="4 Marcador de pie de página"/>
          <p:cNvSpPr>
            <a:spLocks noGrp="1"/>
          </p:cNvSpPr>
          <p:nvPr>
            <p:ph type="ftr" sz="quarter" idx="11"/>
          </p:nvPr>
        </p:nvSpPr>
        <p:spPr/>
        <p:txBody>
          <a:bodyPr/>
          <a:lstStyle/>
          <a:p>
            <a:r>
              <a:rPr lang="es-ES"/>
              <a:t>AyED I – Unidad 6</a:t>
            </a:r>
            <a:endParaRPr lang="es-ES" dirty="0"/>
          </a:p>
        </p:txBody>
      </p:sp>
      <p:pic>
        <p:nvPicPr>
          <p:cNvPr id="7" name="Cámara 6">
            <a:extLst>
              <a:ext uri="{FF2B5EF4-FFF2-40B4-BE49-F238E27FC236}">
                <a16:creationId xmlns:a16="http://schemas.microsoft.com/office/drawing/2014/main" id="{F8548A8F-BC99-7EA7-7FA5-0375F409104F}"/>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1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1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1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1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left)">
                                      <p:cBhvr>
                                        <p:cTn id="57" dur="1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left)">
                                      <p:cBhvr>
                                        <p:cTn id="62" dur="10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wipe(left)">
                                      <p:cBhvr>
                                        <p:cTn id="67" dur="10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wipe(left)">
                                      <p:cBhvr>
                                        <p:cTn id="72" dur="10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wipe(left)">
                                      <p:cBhvr>
                                        <p:cTn id="77" dur="10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wipe(left)">
                                      <p:cBhvr>
                                        <p:cTn id="82" dur="10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wipe(left)">
                                      <p:cBhvr>
                                        <p:cTn id="87" dur="1000"/>
                                        <p:tgtEl>
                                          <p:spTgt spid="3">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
                                            <p:txEl>
                                              <p:pRg st="17" end="17"/>
                                            </p:txEl>
                                          </p:spTgt>
                                        </p:tgtEl>
                                        <p:attrNameLst>
                                          <p:attrName>style.visibility</p:attrName>
                                        </p:attrNameLst>
                                      </p:cBhvr>
                                      <p:to>
                                        <p:strVal val="visible"/>
                                      </p:to>
                                    </p:set>
                                    <p:animEffect transition="in" filter="wipe(left)">
                                      <p:cBhvr>
                                        <p:cTn id="92" dur="10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1DBCBFD1-2B13-B483-D44F-D65EED17E4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r>
              <a:rPr lang="es-ES" dirty="0"/>
              <a:t>Arrays multidimensionales</a:t>
            </a:r>
            <a:endParaRPr lang="es-ES" dirty="0">
              <a:latin typeface="Consolas" pitchFamily="49" charset="0"/>
            </a:endParaRPr>
          </a:p>
        </p:txBody>
      </p:sp>
      <p:sp>
        <p:nvSpPr>
          <p:cNvPr id="3" name="2 Marcador de contenido"/>
          <p:cNvSpPr>
            <a:spLocks noGrp="1"/>
          </p:cNvSpPr>
          <p:nvPr>
            <p:ph idx="1"/>
          </p:nvPr>
        </p:nvSpPr>
        <p:spPr>
          <a:xfrm>
            <a:off x="1981200" y="980728"/>
            <a:ext cx="8363272" cy="5110179"/>
          </a:xfrm>
        </p:spPr>
        <p:txBody>
          <a:bodyPr>
            <a:noAutofit/>
          </a:bodyPr>
          <a:lstStyle/>
          <a:p>
            <a:pPr lvl="1" indent="1588">
              <a:spcBef>
                <a:spcPts val="0"/>
              </a:spcBef>
              <a:buNone/>
            </a:pPr>
            <a:r>
              <a:rPr lang="pt-BR" sz="1800" dirty="0">
                <a:latin typeface="Consolas" pitchFamily="49" charset="0"/>
              </a:rPr>
              <a:t>      </a:t>
            </a:r>
            <a:r>
              <a:rPr lang="pt-BR" sz="1800" dirty="0" err="1">
                <a:latin typeface="Consolas" pitchFamily="49" charset="0"/>
              </a:rPr>
              <a:t>tMinMedia</a:t>
            </a:r>
            <a:r>
              <a:rPr lang="pt-BR" sz="1800" dirty="0">
                <a:latin typeface="Consolas" pitchFamily="49" charset="0"/>
              </a:rPr>
              <a:t> = </a:t>
            </a:r>
            <a:r>
              <a:rPr lang="pt-BR" sz="1800" dirty="0" err="1">
                <a:latin typeface="Consolas" pitchFamily="49" charset="0"/>
              </a:rPr>
              <a:t>tMinMedia</a:t>
            </a:r>
            <a:r>
              <a:rPr lang="pt-BR" sz="1800" dirty="0">
                <a:latin typeface="Consolas" pitchFamily="49" charset="0"/>
              </a:rPr>
              <a:t> / dia;</a:t>
            </a:r>
          </a:p>
          <a:p>
            <a:pPr lvl="1" indent="1588">
              <a:spcBef>
                <a:spcPts val="0"/>
              </a:spcBef>
              <a:buNone/>
            </a:pPr>
            <a:r>
              <a:rPr lang="pt-BR" sz="1800" dirty="0">
                <a:latin typeface="Consolas" pitchFamily="49" charset="0"/>
              </a:rPr>
              <a:t>      </a:t>
            </a:r>
            <a:r>
              <a:rPr lang="pt-BR" sz="1800" dirty="0" err="1">
                <a:latin typeface="Consolas" pitchFamily="49" charset="0"/>
              </a:rPr>
              <a:t>tMaxMedia</a:t>
            </a:r>
            <a:r>
              <a:rPr lang="pt-BR" sz="1800" dirty="0">
                <a:latin typeface="Consolas" pitchFamily="49" charset="0"/>
              </a:rPr>
              <a:t> = </a:t>
            </a:r>
            <a:r>
              <a:rPr lang="pt-BR" sz="1800" dirty="0" err="1">
                <a:latin typeface="Consolas" pitchFamily="49" charset="0"/>
              </a:rPr>
              <a:t>tMaxMedia</a:t>
            </a:r>
            <a:r>
              <a:rPr lang="pt-BR" sz="1800" dirty="0">
                <a:latin typeface="Consolas" pitchFamily="49" charset="0"/>
              </a:rPr>
              <a:t> / dia;</a:t>
            </a:r>
          </a:p>
          <a:p>
            <a:pPr lvl="1" indent="1588">
              <a:spcBef>
                <a:spcPts val="0"/>
              </a:spcBef>
              <a:buNone/>
            </a:pPr>
            <a:r>
              <a:rPr lang="es-ES" sz="1800" dirty="0">
                <a:latin typeface="Consolas" pitchFamily="49" charset="0"/>
              </a:rPr>
              <a:t>      cout &lt;&lt; </a:t>
            </a:r>
            <a:r>
              <a:rPr lang="es-ES" sz="1800" dirty="0">
                <a:solidFill>
                  <a:srgbClr val="FFFF00"/>
                </a:solidFill>
                <a:latin typeface="Consolas" pitchFamily="49" charset="0"/>
              </a:rPr>
              <a:t>"Temperaturas mínimas.-"</a:t>
            </a:r>
            <a:r>
              <a:rPr lang="es-ES" sz="1800" dirty="0">
                <a:latin typeface="Consolas" pitchFamily="49" charset="0"/>
              </a:rPr>
              <a:t> &lt;&lt; endl;</a:t>
            </a:r>
          </a:p>
          <a:p>
            <a:pPr lvl="1" indent="1588">
              <a:spcBef>
                <a:spcPts val="0"/>
              </a:spcBef>
              <a:buNone/>
            </a:pPr>
            <a:r>
              <a:rPr lang="es-ES" sz="1800" dirty="0">
                <a:latin typeface="Consolas" pitchFamily="49" charset="0"/>
              </a:rPr>
              <a:t>      cout &lt;&lt; </a:t>
            </a:r>
            <a:r>
              <a:rPr lang="es-ES" sz="1800" dirty="0">
                <a:solidFill>
                  <a:srgbClr val="FFFF00"/>
                </a:solidFill>
                <a:latin typeface="Consolas" pitchFamily="49" charset="0"/>
              </a:rPr>
              <a:t>"   Media = "</a:t>
            </a:r>
            <a:r>
              <a:rPr lang="es-ES" sz="1800" dirty="0">
                <a:latin typeface="Consolas" pitchFamily="49" charset="0"/>
              </a:rPr>
              <a:t> &lt;&lt; fixed &lt;&lt; setprecision(</a:t>
            </a:r>
            <a:r>
              <a:rPr lang="es-ES" sz="1800" dirty="0">
                <a:solidFill>
                  <a:srgbClr val="FFFF00"/>
                </a:solidFill>
                <a:latin typeface="Consolas" pitchFamily="49" charset="0"/>
              </a:rPr>
              <a:t>1</a:t>
            </a:r>
            <a:r>
              <a:rPr lang="es-ES" sz="1800" dirty="0">
                <a:latin typeface="Consolas" pitchFamily="49" charset="0"/>
              </a:rPr>
              <a:t>) </a:t>
            </a:r>
          </a:p>
          <a:p>
            <a:pPr lvl="1" indent="1588">
              <a:spcBef>
                <a:spcPts val="0"/>
              </a:spcBef>
              <a:buNone/>
            </a:pPr>
            <a:r>
              <a:rPr lang="es-ES" sz="1800" dirty="0">
                <a:latin typeface="Consolas" pitchFamily="49" charset="0"/>
              </a:rPr>
              <a:t>           &lt;&lt; </a:t>
            </a:r>
            <a:r>
              <a:rPr lang="es-ES" sz="1800" dirty="0" err="1">
                <a:latin typeface="Consolas" pitchFamily="49" charset="0"/>
              </a:rPr>
              <a:t>tMinMedia</a:t>
            </a:r>
            <a:r>
              <a:rPr lang="es-ES" sz="1800" dirty="0">
                <a:latin typeface="Consolas" pitchFamily="49" charset="0"/>
              </a:rPr>
              <a:t> &lt;&lt; </a:t>
            </a:r>
            <a:r>
              <a:rPr lang="es-ES" sz="1800" dirty="0">
                <a:solidFill>
                  <a:srgbClr val="FFFF00"/>
                </a:solidFill>
                <a:latin typeface="Consolas" pitchFamily="49" charset="0"/>
              </a:rPr>
              <a:t>" C   Mínima absoluta = "</a:t>
            </a:r>
          </a:p>
          <a:p>
            <a:pPr lvl="1" indent="1588">
              <a:spcBef>
                <a:spcPts val="0"/>
              </a:spcBef>
              <a:buNone/>
            </a:pPr>
            <a:r>
              <a:rPr lang="es-ES" sz="1800" dirty="0">
                <a:latin typeface="Consolas" pitchFamily="49" charset="0"/>
              </a:rPr>
              <a:t>           &lt;&lt; setprecision(</a:t>
            </a:r>
            <a:r>
              <a:rPr lang="es-ES" sz="1800" dirty="0">
                <a:solidFill>
                  <a:srgbClr val="FFFF00"/>
                </a:solidFill>
                <a:latin typeface="Consolas" pitchFamily="49" charset="0"/>
              </a:rPr>
              <a:t>1</a:t>
            </a:r>
            <a:r>
              <a:rPr lang="es-ES" sz="1800" dirty="0">
                <a:latin typeface="Consolas" pitchFamily="49" charset="0"/>
              </a:rPr>
              <a:t>) &lt;&lt; </a:t>
            </a:r>
            <a:r>
              <a:rPr lang="es-ES" sz="1800" dirty="0" err="1">
                <a:latin typeface="Consolas" pitchFamily="49" charset="0"/>
              </a:rPr>
              <a:t>tMinAbs</a:t>
            </a:r>
            <a:r>
              <a:rPr lang="es-ES" sz="1800" dirty="0">
                <a:latin typeface="Consolas" pitchFamily="49" charset="0"/>
              </a:rPr>
              <a:t> &lt;&lt; </a:t>
            </a:r>
            <a:r>
              <a:rPr lang="es-ES" sz="1800" dirty="0">
                <a:solidFill>
                  <a:srgbClr val="FFFF00"/>
                </a:solidFill>
                <a:latin typeface="Consolas" pitchFamily="49" charset="0"/>
              </a:rPr>
              <a:t>" C"</a:t>
            </a:r>
            <a:r>
              <a:rPr lang="es-ES" sz="1800" dirty="0">
                <a:latin typeface="Consolas" pitchFamily="49" charset="0"/>
              </a:rPr>
              <a:t> &lt;&lt; endl;</a:t>
            </a:r>
          </a:p>
          <a:p>
            <a:pPr lvl="1" indent="1588">
              <a:spcBef>
                <a:spcPts val="0"/>
              </a:spcBef>
              <a:buNone/>
            </a:pPr>
            <a:r>
              <a:rPr lang="es-ES" sz="1800" dirty="0">
                <a:latin typeface="Consolas" pitchFamily="49" charset="0"/>
              </a:rPr>
              <a:t>      cout &lt;&lt; </a:t>
            </a:r>
            <a:r>
              <a:rPr lang="es-ES" sz="1800" dirty="0">
                <a:solidFill>
                  <a:srgbClr val="FFFF00"/>
                </a:solidFill>
                <a:latin typeface="Consolas" pitchFamily="49" charset="0"/>
              </a:rPr>
              <a:t>"Temperaturas máximas.-"</a:t>
            </a:r>
            <a:r>
              <a:rPr lang="es-ES" sz="1800" dirty="0">
                <a:latin typeface="Consolas" pitchFamily="49" charset="0"/>
              </a:rPr>
              <a:t> &lt;&lt; endl;</a:t>
            </a:r>
          </a:p>
          <a:p>
            <a:pPr lvl="1" indent="1588">
              <a:spcBef>
                <a:spcPts val="0"/>
              </a:spcBef>
              <a:buNone/>
            </a:pPr>
            <a:r>
              <a:rPr lang="es-ES" sz="1800" dirty="0">
                <a:latin typeface="Consolas" pitchFamily="49" charset="0"/>
              </a:rPr>
              <a:t>      cout &lt;&lt; </a:t>
            </a:r>
            <a:r>
              <a:rPr lang="es-ES" sz="1800" dirty="0">
                <a:solidFill>
                  <a:srgbClr val="FFFF00"/>
                </a:solidFill>
                <a:latin typeface="Consolas" pitchFamily="49" charset="0"/>
              </a:rPr>
              <a:t>"   Media = "</a:t>
            </a:r>
            <a:r>
              <a:rPr lang="es-ES" sz="1800" dirty="0">
                <a:latin typeface="Consolas" pitchFamily="49" charset="0"/>
              </a:rPr>
              <a:t> &lt;&lt; fixed &lt;&lt; setprecision(</a:t>
            </a:r>
            <a:r>
              <a:rPr lang="es-ES" sz="1800" dirty="0">
                <a:solidFill>
                  <a:srgbClr val="FFFF00"/>
                </a:solidFill>
                <a:latin typeface="Consolas" pitchFamily="49" charset="0"/>
              </a:rPr>
              <a:t>1</a:t>
            </a:r>
            <a:r>
              <a:rPr lang="es-ES" sz="1800" dirty="0">
                <a:latin typeface="Consolas" pitchFamily="49" charset="0"/>
              </a:rPr>
              <a:t>) </a:t>
            </a:r>
          </a:p>
          <a:p>
            <a:pPr lvl="1" indent="1588">
              <a:spcBef>
                <a:spcPts val="0"/>
              </a:spcBef>
              <a:buNone/>
            </a:pPr>
            <a:r>
              <a:rPr lang="es-ES" sz="1800" dirty="0">
                <a:latin typeface="Consolas" pitchFamily="49" charset="0"/>
              </a:rPr>
              <a:t>           &lt;&lt; </a:t>
            </a:r>
            <a:r>
              <a:rPr lang="es-ES" sz="1800" dirty="0" err="1">
                <a:latin typeface="Consolas" pitchFamily="49" charset="0"/>
              </a:rPr>
              <a:t>tMaxMedia</a:t>
            </a:r>
            <a:r>
              <a:rPr lang="es-ES" sz="1800" dirty="0">
                <a:latin typeface="Consolas" pitchFamily="49" charset="0"/>
              </a:rPr>
              <a:t> &lt;&lt; </a:t>
            </a:r>
            <a:r>
              <a:rPr lang="es-ES" sz="1800" dirty="0">
                <a:solidFill>
                  <a:srgbClr val="FFFF00"/>
                </a:solidFill>
                <a:latin typeface="Consolas" pitchFamily="49" charset="0"/>
              </a:rPr>
              <a:t>" C   Máxima absoluta = "</a:t>
            </a:r>
          </a:p>
          <a:p>
            <a:pPr lvl="1" indent="1588">
              <a:spcBef>
                <a:spcPts val="0"/>
              </a:spcBef>
              <a:buNone/>
            </a:pPr>
            <a:r>
              <a:rPr lang="es-ES" sz="1800" dirty="0">
                <a:latin typeface="Consolas" pitchFamily="49" charset="0"/>
              </a:rPr>
              <a:t>           &lt;&lt; setprecision(</a:t>
            </a:r>
            <a:r>
              <a:rPr lang="es-ES" sz="1800" dirty="0">
                <a:solidFill>
                  <a:srgbClr val="FFFF00"/>
                </a:solidFill>
                <a:latin typeface="Consolas" pitchFamily="49" charset="0"/>
              </a:rPr>
              <a:t>1</a:t>
            </a:r>
            <a:r>
              <a:rPr lang="es-ES" sz="1800" dirty="0">
                <a:latin typeface="Consolas" pitchFamily="49" charset="0"/>
              </a:rPr>
              <a:t>) &lt;&lt; </a:t>
            </a:r>
            <a:r>
              <a:rPr lang="es-ES" sz="1800" dirty="0" err="1">
                <a:latin typeface="Consolas" pitchFamily="49" charset="0"/>
              </a:rPr>
              <a:t>tMaxAbs</a:t>
            </a:r>
            <a:r>
              <a:rPr lang="es-ES" sz="1800" dirty="0">
                <a:latin typeface="Consolas" pitchFamily="49" charset="0"/>
              </a:rPr>
              <a:t> &lt;&lt; </a:t>
            </a:r>
            <a:r>
              <a:rPr lang="es-ES" sz="1800" dirty="0">
                <a:solidFill>
                  <a:srgbClr val="FFFF00"/>
                </a:solidFill>
                <a:latin typeface="Consolas" pitchFamily="49" charset="0"/>
              </a:rPr>
              <a:t>" C"</a:t>
            </a:r>
            <a:r>
              <a:rPr lang="es-ES" sz="1800" dirty="0">
                <a:latin typeface="Consolas" pitchFamily="49" charset="0"/>
              </a:rPr>
              <a:t> &lt;&lt; endl;</a:t>
            </a:r>
          </a:p>
          <a:p>
            <a:pPr lvl="1" indent="1588">
              <a:spcBef>
                <a:spcPts val="0"/>
              </a:spcBef>
              <a:buNone/>
            </a:pPr>
            <a:r>
              <a:rPr lang="es-ES" sz="1800" dirty="0">
                <a:latin typeface="Consolas" pitchFamily="49" charset="0"/>
              </a:rPr>
              <a:t>   }</a:t>
            </a:r>
          </a:p>
          <a:p>
            <a:pPr lvl="1" indent="1588">
              <a:spcBef>
                <a:spcPts val="0"/>
              </a:spcBef>
              <a:buNone/>
            </a:pPr>
            <a:endParaRPr lang="es-ES" sz="1800" dirty="0">
              <a:latin typeface="Consolas" pitchFamily="49" charset="0"/>
            </a:endParaRPr>
          </a:p>
          <a:p>
            <a:pPr lvl="1" indent="1588">
              <a:spcBef>
                <a:spcPts val="0"/>
              </a:spcBef>
              <a:buNone/>
            </a:pPr>
            <a:r>
              <a:rPr lang="es-ES" sz="1800" dirty="0">
                <a:latin typeface="Consolas" pitchFamily="49" charset="0"/>
              </a:rPr>
              <a:t>   </a:t>
            </a:r>
            <a:r>
              <a:rPr lang="es-ES" sz="1800" dirty="0">
                <a:solidFill>
                  <a:schemeClr val="accent2">
                    <a:lumMod val="60000"/>
                    <a:lumOff val="40000"/>
                  </a:schemeClr>
                </a:solidFill>
                <a:latin typeface="Consolas" pitchFamily="49" charset="0"/>
              </a:rPr>
              <a:t>return</a:t>
            </a:r>
            <a:r>
              <a:rPr lang="es-ES" sz="1800" dirty="0">
                <a:latin typeface="Consolas" pitchFamily="49" charset="0"/>
              </a:rPr>
              <a:t> </a:t>
            </a:r>
            <a:r>
              <a:rPr lang="es-ES" sz="1800" dirty="0">
                <a:solidFill>
                  <a:srgbClr val="FFFF00"/>
                </a:solidFill>
                <a:latin typeface="Consolas" pitchFamily="49" charset="0"/>
              </a:rPr>
              <a:t>0</a:t>
            </a:r>
            <a:r>
              <a:rPr lang="es-ES" sz="1800" dirty="0">
                <a:latin typeface="Consolas" pitchFamily="49" charset="0"/>
              </a:rPr>
              <a:t>;</a:t>
            </a:r>
          </a:p>
          <a:p>
            <a:pPr lvl="1" indent="1588">
              <a:spcBef>
                <a:spcPts val="0"/>
              </a:spcBef>
              <a:buNone/>
            </a:pPr>
            <a:r>
              <a:rPr lang="es-ES" sz="1800" dirty="0">
                <a:latin typeface="Consolas" pitchFamily="49" charset="0"/>
              </a:rPr>
              <a:t>}</a:t>
            </a:r>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33</a:t>
            </a:fld>
            <a:endParaRPr lang="en-US" dirty="0"/>
          </a:p>
        </p:txBody>
      </p:sp>
      <p:sp>
        <p:nvSpPr>
          <p:cNvPr id="5" name="4 Marcador de pie de página"/>
          <p:cNvSpPr>
            <a:spLocks noGrp="1"/>
          </p:cNvSpPr>
          <p:nvPr>
            <p:ph type="ftr" sz="quarter" idx="11"/>
          </p:nvPr>
        </p:nvSpPr>
        <p:spPr/>
        <p:txBody>
          <a:bodyPr/>
          <a:lstStyle/>
          <a:p>
            <a:r>
              <a:rPr lang="es-ES"/>
              <a:t>AyED I – Unidad 6</a:t>
            </a:r>
            <a:endParaRPr lang="es-ES" dirty="0"/>
          </a:p>
        </p:txBody>
      </p:sp>
      <p:pic>
        <p:nvPicPr>
          <p:cNvPr id="7" name="Cámara 6">
            <a:extLst>
              <a:ext uri="{FF2B5EF4-FFF2-40B4-BE49-F238E27FC236}">
                <a16:creationId xmlns:a16="http://schemas.microsoft.com/office/drawing/2014/main" id="{B2B4B6C1-58FE-C668-D0F4-1CB06736AB99}"/>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1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1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1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1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left)">
                                      <p:cBhvr>
                                        <p:cTn id="57" dur="1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wipe(left)">
                                      <p:cBhvr>
                                        <p:cTn id="62" dur="10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wipe(left)">
                                      <p:cBhvr>
                                        <p:cTn id="67" dur="1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73C0435E-0DD8-D0A7-C1E0-A011FCB75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pPr>
              <a:spcBef>
                <a:spcPts val="0"/>
              </a:spcBef>
              <a:spcAft>
                <a:spcPts val="1200"/>
              </a:spcAft>
            </a:pPr>
            <a:r>
              <a:rPr lang="es-ES" dirty="0"/>
              <a:t>Inicialización de arrays multidimensionales</a:t>
            </a:r>
          </a:p>
        </p:txBody>
      </p:sp>
      <p:sp>
        <p:nvSpPr>
          <p:cNvPr id="3" name="2 Marcador de contenido"/>
          <p:cNvSpPr>
            <a:spLocks noGrp="1"/>
          </p:cNvSpPr>
          <p:nvPr>
            <p:ph idx="1"/>
          </p:nvPr>
        </p:nvSpPr>
        <p:spPr>
          <a:xfrm>
            <a:off x="1914364" y="1229373"/>
            <a:ext cx="8363272" cy="5110179"/>
          </a:xfrm>
        </p:spPr>
        <p:txBody>
          <a:bodyPr>
            <a:normAutofit/>
          </a:bodyPr>
          <a:lstStyle/>
          <a:p>
            <a:pPr lvl="1" indent="1588">
              <a:spcBef>
                <a:spcPts val="0"/>
              </a:spcBef>
              <a:spcAft>
                <a:spcPts val="600"/>
              </a:spcAft>
              <a:buNone/>
            </a:pPr>
            <a:r>
              <a:rPr lang="es-ES" dirty="0"/>
              <a:t>Podemos dar valores a los elementos de un array al declararlo</a:t>
            </a:r>
          </a:p>
          <a:p>
            <a:pPr lvl="1" indent="1588">
              <a:spcBef>
                <a:spcPts val="0"/>
              </a:spcBef>
              <a:spcAft>
                <a:spcPts val="600"/>
              </a:spcAft>
              <a:buNone/>
            </a:pPr>
            <a:r>
              <a:rPr lang="es-ES" dirty="0"/>
              <a:t>Arrays bidimensionales:</a:t>
            </a:r>
            <a:endParaRPr lang="es-ES" i="1" dirty="0"/>
          </a:p>
          <a:p>
            <a:pPr lvl="1" indent="1588">
              <a:spcBef>
                <a:spcPts val="0"/>
              </a:spcBef>
              <a:buNone/>
            </a:pPr>
            <a:r>
              <a:rPr lang="es-ES" sz="2000" dirty="0">
                <a:solidFill>
                  <a:schemeClr val="accent2">
                    <a:lumMod val="60000"/>
                    <a:lumOff val="40000"/>
                  </a:schemeClr>
                </a:solidFill>
                <a:latin typeface="Consolas" pitchFamily="49" charset="0"/>
              </a:rPr>
              <a:t>typedef </a:t>
            </a:r>
            <a:r>
              <a:rPr lang="es-ES" sz="2000" dirty="0">
                <a:solidFill>
                  <a:srgbClr val="FFC000"/>
                </a:solidFill>
                <a:latin typeface="Consolas" pitchFamily="49" charset="0"/>
              </a:rPr>
              <a:t>int </a:t>
            </a:r>
            <a:r>
              <a:rPr lang="es-ES" sz="2000" dirty="0" err="1">
                <a:solidFill>
                  <a:srgbClr val="FFC000"/>
                </a:solidFill>
                <a:latin typeface="Consolas" pitchFamily="49" charset="0"/>
              </a:rPr>
              <a:t>tArray</a:t>
            </a:r>
            <a:r>
              <a:rPr lang="es-ES" sz="2000" dirty="0">
                <a:latin typeface="Consolas" pitchFamily="49" charset="0"/>
              </a:rPr>
              <a:t>[</a:t>
            </a:r>
            <a:r>
              <a:rPr lang="es-ES" sz="2000" dirty="0">
                <a:solidFill>
                  <a:srgbClr val="FFFF00"/>
                </a:solidFill>
                <a:latin typeface="Consolas" pitchFamily="49" charset="0"/>
              </a:rPr>
              <a:t>5</a:t>
            </a:r>
            <a:r>
              <a:rPr lang="es-ES" sz="2000" dirty="0">
                <a:latin typeface="Consolas" pitchFamily="49" charset="0"/>
              </a:rPr>
              <a:t>][</a:t>
            </a:r>
            <a:r>
              <a:rPr lang="es-ES" sz="2000" dirty="0">
                <a:solidFill>
                  <a:srgbClr val="FFFF00"/>
                </a:solidFill>
                <a:latin typeface="Consolas" pitchFamily="49" charset="0"/>
              </a:rPr>
              <a:t>2</a:t>
            </a:r>
            <a:r>
              <a:rPr lang="es-ES" sz="2000" dirty="0">
                <a:latin typeface="Consolas" pitchFamily="49" charset="0"/>
              </a:rPr>
              <a:t>];</a:t>
            </a:r>
            <a:endParaRPr lang="es-ES" sz="2000" dirty="0">
              <a:solidFill>
                <a:srgbClr val="FFC000"/>
              </a:solidFill>
              <a:latin typeface="Consolas" pitchFamily="49" charset="0"/>
            </a:endParaRPr>
          </a:p>
          <a:p>
            <a:pPr lvl="1" indent="1588">
              <a:spcBef>
                <a:spcPts val="0"/>
              </a:spcBef>
              <a:spcAft>
                <a:spcPts val="600"/>
              </a:spcAft>
              <a:buNone/>
            </a:pPr>
            <a:r>
              <a:rPr lang="es-ES" sz="2000" dirty="0" err="1">
                <a:solidFill>
                  <a:srgbClr val="FFC000"/>
                </a:solidFill>
                <a:latin typeface="Consolas" pitchFamily="49" charset="0"/>
              </a:rPr>
              <a:t>tArray</a:t>
            </a:r>
            <a:r>
              <a:rPr lang="es-ES" sz="2000" dirty="0">
                <a:latin typeface="Consolas" pitchFamily="49" charset="0"/>
              </a:rPr>
              <a:t> </a:t>
            </a:r>
            <a:r>
              <a:rPr lang="es-ES" sz="2000" dirty="0" err="1">
                <a:latin typeface="Consolas" pitchFamily="49" charset="0"/>
              </a:rPr>
              <a:t>cuads</a:t>
            </a:r>
            <a:r>
              <a:rPr lang="es-ES" sz="2000" dirty="0">
                <a:latin typeface="Consolas" pitchFamily="49" charset="0"/>
              </a:rPr>
              <a:t> = {</a:t>
            </a:r>
            <a:r>
              <a:rPr lang="es-ES" sz="2000" dirty="0">
                <a:solidFill>
                  <a:srgbClr val="FFFF00"/>
                </a:solidFill>
                <a:latin typeface="Consolas" pitchFamily="49" charset="0"/>
              </a:rPr>
              <a:t>1</a:t>
            </a:r>
            <a:r>
              <a:rPr lang="es-ES" sz="2000" dirty="0">
                <a:latin typeface="Consolas" pitchFamily="49" charset="0"/>
              </a:rPr>
              <a:t>,</a:t>
            </a:r>
            <a:r>
              <a:rPr lang="es-ES" sz="2000" dirty="0">
                <a:solidFill>
                  <a:srgbClr val="FFFF00"/>
                </a:solidFill>
                <a:latin typeface="Consolas" pitchFamily="49" charset="0"/>
              </a:rPr>
              <a:t>1</a:t>
            </a:r>
            <a:r>
              <a:rPr lang="es-ES" sz="2000" dirty="0">
                <a:latin typeface="Consolas" pitchFamily="49" charset="0"/>
              </a:rPr>
              <a:t>, </a:t>
            </a:r>
            <a:r>
              <a:rPr lang="es-ES" sz="2000" dirty="0">
                <a:solidFill>
                  <a:srgbClr val="FFFF00"/>
                </a:solidFill>
                <a:latin typeface="Consolas" pitchFamily="49" charset="0"/>
              </a:rPr>
              <a:t>2</a:t>
            </a:r>
            <a:r>
              <a:rPr lang="es-ES" sz="2000" dirty="0">
                <a:latin typeface="Consolas" pitchFamily="49" charset="0"/>
              </a:rPr>
              <a:t>,</a:t>
            </a:r>
            <a:r>
              <a:rPr lang="es-ES" sz="2000" dirty="0">
                <a:solidFill>
                  <a:srgbClr val="FFFF00"/>
                </a:solidFill>
                <a:latin typeface="Consolas" pitchFamily="49" charset="0"/>
              </a:rPr>
              <a:t>4</a:t>
            </a:r>
            <a:r>
              <a:rPr lang="es-ES" sz="2000" dirty="0">
                <a:latin typeface="Consolas" pitchFamily="49" charset="0"/>
              </a:rPr>
              <a:t>, </a:t>
            </a:r>
            <a:r>
              <a:rPr lang="es-ES" sz="2000" dirty="0">
                <a:solidFill>
                  <a:srgbClr val="FFFF00"/>
                </a:solidFill>
                <a:latin typeface="Consolas" pitchFamily="49" charset="0"/>
              </a:rPr>
              <a:t>3</a:t>
            </a:r>
            <a:r>
              <a:rPr lang="es-ES" sz="2000" dirty="0">
                <a:latin typeface="Consolas" pitchFamily="49" charset="0"/>
              </a:rPr>
              <a:t>,</a:t>
            </a:r>
            <a:r>
              <a:rPr lang="es-ES" sz="2000" dirty="0">
                <a:solidFill>
                  <a:srgbClr val="FFFF00"/>
                </a:solidFill>
                <a:latin typeface="Consolas" pitchFamily="49" charset="0"/>
              </a:rPr>
              <a:t>9</a:t>
            </a:r>
            <a:r>
              <a:rPr lang="es-ES" sz="2000" dirty="0">
                <a:latin typeface="Consolas" pitchFamily="49" charset="0"/>
              </a:rPr>
              <a:t>, </a:t>
            </a:r>
            <a:r>
              <a:rPr lang="es-ES" sz="2000" dirty="0">
                <a:solidFill>
                  <a:srgbClr val="FFFF00"/>
                </a:solidFill>
                <a:latin typeface="Consolas" pitchFamily="49" charset="0"/>
              </a:rPr>
              <a:t>4</a:t>
            </a:r>
            <a:r>
              <a:rPr lang="es-ES" sz="2000" dirty="0">
                <a:latin typeface="Consolas" pitchFamily="49" charset="0"/>
              </a:rPr>
              <a:t>,</a:t>
            </a:r>
            <a:r>
              <a:rPr lang="es-ES" sz="2000" dirty="0">
                <a:solidFill>
                  <a:srgbClr val="FFFF00"/>
                </a:solidFill>
                <a:latin typeface="Consolas" pitchFamily="49" charset="0"/>
              </a:rPr>
              <a:t>16</a:t>
            </a:r>
            <a:r>
              <a:rPr lang="es-ES" sz="2000" dirty="0">
                <a:latin typeface="Consolas" pitchFamily="49" charset="0"/>
              </a:rPr>
              <a:t>, </a:t>
            </a:r>
            <a:r>
              <a:rPr lang="es-ES" sz="2000" dirty="0">
                <a:solidFill>
                  <a:srgbClr val="FFFF00"/>
                </a:solidFill>
                <a:latin typeface="Consolas" pitchFamily="49" charset="0"/>
              </a:rPr>
              <a:t>5</a:t>
            </a:r>
            <a:r>
              <a:rPr lang="es-ES" sz="2000" dirty="0">
                <a:latin typeface="Consolas" pitchFamily="49" charset="0"/>
              </a:rPr>
              <a:t>,</a:t>
            </a:r>
            <a:r>
              <a:rPr lang="es-ES" sz="2000" dirty="0">
                <a:solidFill>
                  <a:srgbClr val="FFFF00"/>
                </a:solidFill>
                <a:latin typeface="Consolas" pitchFamily="49" charset="0"/>
              </a:rPr>
              <a:t>25</a:t>
            </a:r>
            <a:r>
              <a:rPr lang="es-ES" sz="2000" dirty="0">
                <a:latin typeface="Consolas" pitchFamily="49" charset="0"/>
              </a:rPr>
              <a:t>};</a:t>
            </a:r>
          </a:p>
          <a:p>
            <a:pPr lvl="1" indent="1588">
              <a:spcBef>
                <a:spcPts val="1200"/>
              </a:spcBef>
              <a:spcAft>
                <a:spcPts val="600"/>
              </a:spcAft>
              <a:buNone/>
            </a:pPr>
            <a:r>
              <a:rPr lang="es-ES" i="0" dirty="0"/>
              <a:t>Se asignan en el orden en el que los elementos están en memoria</a:t>
            </a:r>
          </a:p>
          <a:p>
            <a:pPr lvl="1" indent="1588">
              <a:spcBef>
                <a:spcPts val="1200"/>
              </a:spcBef>
              <a:spcAft>
                <a:spcPts val="600"/>
              </a:spcAft>
              <a:buNone/>
            </a:pPr>
            <a:r>
              <a:rPr lang="es-ES" i="0" dirty="0"/>
              <a:t>La memoria es de una dimensión: secuencia de celdas</a:t>
            </a:r>
          </a:p>
          <a:p>
            <a:pPr lvl="1" indent="1588">
              <a:spcBef>
                <a:spcPts val="0"/>
              </a:spcBef>
              <a:spcAft>
                <a:spcPts val="600"/>
              </a:spcAft>
              <a:buNone/>
            </a:pPr>
            <a:r>
              <a:rPr lang="es-ES" dirty="0"/>
              <a:t>En memoria varían más rápidamente los índices de la derecha:</a:t>
            </a:r>
            <a:endParaRPr lang="es-ES" i="0" dirty="0"/>
          </a:p>
          <a:p>
            <a:pPr lvl="1" indent="1588">
              <a:spcBef>
                <a:spcPts val="0"/>
              </a:spcBef>
              <a:spcAft>
                <a:spcPts val="600"/>
              </a:spcAft>
              <a:buNone/>
            </a:pPr>
            <a:r>
              <a:rPr lang="es-ES" sz="1800" dirty="0" err="1">
                <a:solidFill>
                  <a:prstClr val="white"/>
                </a:solidFill>
                <a:latin typeface="Consolas" pitchFamily="49" charset="0"/>
              </a:rPr>
              <a:t>cuads</a:t>
            </a:r>
            <a:r>
              <a:rPr lang="es-ES" sz="1800" dirty="0">
                <a:solidFill>
                  <a:prstClr val="white"/>
                </a:solidFill>
                <a:latin typeface="Consolas" pitchFamily="49" charset="0"/>
              </a:rPr>
              <a:t>[</a:t>
            </a:r>
            <a:r>
              <a:rPr lang="es-ES" sz="1800" dirty="0">
                <a:solidFill>
                  <a:srgbClr val="FFFF00"/>
                </a:solidFill>
                <a:latin typeface="Consolas" pitchFamily="49" charset="0"/>
              </a:rPr>
              <a:t>0</a:t>
            </a:r>
            <a:r>
              <a:rPr lang="es-ES" sz="1800" dirty="0">
                <a:solidFill>
                  <a:prstClr val="white"/>
                </a:solidFill>
                <a:latin typeface="Consolas" pitchFamily="49" charset="0"/>
              </a:rPr>
              <a:t>][</a:t>
            </a:r>
            <a:r>
              <a:rPr lang="es-ES" sz="1800" dirty="0">
                <a:solidFill>
                  <a:srgbClr val="FFFF00"/>
                </a:solidFill>
                <a:latin typeface="Consolas" pitchFamily="49" charset="0"/>
              </a:rPr>
              <a:t>0</a:t>
            </a:r>
            <a:r>
              <a:rPr lang="es-ES" sz="1800" dirty="0">
                <a:solidFill>
                  <a:prstClr val="white"/>
                </a:solidFill>
                <a:latin typeface="Consolas" pitchFamily="49" charset="0"/>
              </a:rPr>
              <a:t>] </a:t>
            </a:r>
            <a:r>
              <a:rPr lang="es-ES" sz="1800" dirty="0" err="1">
                <a:solidFill>
                  <a:prstClr val="white"/>
                </a:solidFill>
                <a:latin typeface="Consolas" pitchFamily="49" charset="0"/>
              </a:rPr>
              <a:t>cuads</a:t>
            </a:r>
            <a:r>
              <a:rPr lang="es-ES" sz="1800" dirty="0">
                <a:solidFill>
                  <a:prstClr val="white"/>
                </a:solidFill>
                <a:latin typeface="Consolas" pitchFamily="49" charset="0"/>
              </a:rPr>
              <a:t>[</a:t>
            </a:r>
            <a:r>
              <a:rPr lang="es-ES" sz="1800" dirty="0">
                <a:solidFill>
                  <a:srgbClr val="FFFF00"/>
                </a:solidFill>
                <a:latin typeface="Consolas" pitchFamily="49" charset="0"/>
              </a:rPr>
              <a:t>0</a:t>
            </a:r>
            <a:r>
              <a:rPr lang="es-ES" sz="1800" dirty="0">
                <a:solidFill>
                  <a:prstClr val="white"/>
                </a:solidFill>
                <a:latin typeface="Consolas" pitchFamily="49" charset="0"/>
              </a:rPr>
              <a:t>][</a:t>
            </a:r>
            <a:r>
              <a:rPr lang="es-ES" sz="1800" dirty="0">
                <a:solidFill>
                  <a:srgbClr val="FFFF00"/>
                </a:solidFill>
                <a:latin typeface="Consolas" pitchFamily="49" charset="0"/>
              </a:rPr>
              <a:t>1</a:t>
            </a:r>
            <a:r>
              <a:rPr lang="es-ES" sz="1800" dirty="0">
                <a:solidFill>
                  <a:prstClr val="white"/>
                </a:solidFill>
                <a:latin typeface="Consolas" pitchFamily="49" charset="0"/>
              </a:rPr>
              <a:t>] </a:t>
            </a:r>
            <a:r>
              <a:rPr lang="es-ES" sz="1800" dirty="0" err="1">
                <a:solidFill>
                  <a:prstClr val="white"/>
                </a:solidFill>
                <a:latin typeface="Consolas" pitchFamily="49" charset="0"/>
              </a:rPr>
              <a:t>cuads</a:t>
            </a:r>
            <a:r>
              <a:rPr lang="es-ES" sz="1800" dirty="0">
                <a:solidFill>
                  <a:prstClr val="white"/>
                </a:solidFill>
                <a:latin typeface="Consolas" pitchFamily="49" charset="0"/>
              </a:rPr>
              <a:t>[</a:t>
            </a:r>
            <a:r>
              <a:rPr lang="es-ES" sz="1800" dirty="0">
                <a:solidFill>
                  <a:srgbClr val="FFFF00"/>
                </a:solidFill>
                <a:latin typeface="Consolas" pitchFamily="49" charset="0"/>
              </a:rPr>
              <a:t>1</a:t>
            </a:r>
            <a:r>
              <a:rPr lang="es-ES" sz="1800" dirty="0">
                <a:solidFill>
                  <a:prstClr val="white"/>
                </a:solidFill>
                <a:latin typeface="Consolas" pitchFamily="49" charset="0"/>
              </a:rPr>
              <a:t>][</a:t>
            </a:r>
            <a:r>
              <a:rPr lang="es-ES" sz="1800" dirty="0">
                <a:solidFill>
                  <a:srgbClr val="FFFF00"/>
                </a:solidFill>
                <a:latin typeface="Consolas" pitchFamily="49" charset="0"/>
              </a:rPr>
              <a:t>0</a:t>
            </a:r>
            <a:r>
              <a:rPr lang="es-ES" sz="1800" dirty="0">
                <a:solidFill>
                  <a:prstClr val="white"/>
                </a:solidFill>
                <a:latin typeface="Consolas" pitchFamily="49" charset="0"/>
              </a:rPr>
              <a:t>] </a:t>
            </a:r>
            <a:r>
              <a:rPr lang="es-ES" sz="1800" dirty="0" err="1">
                <a:solidFill>
                  <a:prstClr val="white"/>
                </a:solidFill>
                <a:latin typeface="Consolas" pitchFamily="49" charset="0"/>
              </a:rPr>
              <a:t>cuads</a:t>
            </a:r>
            <a:r>
              <a:rPr lang="es-ES" sz="1800" dirty="0">
                <a:solidFill>
                  <a:prstClr val="white"/>
                </a:solidFill>
                <a:latin typeface="Consolas" pitchFamily="49" charset="0"/>
              </a:rPr>
              <a:t>[</a:t>
            </a:r>
            <a:r>
              <a:rPr lang="es-ES" sz="1800" dirty="0">
                <a:solidFill>
                  <a:srgbClr val="FFFF00"/>
                </a:solidFill>
                <a:latin typeface="Consolas" pitchFamily="49" charset="0"/>
              </a:rPr>
              <a:t>1</a:t>
            </a:r>
            <a:r>
              <a:rPr lang="es-ES" sz="1800" dirty="0">
                <a:solidFill>
                  <a:prstClr val="white"/>
                </a:solidFill>
                <a:latin typeface="Consolas" pitchFamily="49" charset="0"/>
              </a:rPr>
              <a:t>][</a:t>
            </a:r>
            <a:r>
              <a:rPr lang="es-ES" sz="1800" dirty="0">
                <a:solidFill>
                  <a:srgbClr val="FFFF00"/>
                </a:solidFill>
                <a:latin typeface="Consolas" pitchFamily="49" charset="0"/>
              </a:rPr>
              <a:t>1</a:t>
            </a:r>
            <a:r>
              <a:rPr lang="es-ES" sz="1800" dirty="0">
                <a:solidFill>
                  <a:prstClr val="white"/>
                </a:solidFill>
                <a:latin typeface="Consolas" pitchFamily="49" charset="0"/>
              </a:rPr>
              <a:t>] </a:t>
            </a:r>
            <a:r>
              <a:rPr lang="es-ES" sz="1800" dirty="0" err="1">
                <a:solidFill>
                  <a:prstClr val="white"/>
                </a:solidFill>
                <a:latin typeface="Consolas" pitchFamily="49" charset="0"/>
              </a:rPr>
              <a:t>cuads</a:t>
            </a:r>
            <a:r>
              <a:rPr lang="es-ES" sz="1800" dirty="0">
                <a:solidFill>
                  <a:prstClr val="white"/>
                </a:solidFill>
                <a:latin typeface="Consolas" pitchFamily="49" charset="0"/>
              </a:rPr>
              <a:t>[</a:t>
            </a:r>
            <a:r>
              <a:rPr lang="es-ES" sz="1800" dirty="0">
                <a:solidFill>
                  <a:srgbClr val="FFFF00"/>
                </a:solidFill>
                <a:latin typeface="Consolas" pitchFamily="49" charset="0"/>
              </a:rPr>
              <a:t>2</a:t>
            </a:r>
            <a:r>
              <a:rPr lang="es-ES" sz="1800" dirty="0">
                <a:solidFill>
                  <a:prstClr val="white"/>
                </a:solidFill>
                <a:latin typeface="Consolas" pitchFamily="49" charset="0"/>
              </a:rPr>
              <a:t>][</a:t>
            </a:r>
            <a:r>
              <a:rPr lang="es-ES" sz="1800" dirty="0">
                <a:solidFill>
                  <a:srgbClr val="FFFF00"/>
                </a:solidFill>
                <a:latin typeface="Consolas" pitchFamily="49" charset="0"/>
              </a:rPr>
              <a:t>0</a:t>
            </a:r>
            <a:r>
              <a:rPr lang="es-ES" sz="1800" dirty="0">
                <a:solidFill>
                  <a:prstClr val="white"/>
                </a:solidFill>
                <a:latin typeface="Consolas" pitchFamily="49" charset="0"/>
              </a:rPr>
              <a:t>]...</a:t>
            </a:r>
          </a:p>
          <a:p>
            <a:pPr lvl="1" indent="1588">
              <a:spcBef>
                <a:spcPts val="1200"/>
              </a:spcBef>
              <a:spcAft>
                <a:spcPts val="600"/>
              </a:spcAft>
              <a:buNone/>
            </a:pPr>
            <a:r>
              <a:rPr lang="es-ES" dirty="0"/>
              <a:t>Para cada valor del primer índice: todos los valores del segundo</a:t>
            </a:r>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34</a:t>
            </a:fld>
            <a:endParaRPr lang="en-US" dirty="0"/>
          </a:p>
        </p:txBody>
      </p:sp>
      <p:sp>
        <p:nvSpPr>
          <p:cNvPr id="5" name="4 Marcador de pie de página"/>
          <p:cNvSpPr>
            <a:spLocks noGrp="1"/>
          </p:cNvSpPr>
          <p:nvPr>
            <p:ph type="ftr" sz="quarter" idx="11"/>
          </p:nvPr>
        </p:nvSpPr>
        <p:spPr/>
        <p:txBody>
          <a:bodyPr/>
          <a:lstStyle/>
          <a:p>
            <a:r>
              <a:rPr lang="es-ES"/>
              <a:t>AyED I – Unidad 6</a:t>
            </a:r>
            <a:endParaRPr lang="es-ES" dirty="0"/>
          </a:p>
        </p:txBody>
      </p:sp>
      <p:pic>
        <p:nvPicPr>
          <p:cNvPr id="7" name="Cámara 6">
            <a:extLst>
              <a:ext uri="{FF2B5EF4-FFF2-40B4-BE49-F238E27FC236}">
                <a16:creationId xmlns:a16="http://schemas.microsoft.com/office/drawing/2014/main" id="{BD8F5C09-1224-90D6-AD70-BDB3D0E9C27F}"/>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000"/>
                                        <p:tgtEl>
                                          <p:spTgt spid="3">
                                            <p:txEl>
                                              <p:pRg st="1" end="1"/>
                                            </p:txEl>
                                          </p:spTgt>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1000"/>
                                        <p:tgtEl>
                                          <p:spTgt spid="3">
                                            <p:txEl>
                                              <p:pRg st="2" end="2"/>
                                            </p:txEl>
                                          </p:spTgt>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10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10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left)">
                                      <p:cBhvr>
                                        <p:cTn id="29" dur="1000"/>
                                        <p:tgtEl>
                                          <p:spTgt spid="3">
                                            <p:txEl>
                                              <p:pRg st="5" end="5"/>
                                            </p:txEl>
                                          </p:spTgt>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left)">
                                      <p:cBhvr>
                                        <p:cTn id="33" dur="1000"/>
                                        <p:tgtEl>
                                          <p:spTgt spid="3">
                                            <p:txEl>
                                              <p:pRg st="6" end="6"/>
                                            </p:txEl>
                                          </p:spTgt>
                                        </p:tgtEl>
                                      </p:cBhvr>
                                    </p:animEffect>
                                  </p:childTnLst>
                                </p:cTn>
                              </p:par>
                            </p:childTnLst>
                          </p:cTn>
                        </p:par>
                        <p:par>
                          <p:cTn id="34" fill="hold">
                            <p:stCondLst>
                              <p:cond delay="2000"/>
                            </p:stCondLst>
                            <p:childTnLst>
                              <p:par>
                                <p:cTn id="35" presetID="22" presetClass="entr" presetSubtype="8" fill="hold"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1000"/>
                                        <p:tgtEl>
                                          <p:spTgt spid="3">
                                            <p:txEl>
                                              <p:pRg st="7" end="7"/>
                                            </p:txEl>
                                          </p:spTgt>
                                        </p:tgtEl>
                                      </p:cBhvr>
                                    </p:animEffect>
                                  </p:childTnLst>
                                </p:cTn>
                              </p:par>
                            </p:childTnLst>
                          </p:cTn>
                        </p:par>
                        <p:par>
                          <p:cTn id="38" fill="hold">
                            <p:stCondLst>
                              <p:cond delay="3000"/>
                            </p:stCondLst>
                            <p:childTnLst>
                              <p:par>
                                <p:cTn id="39" presetID="22" presetClass="entr" presetSubtype="8" fill="hold" nodeType="after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wipe(left)">
                                      <p:cBhvr>
                                        <p:cTn id="41"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35A9A529-60FB-0503-F833-87AA65FB6C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r>
              <a:rPr lang="es-ES" dirty="0"/>
              <a:t>Inicialización de arrays multidimensionales</a:t>
            </a:r>
            <a:endParaRPr lang="es-ES" dirty="0">
              <a:latin typeface="Consolas" pitchFamily="49" charset="0"/>
            </a:endParaRPr>
          </a:p>
        </p:txBody>
      </p:sp>
      <p:sp>
        <p:nvSpPr>
          <p:cNvPr id="3" name="2 Marcador de contenido"/>
          <p:cNvSpPr>
            <a:spLocks noGrp="1"/>
          </p:cNvSpPr>
          <p:nvPr>
            <p:ph idx="1"/>
          </p:nvPr>
        </p:nvSpPr>
        <p:spPr>
          <a:xfrm>
            <a:off x="1981200" y="980728"/>
            <a:ext cx="8363272" cy="5110179"/>
          </a:xfrm>
        </p:spPr>
        <p:txBody>
          <a:bodyPr>
            <a:normAutofit/>
          </a:bodyPr>
          <a:lstStyle/>
          <a:p>
            <a:pPr>
              <a:spcBef>
                <a:spcPts val="0"/>
              </a:spcBef>
              <a:spcAft>
                <a:spcPts val="1200"/>
              </a:spcAft>
            </a:pPr>
            <a:r>
              <a:rPr lang="es-ES" sz="2800" dirty="0">
                <a:solidFill>
                  <a:schemeClr val="bg2">
                    <a:lumMod val="20000"/>
                    <a:lumOff val="80000"/>
                  </a:schemeClr>
                </a:solidFill>
              </a:rPr>
              <a:t>Inicialización de un array bidimensional</a:t>
            </a:r>
          </a:p>
          <a:p>
            <a:pPr lvl="1" indent="1588">
              <a:spcBef>
                <a:spcPts val="0"/>
              </a:spcBef>
              <a:buNone/>
            </a:pPr>
            <a:r>
              <a:rPr lang="es-ES" sz="2000" dirty="0">
                <a:solidFill>
                  <a:schemeClr val="accent2">
                    <a:lumMod val="60000"/>
                    <a:lumOff val="40000"/>
                  </a:schemeClr>
                </a:solidFill>
                <a:latin typeface="Consolas" pitchFamily="49" charset="0"/>
              </a:rPr>
              <a:t>typedef </a:t>
            </a:r>
            <a:r>
              <a:rPr lang="es-ES" sz="2000" dirty="0">
                <a:solidFill>
                  <a:srgbClr val="FFC000"/>
                </a:solidFill>
                <a:latin typeface="Consolas" pitchFamily="49" charset="0"/>
              </a:rPr>
              <a:t>int </a:t>
            </a:r>
            <a:r>
              <a:rPr lang="es-ES" sz="2000" dirty="0" err="1">
                <a:solidFill>
                  <a:srgbClr val="FFC000"/>
                </a:solidFill>
                <a:latin typeface="Consolas" pitchFamily="49" charset="0"/>
              </a:rPr>
              <a:t>tArray</a:t>
            </a:r>
            <a:r>
              <a:rPr lang="es-ES" sz="2000" dirty="0">
                <a:latin typeface="Consolas" pitchFamily="49" charset="0"/>
              </a:rPr>
              <a:t>[</a:t>
            </a:r>
            <a:r>
              <a:rPr lang="es-ES" sz="2000" dirty="0">
                <a:solidFill>
                  <a:srgbClr val="FFFF00"/>
                </a:solidFill>
                <a:latin typeface="Consolas" pitchFamily="49" charset="0"/>
              </a:rPr>
              <a:t>5</a:t>
            </a:r>
            <a:r>
              <a:rPr lang="es-ES" sz="2000" dirty="0">
                <a:latin typeface="Consolas" pitchFamily="49" charset="0"/>
              </a:rPr>
              <a:t>][</a:t>
            </a:r>
            <a:r>
              <a:rPr lang="es-ES" sz="2000" dirty="0">
                <a:solidFill>
                  <a:srgbClr val="FFFF00"/>
                </a:solidFill>
                <a:latin typeface="Consolas" pitchFamily="49" charset="0"/>
              </a:rPr>
              <a:t>2</a:t>
            </a:r>
            <a:r>
              <a:rPr lang="es-ES" sz="2000" dirty="0">
                <a:latin typeface="Consolas" pitchFamily="49" charset="0"/>
              </a:rPr>
              <a:t>];</a:t>
            </a:r>
            <a:endParaRPr lang="es-ES" sz="2000" dirty="0">
              <a:solidFill>
                <a:srgbClr val="FFC000"/>
              </a:solidFill>
              <a:latin typeface="Consolas" pitchFamily="49" charset="0"/>
            </a:endParaRPr>
          </a:p>
          <a:p>
            <a:pPr lvl="1" indent="1588">
              <a:spcBef>
                <a:spcPts val="0"/>
              </a:spcBef>
              <a:spcAft>
                <a:spcPts val="600"/>
              </a:spcAft>
              <a:buNone/>
            </a:pPr>
            <a:r>
              <a:rPr lang="es-ES" sz="2000" dirty="0" err="1">
                <a:solidFill>
                  <a:srgbClr val="FFC000"/>
                </a:solidFill>
                <a:latin typeface="Consolas" pitchFamily="49" charset="0"/>
              </a:rPr>
              <a:t>tArray</a:t>
            </a:r>
            <a:r>
              <a:rPr lang="es-ES" sz="2000" dirty="0">
                <a:latin typeface="Consolas" pitchFamily="49" charset="0"/>
              </a:rPr>
              <a:t> </a:t>
            </a:r>
            <a:r>
              <a:rPr lang="es-ES" sz="2000" dirty="0" err="1">
                <a:latin typeface="Consolas" pitchFamily="49" charset="0"/>
              </a:rPr>
              <a:t>cuads</a:t>
            </a:r>
            <a:r>
              <a:rPr lang="es-ES" sz="2000" dirty="0">
                <a:latin typeface="Consolas" pitchFamily="49" charset="0"/>
              </a:rPr>
              <a:t> = {</a:t>
            </a:r>
            <a:r>
              <a:rPr lang="es-ES" sz="2000" dirty="0">
                <a:solidFill>
                  <a:srgbClr val="FFFF00"/>
                </a:solidFill>
                <a:latin typeface="Consolas" pitchFamily="49" charset="0"/>
              </a:rPr>
              <a:t>1</a:t>
            </a:r>
            <a:r>
              <a:rPr lang="es-ES" sz="2000" dirty="0">
                <a:latin typeface="Consolas" pitchFamily="49" charset="0"/>
              </a:rPr>
              <a:t>,</a:t>
            </a:r>
            <a:r>
              <a:rPr lang="es-ES" sz="2000" dirty="0">
                <a:solidFill>
                  <a:srgbClr val="FFFF00"/>
                </a:solidFill>
                <a:latin typeface="Consolas" pitchFamily="49" charset="0"/>
              </a:rPr>
              <a:t>1</a:t>
            </a:r>
            <a:r>
              <a:rPr lang="es-ES" sz="2000" dirty="0">
                <a:latin typeface="Consolas" pitchFamily="49" charset="0"/>
              </a:rPr>
              <a:t>, </a:t>
            </a:r>
            <a:r>
              <a:rPr lang="es-ES" sz="2000" dirty="0">
                <a:solidFill>
                  <a:srgbClr val="FFFF00"/>
                </a:solidFill>
                <a:latin typeface="Consolas" pitchFamily="49" charset="0"/>
              </a:rPr>
              <a:t>2</a:t>
            </a:r>
            <a:r>
              <a:rPr lang="es-ES" sz="2000" dirty="0">
                <a:latin typeface="Consolas" pitchFamily="49" charset="0"/>
              </a:rPr>
              <a:t>,</a:t>
            </a:r>
            <a:r>
              <a:rPr lang="es-ES" sz="2000" dirty="0">
                <a:solidFill>
                  <a:srgbClr val="FFFF00"/>
                </a:solidFill>
                <a:latin typeface="Consolas" pitchFamily="49" charset="0"/>
              </a:rPr>
              <a:t>4</a:t>
            </a:r>
            <a:r>
              <a:rPr lang="es-ES" sz="2000" dirty="0">
                <a:latin typeface="Consolas" pitchFamily="49" charset="0"/>
              </a:rPr>
              <a:t>, </a:t>
            </a:r>
            <a:r>
              <a:rPr lang="es-ES" sz="2000" dirty="0">
                <a:solidFill>
                  <a:srgbClr val="FFFF00"/>
                </a:solidFill>
                <a:latin typeface="Consolas" pitchFamily="49" charset="0"/>
              </a:rPr>
              <a:t>3</a:t>
            </a:r>
            <a:r>
              <a:rPr lang="es-ES" sz="2000" dirty="0">
                <a:latin typeface="Consolas" pitchFamily="49" charset="0"/>
              </a:rPr>
              <a:t>,</a:t>
            </a:r>
            <a:r>
              <a:rPr lang="es-ES" sz="2000" dirty="0">
                <a:solidFill>
                  <a:srgbClr val="FFFF00"/>
                </a:solidFill>
                <a:latin typeface="Consolas" pitchFamily="49" charset="0"/>
              </a:rPr>
              <a:t>9</a:t>
            </a:r>
            <a:r>
              <a:rPr lang="es-ES" sz="2000" dirty="0">
                <a:latin typeface="Consolas" pitchFamily="49" charset="0"/>
              </a:rPr>
              <a:t>, </a:t>
            </a:r>
            <a:r>
              <a:rPr lang="es-ES" sz="2000" dirty="0">
                <a:solidFill>
                  <a:srgbClr val="FFFF00"/>
                </a:solidFill>
                <a:latin typeface="Consolas" pitchFamily="49" charset="0"/>
              </a:rPr>
              <a:t>4</a:t>
            </a:r>
            <a:r>
              <a:rPr lang="es-ES" sz="2000" dirty="0">
                <a:latin typeface="Consolas" pitchFamily="49" charset="0"/>
              </a:rPr>
              <a:t>,</a:t>
            </a:r>
            <a:r>
              <a:rPr lang="es-ES" sz="2000" dirty="0">
                <a:solidFill>
                  <a:srgbClr val="FFFF00"/>
                </a:solidFill>
                <a:latin typeface="Consolas" pitchFamily="49" charset="0"/>
              </a:rPr>
              <a:t>16</a:t>
            </a:r>
            <a:r>
              <a:rPr lang="es-ES" sz="2000" dirty="0">
                <a:latin typeface="Consolas" pitchFamily="49" charset="0"/>
              </a:rPr>
              <a:t>, </a:t>
            </a:r>
            <a:r>
              <a:rPr lang="es-ES" sz="2000" dirty="0">
                <a:solidFill>
                  <a:srgbClr val="FFFF00"/>
                </a:solidFill>
                <a:latin typeface="Consolas" pitchFamily="49" charset="0"/>
              </a:rPr>
              <a:t>5</a:t>
            </a:r>
            <a:r>
              <a:rPr lang="es-ES" sz="2000" dirty="0">
                <a:latin typeface="Consolas" pitchFamily="49" charset="0"/>
              </a:rPr>
              <a:t>,</a:t>
            </a:r>
            <a:r>
              <a:rPr lang="es-ES" sz="2000" dirty="0">
                <a:solidFill>
                  <a:srgbClr val="FFFF00"/>
                </a:solidFill>
                <a:latin typeface="Consolas" pitchFamily="49" charset="0"/>
              </a:rPr>
              <a:t>25</a:t>
            </a:r>
            <a:r>
              <a:rPr lang="es-ES" sz="2000" dirty="0">
                <a:latin typeface="Consolas" pitchFamily="49" charset="0"/>
              </a:rPr>
              <a:t>};</a:t>
            </a:r>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35</a:t>
            </a:fld>
            <a:endParaRPr lang="en-US" dirty="0"/>
          </a:p>
        </p:txBody>
      </p:sp>
      <p:sp>
        <p:nvSpPr>
          <p:cNvPr id="5" name="4 Marcador de pie de página"/>
          <p:cNvSpPr>
            <a:spLocks noGrp="1"/>
          </p:cNvSpPr>
          <p:nvPr>
            <p:ph type="ftr" sz="quarter" idx="11"/>
          </p:nvPr>
        </p:nvSpPr>
        <p:spPr/>
        <p:txBody>
          <a:bodyPr/>
          <a:lstStyle/>
          <a:p>
            <a:r>
              <a:rPr lang="es-ES"/>
              <a:t>AyED I – Unidad 6</a:t>
            </a:r>
            <a:endParaRPr lang="es-ES" dirty="0"/>
          </a:p>
        </p:txBody>
      </p:sp>
      <p:graphicFrame>
        <p:nvGraphicFramePr>
          <p:cNvPr id="6" name="5 Tabla"/>
          <p:cNvGraphicFramePr>
            <a:graphicFrameLocks noGrp="1"/>
          </p:cNvGraphicFramePr>
          <p:nvPr/>
        </p:nvGraphicFramePr>
        <p:xfrm>
          <a:off x="2135560" y="2333208"/>
          <a:ext cx="2952328" cy="3688080"/>
        </p:xfrm>
        <a:graphic>
          <a:graphicData uri="http://schemas.openxmlformats.org/drawingml/2006/table">
            <a:tbl>
              <a:tblPr firstRow="1" bandRow="1">
                <a:noFill/>
                <a:tableStyleId>{D113A9D2-9D6B-4929-AA2D-F23B5EE8CBE7}</a:tableStyleId>
              </a:tblPr>
              <a:tblGrid>
                <a:gridCol w="1656184">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335280">
                <a:tc>
                  <a:txBody>
                    <a:bodyPr/>
                    <a:lstStyle/>
                    <a:p>
                      <a:pPr algn="l"/>
                      <a:endParaRPr lang="es-ES" sz="1600" b="1" dirty="0">
                        <a:effectLst>
                          <a:outerShdw blurRad="38100" dist="38100" dir="2700000" algn="tl">
                            <a:srgbClr val="000000">
                              <a:alpha val="43137"/>
                            </a:srgbClr>
                          </a:outerShdw>
                        </a:effectLst>
                        <a:latin typeface="Consolas" pitchFamily="49" charset="0"/>
                      </a:endParaRPr>
                    </a:p>
                  </a:txBody>
                  <a:tcPr>
                    <a:lnL w="9525" cap="flat" cmpd="sng" algn="ctr">
                      <a:noFill/>
                      <a:prstDash val="solid"/>
                    </a:lnL>
                    <a:lnR w="12700" cap="flat" cmpd="sng" algn="ctr">
                      <a:noFill/>
                      <a:prstDash val="solid"/>
                      <a:round/>
                      <a:headEnd type="none" w="med" len="med"/>
                      <a:tailEnd type="none" w="med" len="med"/>
                    </a:lnR>
                    <a:lnT w="9525" cap="flat" cmpd="sng" algn="ctr">
                      <a:noFill/>
                      <a:prstDash val="solid"/>
                    </a:lnT>
                    <a:lnB w="38100" cap="flat" cmpd="sng" algn="ctr">
                      <a:noFill/>
                      <a:prstDash val="solid"/>
                    </a:lnB>
                    <a:lnTlToBr w="12700" cmpd="sng">
                      <a:noFill/>
                      <a:prstDash val="solid"/>
                    </a:lnTlToBr>
                    <a:lnBlToTr w="12700" cmpd="sng">
                      <a:noFill/>
                      <a:prstDash val="solid"/>
                    </a:lnBlToTr>
                  </a:tcPr>
                </a:tc>
                <a:tc>
                  <a:txBody>
                    <a:bodyPr/>
                    <a:lstStyle/>
                    <a:p>
                      <a:pPr algn="ctr"/>
                      <a:r>
                        <a:rPr lang="es-ES" sz="1600" b="0" dirty="0">
                          <a:solidFill>
                            <a:schemeClr val="tx2"/>
                          </a:solidFill>
                          <a:effectLst>
                            <a:outerShdw blurRad="38100" dist="38100" dir="2700000" algn="tl">
                              <a:srgbClr val="000000">
                                <a:alpha val="43137"/>
                              </a:srgbClr>
                            </a:outerShdw>
                          </a:effectLst>
                          <a:latin typeface="+mj-lt"/>
                        </a:rPr>
                        <a:t>Memoria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35280">
                <a:tc>
                  <a:txBody>
                    <a:bodyPr/>
                    <a:lstStyle/>
                    <a:p>
                      <a:pPr algn="r"/>
                      <a:r>
                        <a:rPr lang="es-ES" sz="1600" dirty="0" err="1">
                          <a:solidFill>
                            <a:schemeClr val="tx1"/>
                          </a:solidFill>
                          <a:effectLst>
                            <a:outerShdw blurRad="38100" dist="38100" dir="2700000" algn="tl">
                              <a:srgbClr val="000000">
                                <a:alpha val="43137"/>
                              </a:srgbClr>
                            </a:outerShdw>
                          </a:effectLst>
                          <a:latin typeface="Consolas" pitchFamily="49" charset="0"/>
                        </a:rPr>
                        <a:t>cuads</a:t>
                      </a:r>
                      <a:r>
                        <a:rPr lang="es-ES" sz="1600" dirty="0">
                          <a:solidFill>
                            <a:schemeClr val="tx1"/>
                          </a:solidFill>
                          <a:effectLst>
                            <a:outerShdw blurRad="38100" dist="38100" dir="2700000" algn="tl">
                              <a:srgbClr val="000000">
                                <a:alpha val="43137"/>
                              </a:srgbClr>
                            </a:outerShdw>
                          </a:effectLst>
                          <a:latin typeface="Consolas" pitchFamily="49" charset="0"/>
                        </a:rPr>
                        <a:t>[0][0]</a:t>
                      </a: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a:lnL w="9525" cap="flat" cmpd="sng" algn="ctr">
                      <a:noFill/>
                      <a:prstDash val="solid"/>
                    </a:lnL>
                    <a:lnR w="19050" cap="flat" cmpd="sng" algn="ctr">
                      <a:solidFill>
                        <a:schemeClr val="tx1"/>
                      </a:solidFill>
                      <a:prstDash val="solid"/>
                      <a:round/>
                      <a:headEnd type="none" w="med" len="med"/>
                      <a:tailEnd type="none" w="med" len="med"/>
                    </a:lnR>
                    <a:lnT w="9525" cap="flat" cmpd="sng" algn="ctr">
                      <a:noFill/>
                      <a:prstDash val="solid"/>
                    </a:lnT>
                    <a:lnB w="38100" cap="flat" cmpd="sng" algn="ctr">
                      <a:noFill/>
                      <a:prstDash val="solid"/>
                    </a:lnB>
                    <a:lnTlToBr w="12700" cmpd="sng">
                      <a:noFill/>
                      <a:prstDash val="solid"/>
                    </a:lnTlToBr>
                    <a:lnBlToTr w="12700" cmpd="sng">
                      <a:noFill/>
                      <a:prstDash val="solid"/>
                    </a:lnBlToTr>
                    <a:noFill/>
                  </a:tcPr>
                </a:tc>
                <a:tc>
                  <a:txBody>
                    <a:bodyPr/>
                    <a:lstStyle/>
                    <a:p>
                      <a:pPr algn="r"/>
                      <a:r>
                        <a:rPr lang="es-ES" sz="1600" b="1" dirty="0">
                          <a:solidFill>
                            <a:schemeClr val="bg2"/>
                          </a:solidFill>
                          <a:effectLst>
                            <a:outerShdw blurRad="38100" dist="38100" dir="2700000" algn="tl">
                              <a:srgbClr val="000000">
                                <a:alpha val="43137"/>
                              </a:srgbClr>
                            </a:outerShdw>
                          </a:effectLst>
                          <a:latin typeface="Consolas" pitchFamily="49" charset="0"/>
                        </a:rPr>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1"/>
                  </a:ext>
                </a:extLst>
              </a:tr>
              <a:tr h="33528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s-ES" sz="1600" dirty="0" err="1">
                          <a:solidFill>
                            <a:schemeClr val="tx1"/>
                          </a:solidFill>
                          <a:effectLst>
                            <a:outerShdw blurRad="38100" dist="38100" dir="2700000" algn="tl">
                              <a:srgbClr val="000000">
                                <a:alpha val="43137"/>
                              </a:srgbClr>
                            </a:outerShdw>
                          </a:effectLst>
                          <a:latin typeface="Consolas" pitchFamily="49" charset="0"/>
                        </a:rPr>
                        <a:t>cuads</a:t>
                      </a:r>
                      <a:r>
                        <a:rPr lang="es-ES" sz="1600" dirty="0">
                          <a:solidFill>
                            <a:schemeClr val="tx1"/>
                          </a:solidFill>
                          <a:effectLst>
                            <a:outerShdw blurRad="38100" dist="38100" dir="2700000" algn="tl">
                              <a:srgbClr val="000000">
                                <a:alpha val="43137"/>
                              </a:srgbClr>
                            </a:outerShdw>
                          </a:effectLst>
                          <a:latin typeface="Consolas" pitchFamily="49" charset="0"/>
                        </a:rPr>
                        <a:t>[0][1]</a:t>
                      </a: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a:lnL w="9525" cap="flat" cmpd="sng" algn="ctr">
                      <a:noFill/>
                      <a:prstDash val="solid"/>
                    </a:lnL>
                    <a:lnR w="19050" cap="flat" cmpd="sng" algn="ctr">
                      <a:solidFill>
                        <a:schemeClr val="tx1"/>
                      </a:solidFill>
                      <a:prstDash val="solid"/>
                      <a:round/>
                      <a:headEnd type="none" w="med" len="med"/>
                      <a:tailEnd type="none" w="med" len="med"/>
                    </a:lnR>
                    <a:lnT w="38100" cap="flat" cmpd="sng" algn="ctr">
                      <a:noFill/>
                      <a:prstDash val="solid"/>
                    </a:lnT>
                    <a:lnB>
                      <a:noFill/>
                    </a:lnB>
                    <a:lnTlToBr w="12700" cmpd="sng">
                      <a:noFill/>
                      <a:prstDash val="solid"/>
                    </a:lnTlToBr>
                    <a:lnBlToTr w="12700" cmpd="sng">
                      <a:noFill/>
                      <a:prstDash val="solid"/>
                    </a:lnBlToTr>
                    <a:noFill/>
                  </a:tcPr>
                </a:tc>
                <a:tc>
                  <a:txBody>
                    <a:bodyPr/>
                    <a:lstStyle/>
                    <a:p>
                      <a:pPr algn="r"/>
                      <a:r>
                        <a:rPr lang="es-ES" sz="1600" b="1" dirty="0">
                          <a:solidFill>
                            <a:schemeClr val="bg2"/>
                          </a:solidFill>
                          <a:effectLst>
                            <a:outerShdw blurRad="38100" dist="38100" dir="2700000" algn="tl">
                              <a:srgbClr val="000000">
                                <a:alpha val="43137"/>
                              </a:srgbClr>
                            </a:outerShdw>
                          </a:effectLst>
                          <a:latin typeface="Consolas" pitchFamily="49" charset="0"/>
                        </a:rPr>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2"/>
                  </a:ext>
                </a:extLst>
              </a:tr>
              <a:tr h="335280">
                <a:tc>
                  <a:txBody>
                    <a:bodyPr/>
                    <a:lstStyle/>
                    <a:p>
                      <a:pPr algn="r"/>
                      <a:r>
                        <a:rPr lang="es-ES" sz="1600" dirty="0" err="1">
                          <a:solidFill>
                            <a:schemeClr val="tx1"/>
                          </a:solidFill>
                          <a:effectLst>
                            <a:outerShdw blurRad="38100" dist="38100" dir="2700000" algn="tl">
                              <a:srgbClr val="000000">
                                <a:alpha val="43137"/>
                              </a:srgbClr>
                            </a:outerShdw>
                          </a:effectLst>
                          <a:latin typeface="Consolas" pitchFamily="49" charset="0"/>
                        </a:rPr>
                        <a:t>cuads</a:t>
                      </a:r>
                      <a:r>
                        <a:rPr lang="es-ES" sz="1600" dirty="0">
                          <a:solidFill>
                            <a:schemeClr val="tx1"/>
                          </a:solidFill>
                          <a:effectLst>
                            <a:outerShdw blurRad="38100" dist="38100" dir="2700000" algn="tl">
                              <a:srgbClr val="000000">
                                <a:alpha val="43137"/>
                              </a:srgbClr>
                            </a:outerShdw>
                          </a:effectLst>
                          <a:latin typeface="Consolas" pitchFamily="49" charset="0"/>
                        </a:rPr>
                        <a:t>[1][0]</a:t>
                      </a: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a:lnL w="9525" cap="flat" cmpd="sng" algn="ctr">
                      <a:noFill/>
                      <a:prstDash val="solid"/>
                    </a:lnL>
                    <a:lnR w="19050" cap="flat" cmpd="sng" algn="ctr">
                      <a:solidFill>
                        <a:schemeClr val="tx1"/>
                      </a:solidFill>
                      <a:prstDash val="solid"/>
                      <a:round/>
                      <a:headEnd type="none" w="med" len="med"/>
                      <a:tailEnd type="none" w="med" len="med"/>
                    </a:lnR>
                    <a:lnT>
                      <a:noFill/>
                    </a:lnT>
                    <a:lnB w="9525" cap="flat" cmpd="sng" algn="ctr">
                      <a:noFill/>
                      <a:prstDash val="solid"/>
                    </a:lnB>
                    <a:lnTlToBr w="12700" cmpd="sng">
                      <a:noFill/>
                      <a:prstDash val="solid"/>
                    </a:lnTlToBr>
                    <a:lnBlToTr w="12700" cmpd="sng">
                      <a:noFill/>
                      <a:prstDash val="solid"/>
                    </a:lnBlToTr>
                    <a:noFill/>
                  </a:tcPr>
                </a:tc>
                <a:tc>
                  <a:txBody>
                    <a:bodyPr/>
                    <a:lstStyle/>
                    <a:p>
                      <a:pPr algn="r"/>
                      <a:r>
                        <a:rPr lang="es-ES" sz="1600" b="1" dirty="0">
                          <a:solidFill>
                            <a:schemeClr val="bg2"/>
                          </a:solidFill>
                          <a:effectLst>
                            <a:outerShdw blurRad="38100" dist="38100" dir="2700000" algn="tl">
                              <a:srgbClr val="000000">
                                <a:alpha val="43137"/>
                              </a:srgbClr>
                            </a:outerShdw>
                          </a:effectLst>
                          <a:latin typeface="Consolas" pitchFamily="49" charset="0"/>
                        </a:rPr>
                        <a:t>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3"/>
                  </a:ext>
                </a:extLst>
              </a:tr>
              <a:tr h="335280">
                <a:tc>
                  <a:txBody>
                    <a:bodyPr/>
                    <a:lstStyle/>
                    <a:p>
                      <a:pPr algn="r"/>
                      <a:r>
                        <a:rPr lang="es-ES" sz="1600" dirty="0" err="1">
                          <a:solidFill>
                            <a:schemeClr val="tx1"/>
                          </a:solidFill>
                          <a:effectLst>
                            <a:outerShdw blurRad="38100" dist="38100" dir="2700000" algn="tl">
                              <a:srgbClr val="000000">
                                <a:alpha val="43137"/>
                              </a:srgbClr>
                            </a:outerShdw>
                          </a:effectLst>
                          <a:latin typeface="Consolas" pitchFamily="49" charset="0"/>
                        </a:rPr>
                        <a:t>cuads</a:t>
                      </a:r>
                      <a:r>
                        <a:rPr lang="es-ES" sz="1600" dirty="0">
                          <a:solidFill>
                            <a:schemeClr val="tx1"/>
                          </a:solidFill>
                          <a:effectLst>
                            <a:outerShdw blurRad="38100" dist="38100" dir="2700000" algn="tl">
                              <a:srgbClr val="000000">
                                <a:alpha val="43137"/>
                              </a:srgbClr>
                            </a:outerShdw>
                          </a:effectLst>
                          <a:latin typeface="Consolas" pitchFamily="49" charset="0"/>
                        </a:rPr>
                        <a:t>[1][1]</a:t>
                      </a: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a:lnL w="9525" cap="flat" cmpd="sng" algn="ctr">
                      <a:noFill/>
                      <a:prstDash val="solid"/>
                    </a:lnL>
                    <a:lnR w="19050" cap="flat" cmpd="sng" algn="ctr">
                      <a:solidFill>
                        <a:schemeClr val="tx1"/>
                      </a:solidFill>
                      <a:prstDash val="solid"/>
                      <a:round/>
                      <a:headEnd type="none" w="med" len="med"/>
                      <a:tailEnd type="none" w="med" len="med"/>
                    </a:lnR>
                    <a:lnT>
                      <a:noFill/>
                    </a:lnT>
                    <a:lnB w="9525" cap="flat" cmpd="sng" algn="ctr">
                      <a:noFill/>
                      <a:prstDash val="solid"/>
                    </a:lnB>
                    <a:lnTlToBr w="12700" cmpd="sng">
                      <a:noFill/>
                      <a:prstDash val="solid"/>
                    </a:lnTlToBr>
                    <a:lnBlToTr w="12700" cmpd="sng">
                      <a:noFill/>
                      <a:prstDash val="solid"/>
                    </a:lnBlToTr>
                    <a:noFill/>
                  </a:tcPr>
                </a:tc>
                <a:tc>
                  <a:txBody>
                    <a:bodyPr/>
                    <a:lstStyle/>
                    <a:p>
                      <a:pPr algn="r"/>
                      <a:r>
                        <a:rPr lang="es-ES" sz="1600" b="1" dirty="0">
                          <a:solidFill>
                            <a:schemeClr val="bg2"/>
                          </a:solidFill>
                          <a:effectLst>
                            <a:outerShdw blurRad="38100" dist="38100" dir="2700000" algn="tl">
                              <a:srgbClr val="000000">
                                <a:alpha val="43137"/>
                              </a:srgbClr>
                            </a:outerShdw>
                          </a:effectLst>
                          <a:latin typeface="Consolas" pitchFamily="49" charset="0"/>
                        </a:rPr>
                        <a:t>4</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4"/>
                  </a:ext>
                </a:extLst>
              </a:tr>
              <a:tr h="335280">
                <a:tc>
                  <a:txBody>
                    <a:bodyPr/>
                    <a:lstStyle/>
                    <a:p>
                      <a:pPr algn="r"/>
                      <a:r>
                        <a:rPr lang="es-ES" sz="1600" dirty="0" err="1">
                          <a:solidFill>
                            <a:schemeClr val="tx1"/>
                          </a:solidFill>
                          <a:effectLst>
                            <a:outerShdw blurRad="38100" dist="38100" dir="2700000" algn="tl">
                              <a:srgbClr val="000000">
                                <a:alpha val="43137"/>
                              </a:srgbClr>
                            </a:outerShdw>
                          </a:effectLst>
                          <a:latin typeface="Consolas" pitchFamily="49" charset="0"/>
                        </a:rPr>
                        <a:t>cuads</a:t>
                      </a:r>
                      <a:r>
                        <a:rPr lang="es-ES" sz="1600" dirty="0">
                          <a:solidFill>
                            <a:schemeClr val="tx1"/>
                          </a:solidFill>
                          <a:effectLst>
                            <a:outerShdw blurRad="38100" dist="38100" dir="2700000" algn="tl">
                              <a:srgbClr val="000000">
                                <a:alpha val="43137"/>
                              </a:srgbClr>
                            </a:outerShdw>
                          </a:effectLst>
                          <a:latin typeface="Consolas" pitchFamily="49" charset="0"/>
                        </a:rPr>
                        <a:t>[2][0]</a:t>
                      </a: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a:lnL w="9525" cap="flat" cmpd="sng" algn="ctr">
                      <a:noFill/>
                      <a:prstDash val="solid"/>
                    </a:lnL>
                    <a:lnR w="19050" cap="flat" cmpd="sng" algn="ctr">
                      <a:solidFill>
                        <a:schemeClr val="tx1"/>
                      </a:solidFill>
                      <a:prstDash val="solid"/>
                      <a:round/>
                      <a:headEnd type="none" w="med" len="med"/>
                      <a:tailEnd type="none" w="med" len="med"/>
                    </a:lnR>
                    <a:lnT>
                      <a:noFill/>
                    </a:lnT>
                    <a:lnB w="9525" cap="flat" cmpd="sng" algn="ctr">
                      <a:noFill/>
                      <a:prstDash val="solid"/>
                    </a:lnB>
                    <a:lnTlToBr w="12700" cmpd="sng">
                      <a:noFill/>
                      <a:prstDash val="solid"/>
                    </a:lnTlToBr>
                    <a:lnBlToTr w="12700" cmpd="sng">
                      <a:noFill/>
                      <a:prstDash val="solid"/>
                    </a:lnBlToTr>
                    <a:noFill/>
                  </a:tcPr>
                </a:tc>
                <a:tc>
                  <a:txBody>
                    <a:bodyPr/>
                    <a:lstStyle/>
                    <a:p>
                      <a:pPr algn="r"/>
                      <a:r>
                        <a:rPr lang="es-ES" sz="1600" b="1" dirty="0">
                          <a:solidFill>
                            <a:schemeClr val="bg2"/>
                          </a:solidFill>
                          <a:effectLst>
                            <a:outerShdw blurRad="38100" dist="38100" dir="2700000" algn="tl">
                              <a:srgbClr val="000000">
                                <a:alpha val="43137"/>
                              </a:srgbClr>
                            </a:outerShdw>
                          </a:effectLst>
                          <a:latin typeface="Consolas" pitchFamily="49" charset="0"/>
                        </a:rPr>
                        <a:t>3</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5"/>
                  </a:ext>
                </a:extLst>
              </a:tr>
              <a:tr h="335280">
                <a:tc>
                  <a:txBody>
                    <a:bodyPr/>
                    <a:lstStyle/>
                    <a:p>
                      <a:pPr algn="r"/>
                      <a:r>
                        <a:rPr lang="es-ES" sz="1600" dirty="0" err="1">
                          <a:solidFill>
                            <a:schemeClr val="tx1"/>
                          </a:solidFill>
                          <a:effectLst>
                            <a:outerShdw blurRad="38100" dist="38100" dir="2700000" algn="tl">
                              <a:srgbClr val="000000">
                                <a:alpha val="43137"/>
                              </a:srgbClr>
                            </a:outerShdw>
                          </a:effectLst>
                          <a:latin typeface="Consolas" pitchFamily="49" charset="0"/>
                        </a:rPr>
                        <a:t>cuads</a:t>
                      </a:r>
                      <a:r>
                        <a:rPr lang="es-ES" sz="1600" dirty="0">
                          <a:solidFill>
                            <a:schemeClr val="tx1"/>
                          </a:solidFill>
                          <a:effectLst>
                            <a:outerShdw blurRad="38100" dist="38100" dir="2700000" algn="tl">
                              <a:srgbClr val="000000">
                                <a:alpha val="43137"/>
                              </a:srgbClr>
                            </a:outerShdw>
                          </a:effectLst>
                          <a:latin typeface="Consolas" pitchFamily="49" charset="0"/>
                        </a:rPr>
                        <a:t>[2][1]</a:t>
                      </a: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a:lnL w="9525" cap="flat" cmpd="sng" algn="ctr">
                      <a:noFill/>
                      <a:prstDash val="solid"/>
                    </a:lnL>
                    <a:lnR w="19050" cap="flat" cmpd="sng" algn="ctr">
                      <a:solidFill>
                        <a:schemeClr val="tx1"/>
                      </a:solidFill>
                      <a:prstDash val="solid"/>
                      <a:round/>
                      <a:headEnd type="none" w="med" len="med"/>
                      <a:tailEnd type="none" w="med" len="med"/>
                    </a:lnR>
                    <a:lnT>
                      <a:noFill/>
                    </a:lnT>
                    <a:lnB w="9525" cap="flat" cmpd="sng" algn="ctr">
                      <a:noFill/>
                      <a:prstDash val="solid"/>
                    </a:lnB>
                    <a:lnTlToBr w="12700" cmpd="sng">
                      <a:noFill/>
                      <a:prstDash val="solid"/>
                    </a:lnTlToBr>
                    <a:lnBlToTr w="12700" cmpd="sng">
                      <a:noFill/>
                      <a:prstDash val="solid"/>
                    </a:lnBlToTr>
                    <a:noFill/>
                  </a:tcPr>
                </a:tc>
                <a:tc>
                  <a:txBody>
                    <a:bodyPr/>
                    <a:lstStyle/>
                    <a:p>
                      <a:pPr algn="r"/>
                      <a:r>
                        <a:rPr lang="es-ES" sz="1600" b="1" dirty="0">
                          <a:solidFill>
                            <a:schemeClr val="bg2"/>
                          </a:solidFill>
                          <a:effectLst>
                            <a:outerShdw blurRad="38100" dist="38100" dir="2700000" algn="tl">
                              <a:srgbClr val="000000">
                                <a:alpha val="43137"/>
                              </a:srgbClr>
                            </a:outerShdw>
                          </a:effectLst>
                          <a:latin typeface="Consolas" pitchFamily="49" charset="0"/>
                        </a:rPr>
                        <a:t>9</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6"/>
                  </a:ext>
                </a:extLst>
              </a:tr>
              <a:tr h="335280">
                <a:tc>
                  <a:txBody>
                    <a:bodyPr/>
                    <a:lstStyle/>
                    <a:p>
                      <a:pPr algn="r"/>
                      <a:r>
                        <a:rPr lang="es-ES" sz="1600" dirty="0" err="1">
                          <a:solidFill>
                            <a:schemeClr val="tx1"/>
                          </a:solidFill>
                          <a:effectLst>
                            <a:outerShdw blurRad="38100" dist="38100" dir="2700000" algn="tl">
                              <a:srgbClr val="000000">
                                <a:alpha val="43137"/>
                              </a:srgbClr>
                            </a:outerShdw>
                          </a:effectLst>
                          <a:latin typeface="Consolas" pitchFamily="49" charset="0"/>
                        </a:rPr>
                        <a:t>cuads</a:t>
                      </a:r>
                      <a:r>
                        <a:rPr lang="es-ES" sz="1600" dirty="0">
                          <a:solidFill>
                            <a:schemeClr val="tx1"/>
                          </a:solidFill>
                          <a:effectLst>
                            <a:outerShdw blurRad="38100" dist="38100" dir="2700000" algn="tl">
                              <a:srgbClr val="000000">
                                <a:alpha val="43137"/>
                              </a:srgbClr>
                            </a:outerShdw>
                          </a:effectLst>
                          <a:latin typeface="Consolas" pitchFamily="49" charset="0"/>
                        </a:rPr>
                        <a:t>[3][0]</a:t>
                      </a: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a:lnL w="9525" cap="flat" cmpd="sng" algn="ctr">
                      <a:noFill/>
                      <a:prstDash val="solid"/>
                    </a:lnL>
                    <a:lnR w="19050" cap="flat" cmpd="sng" algn="ctr">
                      <a:solidFill>
                        <a:schemeClr val="tx1"/>
                      </a:solidFill>
                      <a:prstDash val="solid"/>
                      <a:round/>
                      <a:headEnd type="none" w="med" len="med"/>
                      <a:tailEnd type="none" w="med" len="med"/>
                    </a:lnR>
                    <a:lnT>
                      <a:noFill/>
                    </a:lnT>
                    <a:lnB w="9525" cap="flat" cmpd="sng" algn="ctr">
                      <a:noFill/>
                      <a:prstDash val="solid"/>
                    </a:lnB>
                    <a:lnTlToBr w="12700" cmpd="sng">
                      <a:noFill/>
                      <a:prstDash val="solid"/>
                    </a:lnTlToBr>
                    <a:lnBlToTr w="12700" cmpd="sng">
                      <a:noFill/>
                      <a:prstDash val="solid"/>
                    </a:lnBlToTr>
                    <a:noFill/>
                  </a:tcPr>
                </a:tc>
                <a:tc>
                  <a:txBody>
                    <a:bodyPr/>
                    <a:lstStyle/>
                    <a:p>
                      <a:pPr algn="r"/>
                      <a:r>
                        <a:rPr lang="es-ES" sz="1600" b="1" dirty="0">
                          <a:solidFill>
                            <a:schemeClr val="bg2"/>
                          </a:solidFill>
                          <a:effectLst>
                            <a:outerShdw blurRad="38100" dist="38100" dir="2700000" algn="tl">
                              <a:srgbClr val="000000">
                                <a:alpha val="43137"/>
                              </a:srgbClr>
                            </a:outerShdw>
                          </a:effectLst>
                          <a:latin typeface="Consolas" pitchFamily="49" charset="0"/>
                        </a:rPr>
                        <a:t>4</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7"/>
                  </a:ext>
                </a:extLst>
              </a:tr>
              <a:tr h="335280">
                <a:tc>
                  <a:txBody>
                    <a:bodyPr/>
                    <a:lstStyle/>
                    <a:p>
                      <a:pPr algn="r"/>
                      <a:r>
                        <a:rPr lang="es-ES" sz="1600" dirty="0" err="1">
                          <a:solidFill>
                            <a:schemeClr val="tx1"/>
                          </a:solidFill>
                          <a:effectLst>
                            <a:outerShdw blurRad="38100" dist="38100" dir="2700000" algn="tl">
                              <a:srgbClr val="000000">
                                <a:alpha val="43137"/>
                              </a:srgbClr>
                            </a:outerShdw>
                          </a:effectLst>
                          <a:latin typeface="Consolas" pitchFamily="49" charset="0"/>
                        </a:rPr>
                        <a:t>cuads</a:t>
                      </a:r>
                      <a:r>
                        <a:rPr lang="es-ES" sz="1600" dirty="0">
                          <a:solidFill>
                            <a:schemeClr val="tx1"/>
                          </a:solidFill>
                          <a:effectLst>
                            <a:outerShdw blurRad="38100" dist="38100" dir="2700000" algn="tl">
                              <a:srgbClr val="000000">
                                <a:alpha val="43137"/>
                              </a:srgbClr>
                            </a:outerShdw>
                          </a:effectLst>
                          <a:latin typeface="Consolas" pitchFamily="49" charset="0"/>
                        </a:rPr>
                        <a:t>[3][1]</a:t>
                      </a: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a:lnL w="9525" cap="flat" cmpd="sng" algn="ctr">
                      <a:noFill/>
                      <a:prstDash val="solid"/>
                    </a:lnL>
                    <a:lnR w="19050" cap="flat" cmpd="sng" algn="ctr">
                      <a:solidFill>
                        <a:schemeClr val="tx1"/>
                      </a:solidFill>
                      <a:prstDash val="solid"/>
                      <a:round/>
                      <a:headEnd type="none" w="med" len="med"/>
                      <a:tailEnd type="none" w="med" len="med"/>
                    </a:lnR>
                    <a:lnT>
                      <a:noFill/>
                    </a:lnT>
                    <a:lnB w="9525" cap="flat" cmpd="sng" algn="ctr">
                      <a:noFill/>
                      <a:prstDash val="solid"/>
                    </a:lnB>
                    <a:lnTlToBr w="12700" cmpd="sng">
                      <a:noFill/>
                      <a:prstDash val="solid"/>
                    </a:lnTlToBr>
                    <a:lnBlToTr w="12700" cmpd="sng">
                      <a:noFill/>
                      <a:prstDash val="solid"/>
                    </a:lnBlToTr>
                    <a:noFill/>
                  </a:tcPr>
                </a:tc>
                <a:tc>
                  <a:txBody>
                    <a:bodyPr/>
                    <a:lstStyle/>
                    <a:p>
                      <a:pPr algn="r"/>
                      <a:r>
                        <a:rPr lang="es-ES" sz="1600" b="1" dirty="0">
                          <a:solidFill>
                            <a:schemeClr val="bg2"/>
                          </a:solidFill>
                          <a:effectLst>
                            <a:outerShdw blurRad="38100" dist="38100" dir="2700000" algn="tl">
                              <a:srgbClr val="000000">
                                <a:alpha val="43137"/>
                              </a:srgbClr>
                            </a:outerShdw>
                          </a:effectLst>
                          <a:latin typeface="Consolas" pitchFamily="49" charset="0"/>
                        </a:rPr>
                        <a:t>16</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8"/>
                  </a:ext>
                </a:extLst>
              </a:tr>
              <a:tr h="335280">
                <a:tc>
                  <a:txBody>
                    <a:bodyPr/>
                    <a:lstStyle/>
                    <a:p>
                      <a:pPr algn="r"/>
                      <a:r>
                        <a:rPr lang="es-ES" sz="1600" dirty="0" err="1">
                          <a:solidFill>
                            <a:schemeClr val="tx1"/>
                          </a:solidFill>
                          <a:effectLst>
                            <a:outerShdw blurRad="38100" dist="38100" dir="2700000" algn="tl">
                              <a:srgbClr val="000000">
                                <a:alpha val="43137"/>
                              </a:srgbClr>
                            </a:outerShdw>
                          </a:effectLst>
                          <a:latin typeface="Consolas" pitchFamily="49" charset="0"/>
                        </a:rPr>
                        <a:t>cuads</a:t>
                      </a:r>
                      <a:r>
                        <a:rPr lang="es-ES" sz="1600" dirty="0">
                          <a:solidFill>
                            <a:schemeClr val="tx1"/>
                          </a:solidFill>
                          <a:effectLst>
                            <a:outerShdw blurRad="38100" dist="38100" dir="2700000" algn="tl">
                              <a:srgbClr val="000000">
                                <a:alpha val="43137"/>
                              </a:srgbClr>
                            </a:outerShdw>
                          </a:effectLst>
                          <a:latin typeface="Consolas" pitchFamily="49" charset="0"/>
                        </a:rPr>
                        <a:t>[4][0]</a:t>
                      </a: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a:lnL w="9525" cap="flat" cmpd="sng" algn="ctr">
                      <a:noFill/>
                      <a:prstDash val="solid"/>
                    </a:lnL>
                    <a:lnR w="19050" cap="flat" cmpd="sng" algn="ctr">
                      <a:solidFill>
                        <a:schemeClr val="tx1"/>
                      </a:solidFill>
                      <a:prstDash val="solid"/>
                      <a:round/>
                      <a:headEnd type="none" w="med" len="med"/>
                      <a:tailEnd type="none" w="med" len="med"/>
                    </a:lnR>
                    <a:lnT>
                      <a:noFill/>
                    </a:lnT>
                    <a:lnB w="9525" cap="flat" cmpd="sng" algn="ctr">
                      <a:noFill/>
                      <a:prstDash val="solid"/>
                    </a:lnB>
                    <a:lnTlToBr w="12700" cmpd="sng">
                      <a:noFill/>
                      <a:prstDash val="solid"/>
                    </a:lnTlToBr>
                    <a:lnBlToTr w="12700" cmpd="sng">
                      <a:noFill/>
                      <a:prstDash val="solid"/>
                    </a:lnBlToTr>
                    <a:noFill/>
                  </a:tcPr>
                </a:tc>
                <a:tc>
                  <a:txBody>
                    <a:bodyPr/>
                    <a:lstStyle/>
                    <a:p>
                      <a:pPr algn="r"/>
                      <a:r>
                        <a:rPr lang="es-ES" sz="1600" b="1" dirty="0">
                          <a:solidFill>
                            <a:schemeClr val="bg2"/>
                          </a:solidFill>
                          <a:effectLst>
                            <a:outerShdw blurRad="38100" dist="38100" dir="2700000" algn="tl">
                              <a:srgbClr val="000000">
                                <a:alpha val="43137"/>
                              </a:srgbClr>
                            </a:outerShdw>
                          </a:effectLst>
                          <a:latin typeface="Consolas" pitchFamily="49" charset="0"/>
                        </a:rPr>
                        <a:t>5</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9"/>
                  </a:ext>
                </a:extLst>
              </a:tr>
              <a:tr h="335280">
                <a:tc>
                  <a:txBody>
                    <a:bodyPr/>
                    <a:lstStyle/>
                    <a:p>
                      <a:pPr algn="r"/>
                      <a:r>
                        <a:rPr lang="es-ES" sz="1600" dirty="0" err="1">
                          <a:solidFill>
                            <a:schemeClr val="tx1"/>
                          </a:solidFill>
                          <a:effectLst>
                            <a:outerShdw blurRad="38100" dist="38100" dir="2700000" algn="tl">
                              <a:srgbClr val="000000">
                                <a:alpha val="43137"/>
                              </a:srgbClr>
                            </a:outerShdw>
                          </a:effectLst>
                          <a:latin typeface="Consolas" pitchFamily="49" charset="0"/>
                        </a:rPr>
                        <a:t>cuads</a:t>
                      </a:r>
                      <a:r>
                        <a:rPr lang="es-ES" sz="1600" dirty="0">
                          <a:solidFill>
                            <a:schemeClr val="tx1"/>
                          </a:solidFill>
                          <a:effectLst>
                            <a:outerShdw blurRad="38100" dist="38100" dir="2700000" algn="tl">
                              <a:srgbClr val="000000">
                                <a:alpha val="43137"/>
                              </a:srgbClr>
                            </a:outerShdw>
                          </a:effectLst>
                          <a:latin typeface="Consolas" pitchFamily="49" charset="0"/>
                        </a:rPr>
                        <a:t>[4][1]</a:t>
                      </a: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a:lnL w="9525" cap="flat" cmpd="sng" algn="ctr">
                      <a:noFill/>
                      <a:prstDash val="solid"/>
                    </a:lnL>
                    <a:lnR w="19050" cap="flat" cmpd="sng" algn="ctr">
                      <a:solidFill>
                        <a:schemeClr val="tx1"/>
                      </a:solidFill>
                      <a:prstDash val="solid"/>
                      <a:round/>
                      <a:headEnd type="none" w="med" len="med"/>
                      <a:tailEnd type="none" w="med" len="med"/>
                    </a:lnR>
                    <a:lnT>
                      <a:noFill/>
                    </a:lnT>
                    <a:lnB w="9525" cap="flat" cmpd="sng" algn="ctr">
                      <a:noFill/>
                      <a:prstDash val="solid"/>
                    </a:lnB>
                    <a:lnTlToBr w="12700" cmpd="sng">
                      <a:noFill/>
                      <a:prstDash val="solid"/>
                    </a:lnTlToBr>
                    <a:lnBlToTr w="12700" cmpd="sng">
                      <a:noFill/>
                      <a:prstDash val="solid"/>
                    </a:lnBlToTr>
                    <a:noFill/>
                  </a:tcPr>
                </a:tc>
                <a:tc>
                  <a:txBody>
                    <a:bodyPr/>
                    <a:lstStyle/>
                    <a:p>
                      <a:pPr algn="r"/>
                      <a:r>
                        <a:rPr lang="es-ES" sz="1600" b="1" dirty="0">
                          <a:solidFill>
                            <a:schemeClr val="bg2"/>
                          </a:solidFill>
                          <a:effectLst>
                            <a:outerShdw blurRad="38100" dist="38100" dir="2700000" algn="tl">
                              <a:srgbClr val="000000">
                                <a:alpha val="43137"/>
                              </a:srgbClr>
                            </a:outerShdw>
                          </a:effectLst>
                          <a:latin typeface="Consolas" pitchFamily="49" charset="0"/>
                        </a:rPr>
                        <a:t>25</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10"/>
                  </a:ext>
                </a:extLst>
              </a:tr>
            </a:tbl>
          </a:graphicData>
        </a:graphic>
      </p:graphicFrame>
      <p:grpSp>
        <p:nvGrpSpPr>
          <p:cNvPr id="7" name="6 Grupo"/>
          <p:cNvGrpSpPr/>
          <p:nvPr/>
        </p:nvGrpSpPr>
        <p:grpSpPr>
          <a:xfrm>
            <a:off x="5447928" y="4379962"/>
            <a:ext cx="4320480" cy="1425303"/>
            <a:chOff x="899593" y="5416649"/>
            <a:chExt cx="4498330" cy="1425302"/>
          </a:xfrm>
          <a:effectLst>
            <a:outerShdw blurRad="50800" dist="38100" dir="2700000" algn="tl" rotWithShape="0">
              <a:prstClr val="black">
                <a:alpha val="40000"/>
              </a:prstClr>
            </a:outerShdw>
          </a:effectLst>
        </p:grpSpPr>
        <p:sp>
          <p:nvSpPr>
            <p:cNvPr id="8" name="7 CuadroTexto"/>
            <p:cNvSpPr txBox="1"/>
            <p:nvPr/>
          </p:nvSpPr>
          <p:spPr>
            <a:xfrm>
              <a:off x="899593" y="5416649"/>
              <a:ext cx="4498330" cy="1425302"/>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oAutofit/>
            </a:bodyPr>
            <a:lstStyle/>
            <a:p>
              <a:pPr marL="539987">
                <a:spcAft>
                  <a:spcPts val="600"/>
                </a:spcAft>
              </a:pPr>
              <a:r>
                <a:rPr lang="nl-NL" dirty="0">
                  <a:effectLst>
                    <a:outerShdw blurRad="38100" dist="38100" dir="2700000" algn="tl">
                      <a:srgbClr val="000000">
                        <a:alpha val="43137"/>
                      </a:srgbClr>
                    </a:outerShdw>
                  </a:effectLst>
                  <a:latin typeface="Cambria" pitchFamily="18" charset="0"/>
                </a:rPr>
                <a:t>Si hay menos valores que elementos,</a:t>
              </a:r>
              <a:br>
                <a:rPr lang="nl-NL" dirty="0">
                  <a:effectLst>
                    <a:outerShdw blurRad="38100" dist="38100" dir="2700000" algn="tl">
                      <a:srgbClr val="000000">
                        <a:alpha val="43137"/>
                      </a:srgbClr>
                    </a:outerShdw>
                  </a:effectLst>
                  <a:latin typeface="Cambria" pitchFamily="18" charset="0"/>
                </a:rPr>
              </a:br>
              <a:r>
                <a:rPr lang="nl-NL" dirty="0">
                  <a:effectLst>
                    <a:outerShdw blurRad="38100" dist="38100" dir="2700000" algn="tl">
                      <a:srgbClr val="000000">
                        <a:alpha val="43137"/>
                      </a:srgbClr>
                    </a:outerShdw>
                  </a:effectLst>
                  <a:latin typeface="Cambria" pitchFamily="18" charset="0"/>
                </a:rPr>
                <a:t>el resto se inicializan a cero</a:t>
              </a:r>
            </a:p>
            <a:p>
              <a:pPr marL="539987">
                <a:spcAft>
                  <a:spcPts val="600"/>
                </a:spcAft>
              </a:pPr>
              <a:r>
                <a:rPr lang="nl-NL" dirty="0">
                  <a:effectLst>
                    <a:outerShdw blurRad="38100" dist="38100" dir="2700000" algn="tl">
                      <a:srgbClr val="000000">
                        <a:alpha val="43137"/>
                      </a:srgbClr>
                    </a:outerShdw>
                  </a:effectLst>
                  <a:latin typeface="Cambria" pitchFamily="18" charset="0"/>
                </a:rPr>
                <a:t>Inicialización a cero de todo el array:</a:t>
              </a:r>
            </a:p>
            <a:p>
              <a:pPr marL="539987">
                <a:spcAft>
                  <a:spcPts val="600"/>
                </a:spcAft>
              </a:pPr>
              <a:r>
                <a:rPr lang="nl-NL" dirty="0">
                  <a:solidFill>
                    <a:srgbClr val="FFC000"/>
                  </a:solidFill>
                  <a:effectLst>
                    <a:outerShdw blurRad="38100" dist="38100" dir="2700000" algn="tl">
                      <a:srgbClr val="000000">
                        <a:alpha val="43137"/>
                      </a:srgbClr>
                    </a:outerShdw>
                  </a:effectLst>
                  <a:latin typeface="Consolas" pitchFamily="49" charset="0"/>
                </a:rPr>
                <a:t>int</a:t>
              </a:r>
              <a:r>
                <a:rPr lang="nl-NL" dirty="0">
                  <a:effectLst>
                    <a:outerShdw blurRad="38100" dist="38100" dir="2700000" algn="tl">
                      <a:srgbClr val="000000">
                        <a:alpha val="43137"/>
                      </a:srgbClr>
                    </a:outerShdw>
                  </a:effectLst>
                  <a:latin typeface="Consolas" pitchFamily="49" charset="0"/>
                </a:rPr>
                <a:t> cuads[</a:t>
              </a:r>
              <a:r>
                <a:rPr lang="nl-NL" dirty="0">
                  <a:solidFill>
                    <a:srgbClr val="FFFF00"/>
                  </a:solidFill>
                  <a:effectLst>
                    <a:outerShdw blurRad="38100" dist="38100" dir="2700000" algn="tl">
                      <a:srgbClr val="000000">
                        <a:alpha val="43137"/>
                      </a:srgbClr>
                    </a:outerShdw>
                  </a:effectLst>
                  <a:latin typeface="Consolas" pitchFamily="49" charset="0"/>
                </a:rPr>
                <a:t>5</a:t>
              </a:r>
              <a:r>
                <a:rPr lang="nl-NL" dirty="0">
                  <a:effectLst>
                    <a:outerShdw blurRad="38100" dist="38100" dir="2700000" algn="tl">
                      <a:srgbClr val="000000">
                        <a:alpha val="43137"/>
                      </a:srgbClr>
                    </a:outerShdw>
                  </a:effectLst>
                  <a:latin typeface="Consolas" pitchFamily="49" charset="0"/>
                </a:rPr>
                <a:t>][</a:t>
              </a:r>
              <a:r>
                <a:rPr lang="nl-NL" dirty="0">
                  <a:solidFill>
                    <a:srgbClr val="FFFF00"/>
                  </a:solidFill>
                  <a:effectLst>
                    <a:outerShdw blurRad="38100" dist="38100" dir="2700000" algn="tl">
                      <a:srgbClr val="000000">
                        <a:alpha val="43137"/>
                      </a:srgbClr>
                    </a:outerShdw>
                  </a:effectLst>
                  <a:latin typeface="Consolas" pitchFamily="49" charset="0"/>
                </a:rPr>
                <a:t>2</a:t>
              </a:r>
              <a:r>
                <a:rPr lang="nl-NL" dirty="0">
                  <a:effectLst>
                    <a:outerShdw blurRad="38100" dist="38100" dir="2700000" algn="tl">
                      <a:srgbClr val="000000">
                        <a:alpha val="43137"/>
                      </a:srgbClr>
                    </a:outerShdw>
                  </a:effectLst>
                  <a:latin typeface="Consolas" pitchFamily="49" charset="0"/>
                </a:rPr>
                <a:t>] = { </a:t>
              </a:r>
              <a:r>
                <a:rPr lang="nl-NL" dirty="0">
                  <a:solidFill>
                    <a:srgbClr val="FFFF00"/>
                  </a:solidFill>
                  <a:effectLst>
                    <a:outerShdw blurRad="38100" dist="38100" dir="2700000" algn="tl">
                      <a:srgbClr val="000000">
                        <a:alpha val="43137"/>
                      </a:srgbClr>
                    </a:outerShdw>
                  </a:effectLst>
                  <a:latin typeface="Consolas" pitchFamily="49" charset="0"/>
                </a:rPr>
                <a:t>0</a:t>
              </a:r>
              <a:r>
                <a:rPr lang="nl-NL" dirty="0">
                  <a:effectLst>
                    <a:outerShdw blurRad="38100" dist="38100" dir="2700000" algn="tl">
                      <a:srgbClr val="000000">
                        <a:alpha val="43137"/>
                      </a:srgbClr>
                    </a:outerShdw>
                  </a:effectLst>
                  <a:latin typeface="Consolas" pitchFamily="49" charset="0"/>
                </a:rPr>
                <a:t> };</a:t>
              </a:r>
            </a:p>
          </p:txBody>
        </p:sp>
        <p:pic>
          <p:nvPicPr>
            <p:cNvPr id="9" name="Picture 3" descr="D:\Docencia\Fundamentos de programación\CV\icoGuille\xeyes.png"/>
            <p:cNvPicPr>
              <a:picLocks noChangeAspect="1" noChangeArrowheads="1"/>
            </p:cNvPicPr>
            <p:nvPr/>
          </p:nvPicPr>
          <p:blipFill>
            <a:blip r:embed="rId3" cstate="print"/>
            <a:srcRect/>
            <a:stretch>
              <a:fillRect/>
            </a:stretch>
          </p:blipFill>
          <p:spPr bwMode="auto">
            <a:xfrm>
              <a:off x="973660" y="5420841"/>
              <a:ext cx="426720" cy="426720"/>
            </a:xfrm>
            <a:prstGeom prst="rect">
              <a:avLst/>
            </a:prstGeom>
            <a:noFill/>
            <a:effectLst>
              <a:outerShdw blurRad="50800" dist="38100" dir="2700000" algn="tl" rotWithShape="0">
                <a:prstClr val="black">
                  <a:alpha val="40000"/>
                </a:prstClr>
              </a:outerShdw>
            </a:effectLst>
          </p:spPr>
        </p:pic>
      </p:grpSp>
      <p:graphicFrame>
        <p:nvGraphicFramePr>
          <p:cNvPr id="11" name="10 Tabla"/>
          <p:cNvGraphicFramePr>
            <a:graphicFrameLocks noGrp="1"/>
          </p:cNvGraphicFramePr>
          <p:nvPr/>
        </p:nvGraphicFramePr>
        <p:xfrm>
          <a:off x="5879976" y="2320280"/>
          <a:ext cx="3336033" cy="1920240"/>
        </p:xfrm>
        <a:graphic>
          <a:graphicData uri="http://schemas.openxmlformats.org/drawingml/2006/table">
            <a:tbl>
              <a:tblPr firstRow="1" bandRow="1">
                <a:tableStyleId>{5C22544A-7EE6-4342-B048-85BDC9FD1C3A}</a:tableStyleId>
              </a:tblPr>
              <a:tblGrid>
                <a:gridCol w="1112011">
                  <a:extLst>
                    <a:ext uri="{9D8B030D-6E8A-4147-A177-3AD203B41FA5}">
                      <a16:colId xmlns:a16="http://schemas.microsoft.com/office/drawing/2014/main" val="20000"/>
                    </a:ext>
                  </a:extLst>
                </a:gridCol>
                <a:gridCol w="1112011">
                  <a:extLst>
                    <a:ext uri="{9D8B030D-6E8A-4147-A177-3AD203B41FA5}">
                      <a16:colId xmlns:a16="http://schemas.microsoft.com/office/drawing/2014/main" val="20001"/>
                    </a:ext>
                  </a:extLst>
                </a:gridCol>
                <a:gridCol w="1112011">
                  <a:extLst>
                    <a:ext uri="{9D8B030D-6E8A-4147-A177-3AD203B41FA5}">
                      <a16:colId xmlns:a16="http://schemas.microsoft.com/office/drawing/2014/main" val="20002"/>
                    </a:ext>
                  </a:extLst>
                </a:gridCol>
              </a:tblGrid>
              <a:tr h="314960">
                <a:tc>
                  <a:txBody>
                    <a:bodyPr/>
                    <a:lstStyle/>
                    <a:p>
                      <a:pPr algn="ctr"/>
                      <a:endParaRPr lang="es-ES" sz="1500" b="0" dirty="0">
                        <a:solidFill>
                          <a:schemeClr val="tx1"/>
                        </a:solidFill>
                        <a:latin typeface="Consolas" pitchFamily="49" charset="0"/>
                        <a:cs typeface="Consolas"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latin typeface="Consolas" pitchFamily="49" charset="0"/>
                          <a:cs typeface="Consolas" pitchFamily="49" charset="0"/>
                        </a:rPr>
                        <a:t>0</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1500" b="0" dirty="0">
                          <a:solidFill>
                            <a:schemeClr val="tx1"/>
                          </a:solidFill>
                          <a:latin typeface="Consolas" pitchFamily="49" charset="0"/>
                          <a:cs typeface="Consolas" pitchFamily="49" charset="0"/>
                        </a:rPr>
                        <a:t>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14960">
                <a:tc>
                  <a:txBody>
                    <a:bodyPr/>
                    <a:lstStyle/>
                    <a:p>
                      <a:pPr algn="ctr"/>
                      <a:r>
                        <a:rPr lang="es-ES" sz="1500" b="0" dirty="0">
                          <a:solidFill>
                            <a:schemeClr val="tx1"/>
                          </a:solidFill>
                          <a:latin typeface="Consolas" pitchFamily="49" charset="0"/>
                          <a:cs typeface="Consolas" pitchFamily="49" charset="0"/>
                        </a:rPr>
                        <a:t>0</a:t>
                      </a: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latin typeface="Consolas" pitchFamily="49" charset="0"/>
                          <a:cs typeface="Consolas"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1500" b="0" dirty="0">
                          <a:solidFill>
                            <a:schemeClr val="tx1"/>
                          </a:solidFill>
                          <a:latin typeface="Consolas" pitchFamily="49" charset="0"/>
                          <a:cs typeface="Consolas"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14960">
                <a:tc>
                  <a:txBody>
                    <a:bodyPr/>
                    <a:lstStyle/>
                    <a:p>
                      <a:pPr algn="ctr"/>
                      <a:r>
                        <a:rPr lang="es-ES" sz="1500" b="0" dirty="0">
                          <a:solidFill>
                            <a:schemeClr val="tx1"/>
                          </a:solidFill>
                          <a:latin typeface="Consolas" pitchFamily="49" charset="0"/>
                          <a:cs typeface="Consolas" pitchFamily="49" charset="0"/>
                        </a:rPr>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latin typeface="Consolas" pitchFamily="49" charset="0"/>
                          <a:cs typeface="Consolas"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1500" b="0" dirty="0">
                          <a:solidFill>
                            <a:schemeClr val="tx1"/>
                          </a:solidFill>
                          <a:latin typeface="Consolas" pitchFamily="49" charset="0"/>
                          <a:cs typeface="Consolas"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14960">
                <a:tc>
                  <a:txBody>
                    <a:bodyPr/>
                    <a:lstStyle/>
                    <a:p>
                      <a:pPr algn="ctr"/>
                      <a:r>
                        <a:rPr lang="es-ES" sz="1500" b="0" dirty="0">
                          <a:solidFill>
                            <a:schemeClr val="tx1"/>
                          </a:solidFill>
                          <a:latin typeface="Consolas" pitchFamily="49" charset="0"/>
                          <a:cs typeface="Consolas" pitchFamily="49" charset="0"/>
                        </a:rPr>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latin typeface="Consolas" pitchFamily="49" charset="0"/>
                          <a:cs typeface="Consolas" pitchFamily="49"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1500" b="0" dirty="0">
                          <a:solidFill>
                            <a:schemeClr val="tx1"/>
                          </a:solidFill>
                          <a:latin typeface="Consolas" pitchFamily="49" charset="0"/>
                          <a:cs typeface="Consolas" pitchFamily="49"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14960">
                <a:tc>
                  <a:txBody>
                    <a:bodyPr/>
                    <a:lstStyle/>
                    <a:p>
                      <a:pPr algn="ctr"/>
                      <a:r>
                        <a:rPr lang="es-ES" sz="1500" b="0" dirty="0">
                          <a:solidFill>
                            <a:schemeClr val="tx1"/>
                          </a:solidFill>
                          <a:latin typeface="Consolas" pitchFamily="49" charset="0"/>
                          <a:cs typeface="Consolas" pitchFamily="49" charset="0"/>
                        </a:rPr>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latin typeface="Consolas" pitchFamily="49" charset="0"/>
                          <a:cs typeface="Consolas"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1500" b="0" dirty="0">
                          <a:solidFill>
                            <a:schemeClr val="tx1"/>
                          </a:solidFill>
                          <a:latin typeface="Consolas" pitchFamily="49" charset="0"/>
                          <a:cs typeface="Consolas"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14960">
                <a:tc>
                  <a:txBody>
                    <a:bodyPr/>
                    <a:lstStyle/>
                    <a:p>
                      <a:pPr algn="ctr"/>
                      <a:r>
                        <a:rPr lang="es-ES" sz="1500" b="0" dirty="0">
                          <a:solidFill>
                            <a:schemeClr val="tx1"/>
                          </a:solidFill>
                          <a:latin typeface="Consolas" pitchFamily="49" charset="0"/>
                          <a:cs typeface="Consolas" pitchFamily="49" charset="0"/>
                        </a:rPr>
                        <a:t>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latin typeface="Consolas" pitchFamily="49" charset="0"/>
                          <a:cs typeface="Consolas" pitchFamily="49"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1500" b="0" dirty="0">
                          <a:solidFill>
                            <a:schemeClr val="tx1"/>
                          </a:solidFill>
                          <a:latin typeface="Consolas" pitchFamily="49" charset="0"/>
                          <a:cs typeface="Consolas" pitchFamily="49"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pic>
        <p:nvPicPr>
          <p:cNvPr id="12" name="Cámara 11">
            <a:extLst>
              <a:ext uri="{FF2B5EF4-FFF2-40B4-BE49-F238E27FC236}">
                <a16:creationId xmlns:a16="http://schemas.microsoft.com/office/drawing/2014/main" id="{E0BC7723-CA59-4CDF-4872-800896C9491D}"/>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748722" y="63518"/>
            <a:ext cx="1373396" cy="1373396"/>
          </a:xfrm>
          <a:prstGeom prst="ellipse">
            <a:avLst/>
          </a:prstGeom>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4F9FBB37-AB0E-5EAF-07B1-7480BE4D05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pPr>
              <a:spcBef>
                <a:spcPts val="0"/>
              </a:spcBef>
              <a:spcAft>
                <a:spcPts val="1200"/>
              </a:spcAft>
            </a:pPr>
            <a:r>
              <a:rPr lang="es-ES" dirty="0"/>
              <a:t>Recorrido de un array bidimensional</a:t>
            </a:r>
          </a:p>
        </p:txBody>
      </p:sp>
      <p:sp>
        <p:nvSpPr>
          <p:cNvPr id="3" name="2 Marcador de contenido"/>
          <p:cNvSpPr>
            <a:spLocks noGrp="1"/>
          </p:cNvSpPr>
          <p:nvPr>
            <p:ph idx="1"/>
          </p:nvPr>
        </p:nvSpPr>
        <p:spPr>
          <a:xfrm>
            <a:off x="2297084" y="1383017"/>
            <a:ext cx="8363272" cy="5110179"/>
          </a:xfrm>
        </p:spPr>
        <p:txBody>
          <a:bodyPr>
            <a:normAutofit/>
          </a:bodyPr>
          <a:lstStyle/>
          <a:p>
            <a:pPr marL="361942" lvl="1" indent="0">
              <a:spcBef>
                <a:spcPts val="0"/>
              </a:spcBef>
              <a:buNone/>
            </a:pPr>
            <a:r>
              <a:rPr lang="es-ES" sz="1800" dirty="0">
                <a:solidFill>
                  <a:schemeClr val="accent2">
                    <a:lumMod val="60000"/>
                    <a:lumOff val="40000"/>
                  </a:schemeClr>
                </a:solidFill>
                <a:latin typeface="Consolas" pitchFamily="49" charset="0"/>
                <a:cs typeface="Consolas" pitchFamily="49" charset="0"/>
              </a:rPr>
              <a:t>const</a:t>
            </a:r>
            <a:r>
              <a:rPr lang="es-ES" sz="1800" dirty="0">
                <a:latin typeface="Consolas" pitchFamily="49" charset="0"/>
                <a:cs typeface="Consolas" pitchFamily="49" charset="0"/>
              </a:rPr>
              <a:t> </a:t>
            </a:r>
            <a:r>
              <a:rPr lang="es-ES" sz="1800" dirty="0">
                <a:solidFill>
                  <a:srgbClr val="FFC000"/>
                </a:solidFill>
                <a:latin typeface="Consolas" pitchFamily="49" charset="0"/>
              </a:rPr>
              <a:t>int </a:t>
            </a:r>
            <a:r>
              <a:rPr lang="es-ES" sz="1800" dirty="0">
                <a:latin typeface="Consolas" pitchFamily="49" charset="0"/>
                <a:cs typeface="Consolas" pitchFamily="49" charset="0"/>
              </a:rPr>
              <a:t>FILAS = </a:t>
            </a:r>
            <a:r>
              <a:rPr lang="es-ES" sz="1800" dirty="0">
                <a:solidFill>
                  <a:srgbClr val="FFFF00"/>
                </a:solidFill>
                <a:latin typeface="Consolas" pitchFamily="49" charset="0"/>
                <a:cs typeface="Consolas" pitchFamily="49" charset="0"/>
              </a:rPr>
              <a:t>10</a:t>
            </a:r>
            <a:r>
              <a:rPr lang="es-ES" sz="1800" dirty="0">
                <a:latin typeface="Consolas" pitchFamily="49" charset="0"/>
                <a:cs typeface="Consolas" pitchFamily="49" charset="0"/>
              </a:rPr>
              <a:t>;</a:t>
            </a:r>
          </a:p>
          <a:p>
            <a:pPr marL="361942" lvl="1" indent="0">
              <a:spcBef>
                <a:spcPts val="0"/>
              </a:spcBef>
              <a:buNone/>
            </a:pPr>
            <a:r>
              <a:rPr lang="es-ES" sz="1800" dirty="0">
                <a:solidFill>
                  <a:schemeClr val="accent2">
                    <a:lumMod val="60000"/>
                    <a:lumOff val="40000"/>
                  </a:schemeClr>
                </a:solidFill>
                <a:latin typeface="Consolas" pitchFamily="49" charset="0"/>
                <a:cs typeface="Consolas" pitchFamily="49" charset="0"/>
              </a:rPr>
              <a:t>const</a:t>
            </a:r>
            <a:r>
              <a:rPr lang="es-ES" sz="1800" dirty="0">
                <a:latin typeface="Consolas" pitchFamily="49" charset="0"/>
                <a:cs typeface="Consolas" pitchFamily="49" charset="0"/>
              </a:rPr>
              <a:t> </a:t>
            </a:r>
            <a:r>
              <a:rPr lang="es-ES" sz="1800" dirty="0">
                <a:solidFill>
                  <a:srgbClr val="FFC000"/>
                </a:solidFill>
                <a:latin typeface="Consolas" pitchFamily="49" charset="0"/>
              </a:rPr>
              <a:t>int </a:t>
            </a:r>
            <a:r>
              <a:rPr lang="es-ES" sz="1800" dirty="0">
                <a:latin typeface="Consolas" pitchFamily="49" charset="0"/>
                <a:cs typeface="Consolas" pitchFamily="49" charset="0"/>
              </a:rPr>
              <a:t>COLUMNAS = </a:t>
            </a:r>
            <a:r>
              <a:rPr lang="es-ES" sz="1800" dirty="0">
                <a:solidFill>
                  <a:srgbClr val="FFFF00"/>
                </a:solidFill>
                <a:latin typeface="Consolas" pitchFamily="49" charset="0"/>
                <a:cs typeface="Consolas" pitchFamily="49" charset="0"/>
              </a:rPr>
              <a:t>5</a:t>
            </a:r>
            <a:r>
              <a:rPr lang="es-ES" sz="1800" dirty="0">
                <a:latin typeface="Consolas" pitchFamily="49" charset="0"/>
                <a:cs typeface="Consolas" pitchFamily="49" charset="0"/>
              </a:rPr>
              <a:t>;</a:t>
            </a:r>
          </a:p>
          <a:p>
            <a:pPr marL="361942" lvl="1" indent="0">
              <a:spcBef>
                <a:spcPts val="0"/>
              </a:spcBef>
              <a:buNone/>
            </a:pPr>
            <a:r>
              <a:rPr lang="es-ES" sz="1800" dirty="0">
                <a:solidFill>
                  <a:schemeClr val="accent2">
                    <a:lumMod val="60000"/>
                    <a:lumOff val="40000"/>
                  </a:schemeClr>
                </a:solidFill>
                <a:latin typeface="Consolas" pitchFamily="49" charset="0"/>
                <a:cs typeface="Consolas" pitchFamily="49" charset="0"/>
              </a:rPr>
              <a:t>typedef </a:t>
            </a:r>
            <a:r>
              <a:rPr lang="es-ES" sz="1800" dirty="0">
                <a:solidFill>
                  <a:srgbClr val="FFC000"/>
                </a:solidFill>
                <a:latin typeface="Consolas" pitchFamily="49" charset="0"/>
                <a:cs typeface="Consolas" pitchFamily="49" charset="0"/>
              </a:rPr>
              <a:t>double</a:t>
            </a:r>
            <a:r>
              <a:rPr lang="es-ES" sz="1800" dirty="0">
                <a:latin typeface="Consolas" pitchFamily="49" charset="0"/>
                <a:cs typeface="Consolas" pitchFamily="49" charset="0"/>
              </a:rPr>
              <a:t> </a:t>
            </a:r>
            <a:r>
              <a:rPr lang="es-ES" sz="1800" dirty="0" err="1">
                <a:solidFill>
                  <a:srgbClr val="FFC000"/>
                </a:solidFill>
                <a:latin typeface="Consolas" pitchFamily="49" charset="0"/>
                <a:cs typeface="Consolas" pitchFamily="49" charset="0"/>
              </a:rPr>
              <a:t>tMatriz</a:t>
            </a:r>
            <a:r>
              <a:rPr lang="es-ES" sz="1800" dirty="0">
                <a:latin typeface="Consolas" pitchFamily="49" charset="0"/>
                <a:cs typeface="Consolas" pitchFamily="49" charset="0"/>
              </a:rPr>
              <a:t>[FILAS][COLUMNAS];</a:t>
            </a:r>
          </a:p>
          <a:p>
            <a:pPr marL="361942" lvl="1" indent="0">
              <a:spcBef>
                <a:spcPts val="0"/>
              </a:spcBef>
              <a:buNone/>
            </a:pPr>
            <a:r>
              <a:rPr lang="es-ES" sz="1800" dirty="0" err="1">
                <a:solidFill>
                  <a:srgbClr val="FFC000"/>
                </a:solidFill>
                <a:latin typeface="Consolas" pitchFamily="49" charset="0"/>
                <a:cs typeface="Consolas" pitchFamily="49" charset="0"/>
              </a:rPr>
              <a:t>tMatriz</a:t>
            </a:r>
            <a:r>
              <a:rPr lang="es-ES" sz="1800" dirty="0">
                <a:latin typeface="Consolas" pitchFamily="49" charset="0"/>
                <a:cs typeface="Consolas" pitchFamily="49" charset="0"/>
              </a:rPr>
              <a:t> matriz;</a:t>
            </a:r>
            <a:endParaRPr lang="es-ES" sz="1800" dirty="0">
              <a:solidFill>
                <a:prstClr val="white"/>
              </a:solidFill>
            </a:endParaRPr>
          </a:p>
          <a:p>
            <a:pPr marL="361942" lvl="1" indent="0">
              <a:spcBef>
                <a:spcPts val="2400"/>
              </a:spcBef>
              <a:spcAft>
                <a:spcPts val="600"/>
              </a:spcAft>
              <a:buClr>
                <a:srgbClr val="0F6FC6">
                  <a:lumMod val="40000"/>
                  <a:lumOff val="60000"/>
                </a:srgbClr>
              </a:buClr>
              <a:buNone/>
            </a:pPr>
            <a:r>
              <a:rPr lang="es-ES" sz="1800" dirty="0">
                <a:solidFill>
                  <a:prstClr val="white"/>
                </a:solidFill>
              </a:rPr>
              <a:t>Para cada </a:t>
            </a:r>
            <a:r>
              <a:rPr lang="es-ES" sz="1800" i="1" dirty="0">
                <a:solidFill>
                  <a:prstClr val="white"/>
                </a:solidFill>
              </a:rPr>
              <a:t>fila</a:t>
            </a:r>
            <a:r>
              <a:rPr lang="es-ES" sz="1800" dirty="0">
                <a:solidFill>
                  <a:prstClr val="white"/>
                </a:solidFill>
              </a:rPr>
              <a:t> (de 0 a FILAS – 1):</a:t>
            </a:r>
          </a:p>
          <a:p>
            <a:pPr marL="714357" lvl="1" indent="0">
              <a:spcBef>
                <a:spcPts val="0"/>
              </a:spcBef>
              <a:spcAft>
                <a:spcPts val="600"/>
              </a:spcAft>
              <a:buClr>
                <a:srgbClr val="0F6FC6">
                  <a:lumMod val="40000"/>
                  <a:lumOff val="60000"/>
                </a:srgbClr>
              </a:buClr>
              <a:buNone/>
            </a:pPr>
            <a:r>
              <a:rPr lang="es-ES" sz="1800" dirty="0">
                <a:solidFill>
                  <a:prstClr val="white"/>
                </a:solidFill>
              </a:rPr>
              <a:t>Para cada </a:t>
            </a:r>
            <a:r>
              <a:rPr lang="es-ES" sz="1800" i="1" dirty="0">
                <a:solidFill>
                  <a:prstClr val="white"/>
                </a:solidFill>
              </a:rPr>
              <a:t>columna</a:t>
            </a:r>
            <a:r>
              <a:rPr lang="es-ES" sz="1800" dirty="0">
                <a:solidFill>
                  <a:prstClr val="white"/>
                </a:solidFill>
              </a:rPr>
              <a:t> (de 0 a COLUMNAS – 1):</a:t>
            </a:r>
          </a:p>
          <a:p>
            <a:pPr marL="1076298" lvl="1" indent="0">
              <a:spcBef>
                <a:spcPts val="0"/>
              </a:spcBef>
              <a:spcAft>
                <a:spcPts val="2400"/>
              </a:spcAft>
              <a:buClr>
                <a:srgbClr val="0F6FC6">
                  <a:lumMod val="40000"/>
                  <a:lumOff val="60000"/>
                </a:srgbClr>
              </a:buClr>
              <a:buNone/>
            </a:pPr>
            <a:r>
              <a:rPr lang="es-ES" sz="1800" dirty="0">
                <a:solidFill>
                  <a:prstClr val="white"/>
                </a:solidFill>
              </a:rPr>
              <a:t>Procesar el elemento en [</a:t>
            </a:r>
            <a:r>
              <a:rPr lang="es-ES" sz="1800" i="1" dirty="0">
                <a:solidFill>
                  <a:prstClr val="white"/>
                </a:solidFill>
              </a:rPr>
              <a:t>fila</a:t>
            </a:r>
            <a:r>
              <a:rPr lang="es-ES" sz="1800" dirty="0">
                <a:solidFill>
                  <a:prstClr val="white"/>
                </a:solidFill>
              </a:rPr>
              <a:t>][</a:t>
            </a:r>
            <a:r>
              <a:rPr lang="es-ES" sz="1800" i="1" dirty="0">
                <a:solidFill>
                  <a:prstClr val="white"/>
                </a:solidFill>
              </a:rPr>
              <a:t>columna</a:t>
            </a:r>
            <a:r>
              <a:rPr lang="es-ES" sz="1800" dirty="0">
                <a:solidFill>
                  <a:prstClr val="white"/>
                </a:solidFill>
              </a:rPr>
              <a:t>]</a:t>
            </a:r>
          </a:p>
          <a:p>
            <a:pPr marL="361942" lvl="1" indent="0">
              <a:spcBef>
                <a:spcPts val="0"/>
              </a:spcBef>
              <a:buNone/>
            </a:pPr>
            <a:r>
              <a:rPr lang="es-ES" sz="1800" dirty="0">
                <a:solidFill>
                  <a:schemeClr val="accent2">
                    <a:lumMod val="60000"/>
                    <a:lumOff val="40000"/>
                  </a:schemeClr>
                </a:solidFill>
                <a:latin typeface="Consolas" pitchFamily="49" charset="0"/>
                <a:cs typeface="Consolas" pitchFamily="49" charset="0"/>
              </a:rPr>
              <a:t>for</a:t>
            </a:r>
            <a:r>
              <a:rPr lang="es-ES" sz="1800" dirty="0">
                <a:latin typeface="Consolas" pitchFamily="49" charset="0"/>
                <a:cs typeface="Consolas" pitchFamily="49" charset="0"/>
              </a:rPr>
              <a:t> (</a:t>
            </a:r>
            <a:r>
              <a:rPr lang="es-ES" sz="1800" dirty="0">
                <a:solidFill>
                  <a:srgbClr val="FFC000"/>
                </a:solidFill>
                <a:latin typeface="Consolas" pitchFamily="49" charset="0"/>
                <a:cs typeface="Consolas" pitchFamily="49" charset="0"/>
              </a:rPr>
              <a:t>int</a:t>
            </a:r>
            <a:r>
              <a:rPr lang="es-ES" sz="1800" dirty="0">
                <a:latin typeface="Consolas" pitchFamily="49" charset="0"/>
                <a:cs typeface="Consolas" pitchFamily="49" charset="0"/>
              </a:rPr>
              <a:t> fila = </a:t>
            </a:r>
            <a:r>
              <a:rPr lang="es-ES" sz="1800" dirty="0">
                <a:solidFill>
                  <a:srgbClr val="FFFF00"/>
                </a:solidFill>
                <a:latin typeface="Consolas" pitchFamily="49" charset="0"/>
                <a:cs typeface="Consolas" pitchFamily="49" charset="0"/>
              </a:rPr>
              <a:t>0</a:t>
            </a:r>
            <a:r>
              <a:rPr lang="es-ES" sz="1800" dirty="0">
                <a:latin typeface="Consolas" pitchFamily="49" charset="0"/>
                <a:cs typeface="Consolas" pitchFamily="49" charset="0"/>
              </a:rPr>
              <a:t>; fila &lt; FILAS; fila++) {</a:t>
            </a:r>
          </a:p>
          <a:p>
            <a:pPr marL="361942" lvl="1" indent="0">
              <a:spcBef>
                <a:spcPts val="0"/>
              </a:spcBef>
              <a:buNone/>
            </a:pPr>
            <a:r>
              <a:rPr lang="es-ES" sz="1800" dirty="0">
                <a:solidFill>
                  <a:schemeClr val="accent2">
                    <a:lumMod val="60000"/>
                    <a:lumOff val="40000"/>
                  </a:schemeClr>
                </a:solidFill>
                <a:latin typeface="Consolas" pitchFamily="49" charset="0"/>
                <a:cs typeface="Consolas" pitchFamily="49" charset="0"/>
              </a:rPr>
              <a:t>   for</a:t>
            </a:r>
            <a:r>
              <a:rPr lang="es-ES" sz="1800" dirty="0">
                <a:latin typeface="Consolas" pitchFamily="49" charset="0"/>
                <a:cs typeface="Consolas" pitchFamily="49" charset="0"/>
              </a:rPr>
              <a:t> (</a:t>
            </a:r>
            <a:r>
              <a:rPr lang="es-ES" sz="1800" dirty="0">
                <a:solidFill>
                  <a:srgbClr val="FFC000"/>
                </a:solidFill>
                <a:latin typeface="Consolas" pitchFamily="49" charset="0"/>
                <a:cs typeface="Consolas" pitchFamily="49" charset="0"/>
              </a:rPr>
              <a:t>int</a:t>
            </a:r>
            <a:r>
              <a:rPr lang="es-ES" sz="1800" dirty="0">
                <a:latin typeface="Consolas" pitchFamily="49" charset="0"/>
                <a:cs typeface="Consolas" pitchFamily="49" charset="0"/>
              </a:rPr>
              <a:t> columna = </a:t>
            </a:r>
            <a:r>
              <a:rPr lang="es-ES" sz="1800" dirty="0">
                <a:solidFill>
                  <a:srgbClr val="FFFF00"/>
                </a:solidFill>
                <a:latin typeface="Consolas" pitchFamily="49" charset="0"/>
                <a:cs typeface="Consolas" pitchFamily="49" charset="0"/>
              </a:rPr>
              <a:t>0</a:t>
            </a:r>
            <a:r>
              <a:rPr lang="es-ES" sz="1800" dirty="0">
                <a:latin typeface="Consolas" pitchFamily="49" charset="0"/>
                <a:cs typeface="Consolas" pitchFamily="49" charset="0"/>
              </a:rPr>
              <a:t>; columna &lt; COLUMNAS; columna++) {</a:t>
            </a:r>
          </a:p>
          <a:p>
            <a:pPr marL="361942" lvl="1" indent="0">
              <a:spcBef>
                <a:spcPts val="0"/>
              </a:spcBef>
              <a:buNone/>
            </a:pPr>
            <a:r>
              <a:rPr lang="es-ES" sz="1800" dirty="0">
                <a:solidFill>
                  <a:srgbClr val="92D050"/>
                </a:solidFill>
                <a:latin typeface="Consolas" pitchFamily="49" charset="0"/>
                <a:cs typeface="Consolas" pitchFamily="49" charset="0"/>
              </a:rPr>
              <a:t>      // Procesar matriz[fila][columna]</a:t>
            </a:r>
          </a:p>
          <a:p>
            <a:pPr marL="361942" lvl="1" indent="0">
              <a:spcBef>
                <a:spcPts val="0"/>
              </a:spcBef>
              <a:buNone/>
            </a:pPr>
            <a:r>
              <a:rPr lang="es-ES" sz="1800" dirty="0">
                <a:latin typeface="Consolas" pitchFamily="49" charset="0"/>
                <a:cs typeface="Consolas" pitchFamily="49" charset="0"/>
              </a:rPr>
              <a:t>   }</a:t>
            </a:r>
          </a:p>
          <a:p>
            <a:pPr marL="361942" lvl="1" indent="0">
              <a:spcBef>
                <a:spcPts val="0"/>
              </a:spcBef>
              <a:buNone/>
            </a:pPr>
            <a:r>
              <a:rPr lang="es-ES" sz="1800" dirty="0">
                <a:latin typeface="Consolas" pitchFamily="49" charset="0"/>
                <a:cs typeface="Consolas" pitchFamily="49" charset="0"/>
              </a:rPr>
              <a:t>}</a:t>
            </a:r>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36</a:t>
            </a:fld>
            <a:endParaRPr lang="en-US" dirty="0"/>
          </a:p>
        </p:txBody>
      </p:sp>
      <p:sp>
        <p:nvSpPr>
          <p:cNvPr id="5" name="4 Marcador de pie de página"/>
          <p:cNvSpPr>
            <a:spLocks noGrp="1"/>
          </p:cNvSpPr>
          <p:nvPr>
            <p:ph type="ftr" sz="quarter" idx="11"/>
          </p:nvPr>
        </p:nvSpPr>
        <p:spPr/>
        <p:txBody>
          <a:bodyPr/>
          <a:lstStyle/>
          <a:p>
            <a:r>
              <a:rPr lang="es-ES"/>
              <a:t>AyED I – Unidad 6</a:t>
            </a:r>
            <a:endParaRPr lang="es-ES" dirty="0"/>
          </a:p>
        </p:txBody>
      </p:sp>
      <p:pic>
        <p:nvPicPr>
          <p:cNvPr id="7" name="Cámara 6">
            <a:extLst>
              <a:ext uri="{FF2B5EF4-FFF2-40B4-BE49-F238E27FC236}">
                <a16:creationId xmlns:a16="http://schemas.microsoft.com/office/drawing/2014/main" id="{1E49B393-A1C6-CDD5-3C3A-E0DC7A90A290}"/>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000"/>
                                        <p:tgtEl>
                                          <p:spTgt spid="3">
                                            <p:txEl>
                                              <p:pRg st="1" end="1"/>
                                            </p:txEl>
                                          </p:spTgt>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1000"/>
                                        <p:tgtEl>
                                          <p:spTgt spid="3">
                                            <p:txEl>
                                              <p:pRg st="2" end="2"/>
                                            </p:txEl>
                                          </p:spTgt>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10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10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left)">
                                      <p:cBhvr>
                                        <p:cTn id="29" dur="10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wipe(left)">
                                      <p:cBhvr>
                                        <p:cTn id="34" dur="10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wipe(left)">
                                      <p:cBhvr>
                                        <p:cTn id="39" dur="1000"/>
                                        <p:tgtEl>
                                          <p:spTgt spid="3">
                                            <p:txEl>
                                              <p:pRg st="7" end="7"/>
                                            </p:txEl>
                                          </p:spTgt>
                                        </p:tgtEl>
                                      </p:cBhvr>
                                    </p:animEffect>
                                  </p:childTnLst>
                                </p:cTn>
                              </p:par>
                            </p:childTnLst>
                          </p:cTn>
                        </p:par>
                        <p:par>
                          <p:cTn id="40" fill="hold">
                            <p:stCondLst>
                              <p:cond delay="1000"/>
                            </p:stCondLst>
                            <p:childTnLst>
                              <p:par>
                                <p:cTn id="41" presetID="22" presetClass="entr" presetSubtype="8" fill="hold"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left)">
                                      <p:cBhvr>
                                        <p:cTn id="43" dur="1000"/>
                                        <p:tgtEl>
                                          <p:spTgt spid="3">
                                            <p:txEl>
                                              <p:pRg st="8" end="8"/>
                                            </p:txEl>
                                          </p:spTgt>
                                        </p:tgtEl>
                                      </p:cBhvr>
                                    </p:animEffect>
                                  </p:childTnLst>
                                </p:cTn>
                              </p:par>
                            </p:childTnLst>
                          </p:cTn>
                        </p:par>
                        <p:par>
                          <p:cTn id="44" fill="hold">
                            <p:stCondLst>
                              <p:cond delay="2000"/>
                            </p:stCondLst>
                            <p:childTnLst>
                              <p:par>
                                <p:cTn id="45" presetID="22" presetClass="entr" presetSubtype="8" fill="hold"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left)">
                                      <p:cBhvr>
                                        <p:cTn id="47" dur="1000"/>
                                        <p:tgtEl>
                                          <p:spTgt spid="3">
                                            <p:txEl>
                                              <p:pRg st="9" end="9"/>
                                            </p:txEl>
                                          </p:spTgt>
                                        </p:tgtEl>
                                      </p:cBhvr>
                                    </p:animEffect>
                                  </p:childTnLst>
                                </p:cTn>
                              </p:par>
                            </p:childTnLst>
                          </p:cTn>
                        </p:par>
                        <p:par>
                          <p:cTn id="48" fill="hold">
                            <p:stCondLst>
                              <p:cond delay="3000"/>
                            </p:stCondLst>
                            <p:childTnLst>
                              <p:par>
                                <p:cTn id="49" presetID="22" presetClass="entr" presetSubtype="8" fill="hold" nodeType="after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wipe(left)">
                                      <p:cBhvr>
                                        <p:cTn id="51" dur="1000"/>
                                        <p:tgtEl>
                                          <p:spTgt spid="3">
                                            <p:txEl>
                                              <p:pRg st="10" end="10"/>
                                            </p:txEl>
                                          </p:spTgt>
                                        </p:tgtEl>
                                      </p:cBhvr>
                                    </p:animEffect>
                                  </p:childTnLst>
                                </p:cTn>
                              </p:par>
                            </p:childTnLst>
                          </p:cTn>
                        </p:par>
                        <p:par>
                          <p:cTn id="52" fill="hold">
                            <p:stCondLst>
                              <p:cond delay="4000"/>
                            </p:stCondLst>
                            <p:childTnLst>
                              <p:par>
                                <p:cTn id="53" presetID="22" presetClass="entr" presetSubtype="8" fill="hold" nodeType="after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Effect transition="in" filter="wipe(left)">
                                      <p:cBhvr>
                                        <p:cTn id="55"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E1702B7F-3441-79D0-5D1C-71B6FD634C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r>
              <a:rPr lang="es-ES" dirty="0"/>
              <a:t>Ejemplo</a:t>
            </a:r>
            <a:endParaRPr lang="es-ES" dirty="0">
              <a:latin typeface="Consolas" pitchFamily="49" charset="0"/>
            </a:endParaRPr>
          </a:p>
        </p:txBody>
      </p:sp>
      <p:sp>
        <p:nvSpPr>
          <p:cNvPr id="3" name="2 Marcador de contenido"/>
          <p:cNvSpPr>
            <a:spLocks noGrp="1"/>
          </p:cNvSpPr>
          <p:nvPr>
            <p:ph idx="1"/>
          </p:nvPr>
        </p:nvSpPr>
        <p:spPr>
          <a:xfrm>
            <a:off x="1981200" y="980728"/>
            <a:ext cx="8363272" cy="5110179"/>
          </a:xfrm>
        </p:spPr>
        <p:txBody>
          <a:bodyPr>
            <a:normAutofit/>
          </a:bodyPr>
          <a:lstStyle/>
          <a:p>
            <a:pPr>
              <a:spcBef>
                <a:spcPts val="0"/>
              </a:spcBef>
              <a:spcAft>
                <a:spcPts val="1200"/>
              </a:spcAft>
            </a:pPr>
            <a:r>
              <a:rPr lang="es-ES" sz="2800" dirty="0">
                <a:solidFill>
                  <a:schemeClr val="bg2">
                    <a:lumMod val="20000"/>
                    <a:lumOff val="80000"/>
                  </a:schemeClr>
                </a:solidFill>
              </a:rPr>
              <a:t>Ventas de todos los meses de un año</a:t>
            </a:r>
            <a:endParaRPr lang="es-ES" sz="2800" i="0" dirty="0">
              <a:solidFill>
                <a:schemeClr val="bg2">
                  <a:lumMod val="20000"/>
                  <a:lumOff val="80000"/>
                </a:schemeClr>
              </a:solidFill>
            </a:endParaRPr>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37</a:t>
            </a:fld>
            <a:endParaRPr lang="en-US" dirty="0"/>
          </a:p>
        </p:txBody>
      </p:sp>
      <p:sp>
        <p:nvSpPr>
          <p:cNvPr id="5" name="4 Marcador de pie de página"/>
          <p:cNvSpPr>
            <a:spLocks noGrp="1"/>
          </p:cNvSpPr>
          <p:nvPr>
            <p:ph type="ftr" sz="quarter" idx="11"/>
          </p:nvPr>
        </p:nvSpPr>
        <p:spPr/>
        <p:txBody>
          <a:bodyPr/>
          <a:lstStyle/>
          <a:p>
            <a:r>
              <a:rPr lang="es-ES"/>
              <a:t>AyED I – Unidad 6</a:t>
            </a:r>
            <a:endParaRPr lang="es-ES" dirty="0"/>
          </a:p>
        </p:txBody>
      </p:sp>
      <p:sp>
        <p:nvSpPr>
          <p:cNvPr id="6" name="5 Rectángulo"/>
          <p:cNvSpPr/>
          <p:nvPr/>
        </p:nvSpPr>
        <p:spPr>
          <a:xfrm>
            <a:off x="2053208" y="1548850"/>
            <a:ext cx="8147248" cy="4811574"/>
          </a:xfrm>
          <a:prstGeom prst="rect">
            <a:avLst/>
          </a:prstGeom>
        </p:spPr>
        <p:txBody>
          <a:bodyPr wrap="square">
            <a:spAutoFit/>
          </a:bodyPr>
          <a:lstStyle/>
          <a:p>
            <a:pPr marL="361942" lvl="1" indent="1588">
              <a:lnSpc>
                <a:spcPts val="2300"/>
              </a:lnSpc>
            </a:pPr>
            <a:r>
              <a:rPr lang="es-ES" sz="2000" dirty="0">
                <a:solidFill>
                  <a:schemeClr val="accent2">
                    <a:lumMod val="60000"/>
                    <a:lumOff val="40000"/>
                  </a:schemeClr>
                </a:solidFill>
                <a:latin typeface="Consolas" pitchFamily="49" charset="0"/>
                <a:cs typeface="Consolas" pitchFamily="49" charset="0"/>
              </a:rPr>
              <a:t>const </a:t>
            </a:r>
            <a:r>
              <a:rPr lang="es-ES" sz="2000" dirty="0">
                <a:solidFill>
                  <a:srgbClr val="FFC000"/>
                </a:solidFill>
                <a:latin typeface="Consolas" pitchFamily="49" charset="0"/>
                <a:cs typeface="Consolas" pitchFamily="49" charset="0"/>
              </a:rPr>
              <a:t>int</a:t>
            </a:r>
            <a:r>
              <a:rPr lang="es-ES" sz="2000" dirty="0">
                <a:latin typeface="Consolas" pitchFamily="49" charset="0"/>
                <a:cs typeface="Consolas" pitchFamily="49" charset="0"/>
              </a:rPr>
              <a:t> Meses = </a:t>
            </a:r>
            <a:r>
              <a:rPr lang="es-ES" sz="2000" dirty="0">
                <a:solidFill>
                  <a:srgbClr val="FFFF00"/>
                </a:solidFill>
                <a:latin typeface="Consolas" pitchFamily="49" charset="0"/>
                <a:cs typeface="Consolas" pitchFamily="49" charset="0"/>
              </a:rPr>
              <a:t>12</a:t>
            </a:r>
            <a:r>
              <a:rPr lang="es-ES" sz="2000" dirty="0">
                <a:latin typeface="Consolas" pitchFamily="49" charset="0"/>
                <a:cs typeface="Consolas" pitchFamily="49" charset="0"/>
              </a:rPr>
              <a:t>;</a:t>
            </a:r>
          </a:p>
          <a:p>
            <a:pPr marL="361942" lvl="1" indent="1588">
              <a:lnSpc>
                <a:spcPts val="2300"/>
              </a:lnSpc>
            </a:pPr>
            <a:r>
              <a:rPr lang="es-ES" sz="2000" dirty="0">
                <a:solidFill>
                  <a:schemeClr val="accent2">
                    <a:lumMod val="60000"/>
                    <a:lumOff val="40000"/>
                  </a:schemeClr>
                </a:solidFill>
                <a:latin typeface="Consolas" pitchFamily="49" charset="0"/>
                <a:cs typeface="Consolas" pitchFamily="49" charset="0"/>
              </a:rPr>
              <a:t>const </a:t>
            </a:r>
            <a:r>
              <a:rPr lang="es-ES" sz="2000" dirty="0">
                <a:solidFill>
                  <a:srgbClr val="FFC000"/>
                </a:solidFill>
                <a:latin typeface="Consolas" pitchFamily="49" charset="0"/>
                <a:cs typeface="Consolas" pitchFamily="49" charset="0"/>
              </a:rPr>
              <a:t>int</a:t>
            </a:r>
            <a:r>
              <a:rPr lang="es-ES" sz="2000" dirty="0">
                <a:latin typeface="Consolas" pitchFamily="49" charset="0"/>
                <a:cs typeface="Consolas" pitchFamily="49" charset="0"/>
              </a:rPr>
              <a:t> </a:t>
            </a:r>
            <a:r>
              <a:rPr lang="es-ES" sz="2000" dirty="0" err="1">
                <a:latin typeface="Consolas" pitchFamily="49" charset="0"/>
                <a:cs typeface="Consolas" pitchFamily="49" charset="0"/>
              </a:rPr>
              <a:t>MaxDias</a:t>
            </a:r>
            <a:r>
              <a:rPr lang="es-ES" sz="2000" dirty="0">
                <a:latin typeface="Consolas" pitchFamily="49" charset="0"/>
                <a:cs typeface="Consolas" pitchFamily="49" charset="0"/>
              </a:rPr>
              <a:t> = </a:t>
            </a:r>
            <a:r>
              <a:rPr lang="es-ES" sz="2000" dirty="0">
                <a:solidFill>
                  <a:srgbClr val="FFFF00"/>
                </a:solidFill>
                <a:latin typeface="Consolas" pitchFamily="49" charset="0"/>
                <a:cs typeface="Consolas" pitchFamily="49" charset="0"/>
              </a:rPr>
              <a:t>31</a:t>
            </a:r>
            <a:r>
              <a:rPr lang="es-ES" sz="2000" dirty="0">
                <a:latin typeface="Consolas" pitchFamily="49" charset="0"/>
                <a:cs typeface="Consolas" pitchFamily="49" charset="0"/>
              </a:rPr>
              <a:t>;</a:t>
            </a:r>
          </a:p>
          <a:p>
            <a:pPr marL="361942" lvl="1" indent="1588">
              <a:lnSpc>
                <a:spcPts val="2300"/>
              </a:lnSpc>
            </a:pPr>
            <a:r>
              <a:rPr lang="es-ES" sz="2000" dirty="0">
                <a:solidFill>
                  <a:schemeClr val="accent2">
                    <a:lumMod val="60000"/>
                    <a:lumOff val="40000"/>
                  </a:schemeClr>
                </a:solidFill>
                <a:latin typeface="Consolas" pitchFamily="49" charset="0"/>
                <a:cs typeface="Consolas" pitchFamily="49" charset="0"/>
              </a:rPr>
              <a:t>typedef</a:t>
            </a:r>
            <a:r>
              <a:rPr lang="es-ES" sz="2000" dirty="0">
                <a:latin typeface="Consolas" pitchFamily="49" charset="0"/>
                <a:cs typeface="Consolas" pitchFamily="49" charset="0"/>
              </a:rPr>
              <a:t> </a:t>
            </a:r>
            <a:r>
              <a:rPr lang="es-ES" sz="2000" dirty="0">
                <a:solidFill>
                  <a:srgbClr val="FFC000"/>
                </a:solidFill>
                <a:latin typeface="Consolas" pitchFamily="49" charset="0"/>
                <a:cs typeface="Consolas" pitchFamily="49" charset="0"/>
              </a:rPr>
              <a:t>double </a:t>
            </a:r>
            <a:r>
              <a:rPr lang="es-ES" sz="2000" dirty="0" err="1">
                <a:solidFill>
                  <a:srgbClr val="FFC000"/>
                </a:solidFill>
                <a:latin typeface="Consolas" pitchFamily="49" charset="0"/>
                <a:cs typeface="Consolas" pitchFamily="49" charset="0"/>
              </a:rPr>
              <a:t>tVentas</a:t>
            </a:r>
            <a:r>
              <a:rPr lang="es-ES" sz="2000" dirty="0">
                <a:latin typeface="Consolas" pitchFamily="49" charset="0"/>
                <a:cs typeface="Consolas" pitchFamily="49" charset="0"/>
              </a:rPr>
              <a:t>[Meses][</a:t>
            </a:r>
            <a:r>
              <a:rPr lang="es-ES" sz="2000" dirty="0" err="1">
                <a:latin typeface="Consolas" pitchFamily="49" charset="0"/>
                <a:cs typeface="Consolas" pitchFamily="49" charset="0"/>
              </a:rPr>
              <a:t>MaxDias</a:t>
            </a:r>
            <a:r>
              <a:rPr lang="es-ES" sz="2000" dirty="0">
                <a:latin typeface="Consolas" pitchFamily="49" charset="0"/>
                <a:cs typeface="Consolas" pitchFamily="49" charset="0"/>
              </a:rPr>
              <a:t>];</a:t>
            </a:r>
          </a:p>
          <a:p>
            <a:pPr marL="361942" lvl="1" indent="1588">
              <a:lnSpc>
                <a:spcPts val="2300"/>
              </a:lnSpc>
            </a:pPr>
            <a:r>
              <a:rPr lang="es-ES" sz="2000" dirty="0" err="1">
                <a:solidFill>
                  <a:srgbClr val="FFC000"/>
                </a:solidFill>
                <a:latin typeface="Consolas" pitchFamily="49" charset="0"/>
                <a:cs typeface="Consolas" pitchFamily="49" charset="0"/>
              </a:rPr>
              <a:t>tVentas</a:t>
            </a:r>
            <a:r>
              <a:rPr lang="es-ES" sz="2000" dirty="0">
                <a:latin typeface="Consolas" pitchFamily="49" charset="0"/>
                <a:cs typeface="Consolas" pitchFamily="49" charset="0"/>
              </a:rPr>
              <a:t> ventas; </a:t>
            </a:r>
            <a:r>
              <a:rPr lang="es-ES" sz="2000" dirty="0">
                <a:solidFill>
                  <a:srgbClr val="92D050"/>
                </a:solidFill>
                <a:latin typeface="Consolas" pitchFamily="49" charset="0"/>
                <a:cs typeface="Consolas" pitchFamily="49" charset="0"/>
              </a:rPr>
              <a:t>// Ventas de todo el año</a:t>
            </a:r>
          </a:p>
          <a:p>
            <a:pPr marL="361942" lvl="1" indent="1588">
              <a:lnSpc>
                <a:spcPts val="2300"/>
              </a:lnSpc>
            </a:pPr>
            <a:r>
              <a:rPr lang="es-ES" sz="2000" dirty="0">
                <a:solidFill>
                  <a:schemeClr val="accent2">
                    <a:lumMod val="60000"/>
                    <a:lumOff val="40000"/>
                  </a:schemeClr>
                </a:solidFill>
                <a:latin typeface="Consolas" pitchFamily="49" charset="0"/>
                <a:cs typeface="Consolas" pitchFamily="49" charset="0"/>
              </a:rPr>
              <a:t>typedef</a:t>
            </a:r>
            <a:r>
              <a:rPr lang="es-ES" sz="2000" dirty="0">
                <a:latin typeface="Consolas" pitchFamily="49" charset="0"/>
                <a:cs typeface="Consolas" pitchFamily="49" charset="0"/>
              </a:rPr>
              <a:t> </a:t>
            </a:r>
            <a:r>
              <a:rPr lang="es-ES" sz="2000" dirty="0">
                <a:solidFill>
                  <a:srgbClr val="FFC000"/>
                </a:solidFill>
                <a:latin typeface="Consolas" pitchFamily="49" charset="0"/>
                <a:cs typeface="Consolas" pitchFamily="49" charset="0"/>
              </a:rPr>
              <a:t>short int </a:t>
            </a:r>
            <a:r>
              <a:rPr lang="es-ES" sz="2000" dirty="0" err="1">
                <a:solidFill>
                  <a:srgbClr val="FFC000"/>
                </a:solidFill>
                <a:latin typeface="Consolas" pitchFamily="49" charset="0"/>
                <a:cs typeface="Consolas" pitchFamily="49" charset="0"/>
              </a:rPr>
              <a:t>tDiasMes</a:t>
            </a:r>
            <a:r>
              <a:rPr lang="es-ES" sz="2000" dirty="0">
                <a:latin typeface="Consolas" pitchFamily="49" charset="0"/>
                <a:cs typeface="Consolas" pitchFamily="49" charset="0"/>
              </a:rPr>
              <a:t>[Meses];</a:t>
            </a:r>
          </a:p>
          <a:p>
            <a:pPr marL="361942" lvl="1" indent="1588">
              <a:lnSpc>
                <a:spcPts val="2300"/>
              </a:lnSpc>
            </a:pPr>
            <a:r>
              <a:rPr lang="es-ES" sz="2000" dirty="0" err="1">
                <a:solidFill>
                  <a:srgbClr val="FFC000"/>
                </a:solidFill>
                <a:latin typeface="Consolas" pitchFamily="49" charset="0"/>
                <a:cs typeface="Consolas" pitchFamily="49" charset="0"/>
              </a:rPr>
              <a:t>tDiasMes</a:t>
            </a:r>
            <a:r>
              <a:rPr lang="es-ES" sz="2000" dirty="0">
                <a:latin typeface="Consolas" pitchFamily="49" charset="0"/>
                <a:cs typeface="Consolas" pitchFamily="49" charset="0"/>
              </a:rPr>
              <a:t> </a:t>
            </a:r>
            <a:r>
              <a:rPr lang="es-ES" sz="2000" dirty="0" err="1">
                <a:latin typeface="Consolas" pitchFamily="49" charset="0"/>
                <a:cs typeface="Consolas" pitchFamily="49" charset="0"/>
              </a:rPr>
              <a:t>diasMes</a:t>
            </a:r>
            <a:r>
              <a:rPr lang="es-ES" sz="2000" dirty="0">
                <a:latin typeface="Consolas" pitchFamily="49" charset="0"/>
                <a:cs typeface="Consolas" pitchFamily="49" charset="0"/>
              </a:rPr>
              <a:t>;</a:t>
            </a:r>
          </a:p>
          <a:p>
            <a:pPr marL="361942" lvl="1" indent="1588">
              <a:lnSpc>
                <a:spcPts val="2300"/>
              </a:lnSpc>
            </a:pPr>
            <a:r>
              <a:rPr lang="es-ES" sz="2000" dirty="0">
                <a:latin typeface="Consolas" pitchFamily="49" charset="0"/>
                <a:cs typeface="Consolas" pitchFamily="49" charset="0"/>
              </a:rPr>
              <a:t>inicializa(</a:t>
            </a:r>
            <a:r>
              <a:rPr lang="es-ES" sz="2000" dirty="0" err="1">
                <a:latin typeface="Consolas" pitchFamily="49" charset="0"/>
                <a:cs typeface="Consolas" pitchFamily="49" charset="0"/>
              </a:rPr>
              <a:t>diasMes</a:t>
            </a:r>
            <a:r>
              <a:rPr lang="es-ES" sz="2000" dirty="0">
                <a:latin typeface="Consolas" pitchFamily="49" charset="0"/>
                <a:cs typeface="Consolas" pitchFamily="49" charset="0"/>
              </a:rPr>
              <a:t>); </a:t>
            </a:r>
            <a:r>
              <a:rPr lang="es-ES" sz="2000" dirty="0">
                <a:solidFill>
                  <a:srgbClr val="92D050"/>
                </a:solidFill>
                <a:latin typeface="Consolas" pitchFamily="49" charset="0"/>
                <a:cs typeface="Consolas" pitchFamily="49" charset="0"/>
              </a:rPr>
              <a:t>// Nº de días de cada mes</a:t>
            </a:r>
            <a:endParaRPr lang="es-ES" sz="2000" dirty="0">
              <a:latin typeface="Consolas" pitchFamily="49" charset="0"/>
              <a:cs typeface="Consolas" pitchFamily="49" charset="0"/>
            </a:endParaRPr>
          </a:p>
          <a:p>
            <a:pPr marL="361942" lvl="1" indent="1588">
              <a:lnSpc>
                <a:spcPts val="2300"/>
              </a:lnSpc>
            </a:pPr>
            <a:r>
              <a:rPr lang="es-ES" sz="2000" dirty="0">
                <a:solidFill>
                  <a:srgbClr val="92D050"/>
                </a:solidFill>
                <a:latin typeface="Consolas" pitchFamily="49" charset="0"/>
                <a:cs typeface="Consolas" pitchFamily="49" charset="0"/>
              </a:rPr>
              <a:t>// Pedimos las ventas de cada día del año...</a:t>
            </a:r>
          </a:p>
          <a:p>
            <a:pPr marL="361942" lvl="1" indent="1588">
              <a:lnSpc>
                <a:spcPts val="2300"/>
              </a:lnSpc>
            </a:pPr>
            <a:endParaRPr lang="es-ES" sz="2000" dirty="0">
              <a:solidFill>
                <a:srgbClr val="92D050"/>
              </a:solidFill>
              <a:latin typeface="Consolas" pitchFamily="49" charset="0"/>
              <a:cs typeface="Consolas" pitchFamily="49" charset="0"/>
            </a:endParaRPr>
          </a:p>
          <a:p>
            <a:pPr marL="361942" lvl="1" indent="1588">
              <a:lnSpc>
                <a:spcPts val="2300"/>
              </a:lnSpc>
            </a:pPr>
            <a:r>
              <a:rPr lang="es-ES" sz="2000" dirty="0">
                <a:solidFill>
                  <a:schemeClr val="accent2">
                    <a:lumMod val="60000"/>
                    <a:lumOff val="40000"/>
                  </a:schemeClr>
                </a:solidFill>
                <a:latin typeface="Consolas" pitchFamily="49" charset="0"/>
                <a:cs typeface="Consolas" pitchFamily="49" charset="0"/>
              </a:rPr>
              <a:t>for </a:t>
            </a:r>
            <a:r>
              <a:rPr lang="es-ES" sz="2000" dirty="0">
                <a:latin typeface="Consolas" pitchFamily="49" charset="0"/>
                <a:cs typeface="Consolas" pitchFamily="49" charset="0"/>
              </a:rPr>
              <a:t>(</a:t>
            </a:r>
            <a:r>
              <a:rPr lang="es-ES" sz="2000" dirty="0">
                <a:solidFill>
                  <a:srgbClr val="FFC000"/>
                </a:solidFill>
                <a:latin typeface="Consolas" pitchFamily="49" charset="0"/>
                <a:cs typeface="Consolas" pitchFamily="49" charset="0"/>
              </a:rPr>
              <a:t>int</a:t>
            </a:r>
            <a:r>
              <a:rPr lang="es-ES" sz="2000" dirty="0">
                <a:latin typeface="Consolas" pitchFamily="49" charset="0"/>
                <a:cs typeface="Consolas" pitchFamily="49" charset="0"/>
              </a:rPr>
              <a:t> mes = </a:t>
            </a:r>
            <a:r>
              <a:rPr lang="es-ES" sz="2000" dirty="0">
                <a:solidFill>
                  <a:srgbClr val="FFFF00"/>
                </a:solidFill>
                <a:latin typeface="Consolas" pitchFamily="49" charset="0"/>
                <a:cs typeface="Consolas" pitchFamily="49" charset="0"/>
              </a:rPr>
              <a:t>0</a:t>
            </a:r>
            <a:r>
              <a:rPr lang="es-ES" sz="2000" dirty="0">
                <a:latin typeface="Consolas" pitchFamily="49" charset="0"/>
                <a:cs typeface="Consolas" pitchFamily="49" charset="0"/>
              </a:rPr>
              <a:t>; mes &lt; Meses; mes++) {</a:t>
            </a:r>
          </a:p>
          <a:p>
            <a:pPr marL="361942" lvl="1" indent="1588">
              <a:lnSpc>
                <a:spcPts val="2300"/>
              </a:lnSpc>
            </a:pPr>
            <a:r>
              <a:rPr lang="es-ES" sz="2000" dirty="0">
                <a:solidFill>
                  <a:schemeClr val="accent2">
                    <a:lumMod val="60000"/>
                    <a:lumOff val="40000"/>
                  </a:schemeClr>
                </a:solidFill>
                <a:latin typeface="Consolas" pitchFamily="49" charset="0"/>
                <a:cs typeface="Consolas" pitchFamily="49" charset="0"/>
              </a:rPr>
              <a:t>   for </a:t>
            </a:r>
            <a:r>
              <a:rPr lang="es-ES" sz="2000" dirty="0">
                <a:latin typeface="Consolas" pitchFamily="49" charset="0"/>
                <a:cs typeface="Consolas" pitchFamily="49" charset="0"/>
              </a:rPr>
              <a:t>(</a:t>
            </a:r>
            <a:r>
              <a:rPr lang="es-ES" sz="2000" dirty="0">
                <a:solidFill>
                  <a:srgbClr val="FFC000"/>
                </a:solidFill>
                <a:latin typeface="Consolas" pitchFamily="49" charset="0"/>
                <a:cs typeface="Consolas" pitchFamily="49" charset="0"/>
              </a:rPr>
              <a:t>int</a:t>
            </a:r>
            <a:r>
              <a:rPr lang="es-ES" sz="2000" dirty="0">
                <a:latin typeface="Consolas" pitchFamily="49" charset="0"/>
                <a:cs typeface="Consolas" pitchFamily="49" charset="0"/>
              </a:rPr>
              <a:t> </a:t>
            </a:r>
            <a:r>
              <a:rPr lang="es-ES" sz="2000" dirty="0" err="1">
                <a:latin typeface="Consolas" pitchFamily="49" charset="0"/>
                <a:cs typeface="Consolas" pitchFamily="49" charset="0"/>
              </a:rPr>
              <a:t>dia</a:t>
            </a:r>
            <a:r>
              <a:rPr lang="es-ES" sz="2000" dirty="0">
                <a:latin typeface="Consolas" pitchFamily="49" charset="0"/>
                <a:cs typeface="Consolas" pitchFamily="49" charset="0"/>
              </a:rPr>
              <a:t> = </a:t>
            </a:r>
            <a:r>
              <a:rPr lang="es-ES" sz="2000" dirty="0">
                <a:solidFill>
                  <a:srgbClr val="FFFF00"/>
                </a:solidFill>
                <a:latin typeface="Consolas" pitchFamily="49" charset="0"/>
                <a:cs typeface="Consolas" pitchFamily="49" charset="0"/>
              </a:rPr>
              <a:t>0</a:t>
            </a:r>
            <a:r>
              <a:rPr lang="es-ES" sz="2000" dirty="0">
                <a:latin typeface="Consolas" pitchFamily="49" charset="0"/>
                <a:cs typeface="Consolas" pitchFamily="49" charset="0"/>
              </a:rPr>
              <a:t>; </a:t>
            </a:r>
            <a:r>
              <a:rPr lang="es-ES" sz="2000" dirty="0" err="1">
                <a:latin typeface="Consolas" pitchFamily="49" charset="0"/>
                <a:cs typeface="Consolas" pitchFamily="49" charset="0"/>
              </a:rPr>
              <a:t>dia</a:t>
            </a:r>
            <a:r>
              <a:rPr lang="es-ES" sz="2000" dirty="0">
                <a:latin typeface="Consolas" pitchFamily="49" charset="0"/>
                <a:cs typeface="Consolas" pitchFamily="49" charset="0"/>
              </a:rPr>
              <a:t> &lt; </a:t>
            </a:r>
            <a:r>
              <a:rPr lang="es-ES" sz="2000" dirty="0" err="1">
                <a:latin typeface="Consolas" pitchFamily="49" charset="0"/>
                <a:cs typeface="Consolas" pitchFamily="49" charset="0"/>
              </a:rPr>
              <a:t>diasMes</a:t>
            </a:r>
            <a:r>
              <a:rPr lang="es-ES" sz="2000" dirty="0">
                <a:latin typeface="Consolas" pitchFamily="49" charset="0"/>
                <a:cs typeface="Consolas" pitchFamily="49" charset="0"/>
              </a:rPr>
              <a:t>[mes]; </a:t>
            </a:r>
            <a:r>
              <a:rPr lang="es-ES" sz="2000" dirty="0" err="1">
                <a:latin typeface="Consolas" pitchFamily="49" charset="0"/>
                <a:cs typeface="Consolas" pitchFamily="49" charset="0"/>
              </a:rPr>
              <a:t>dia</a:t>
            </a:r>
            <a:r>
              <a:rPr lang="es-ES" sz="2000" dirty="0">
                <a:latin typeface="Consolas" pitchFamily="49" charset="0"/>
                <a:cs typeface="Consolas" pitchFamily="49" charset="0"/>
              </a:rPr>
              <a:t>++) {</a:t>
            </a:r>
          </a:p>
          <a:p>
            <a:pPr marL="361942" lvl="1" indent="1588">
              <a:lnSpc>
                <a:spcPts val="2300"/>
              </a:lnSpc>
            </a:pPr>
            <a:r>
              <a:rPr lang="es-ES" sz="2000" dirty="0">
                <a:latin typeface="Consolas" pitchFamily="49" charset="0"/>
                <a:cs typeface="Consolas" pitchFamily="49" charset="0"/>
              </a:rPr>
              <a:t>      cout &lt;&lt; </a:t>
            </a:r>
            <a:r>
              <a:rPr lang="es-ES" sz="2000" dirty="0">
                <a:solidFill>
                  <a:srgbClr val="FFFF00"/>
                </a:solidFill>
                <a:latin typeface="Consolas" pitchFamily="49" charset="0"/>
                <a:cs typeface="Consolas" pitchFamily="49" charset="0"/>
              </a:rPr>
              <a:t>"Ventas del día " </a:t>
            </a:r>
            <a:r>
              <a:rPr lang="es-ES" sz="2000" dirty="0">
                <a:latin typeface="Consolas" pitchFamily="49" charset="0"/>
                <a:cs typeface="Consolas" pitchFamily="49" charset="0"/>
              </a:rPr>
              <a:t>&lt;&lt; </a:t>
            </a:r>
            <a:r>
              <a:rPr lang="es-ES" sz="2000" dirty="0" err="1">
                <a:latin typeface="Consolas" pitchFamily="49" charset="0"/>
                <a:cs typeface="Consolas" pitchFamily="49" charset="0"/>
              </a:rPr>
              <a:t>dia</a:t>
            </a:r>
            <a:r>
              <a:rPr lang="es-ES" sz="2000" dirty="0">
                <a:latin typeface="Consolas" pitchFamily="49" charset="0"/>
                <a:cs typeface="Consolas" pitchFamily="49" charset="0"/>
              </a:rPr>
              <a:t> + </a:t>
            </a:r>
            <a:r>
              <a:rPr lang="es-ES" sz="2000" dirty="0">
                <a:solidFill>
                  <a:srgbClr val="FFFF00"/>
                </a:solidFill>
                <a:latin typeface="Consolas" pitchFamily="49" charset="0"/>
                <a:cs typeface="Consolas" pitchFamily="49" charset="0"/>
              </a:rPr>
              <a:t>1</a:t>
            </a:r>
            <a:r>
              <a:rPr lang="es-ES" sz="2000" dirty="0">
                <a:latin typeface="Consolas" pitchFamily="49" charset="0"/>
                <a:cs typeface="Consolas" pitchFamily="49" charset="0"/>
              </a:rPr>
              <a:t> </a:t>
            </a:r>
          </a:p>
          <a:p>
            <a:pPr marL="361942" lvl="1" indent="1588">
              <a:lnSpc>
                <a:spcPts val="2300"/>
              </a:lnSpc>
            </a:pPr>
            <a:r>
              <a:rPr lang="es-ES" sz="2000" dirty="0">
                <a:latin typeface="Consolas" pitchFamily="49" charset="0"/>
                <a:cs typeface="Consolas" pitchFamily="49" charset="0"/>
              </a:rPr>
              <a:t>           &lt;&lt; </a:t>
            </a:r>
            <a:r>
              <a:rPr lang="es-ES" sz="2000" dirty="0">
                <a:solidFill>
                  <a:srgbClr val="FFFF00"/>
                </a:solidFill>
                <a:latin typeface="Consolas" pitchFamily="49" charset="0"/>
                <a:cs typeface="Consolas" pitchFamily="49" charset="0"/>
              </a:rPr>
              <a:t>" del mes " </a:t>
            </a:r>
            <a:r>
              <a:rPr lang="es-ES" sz="2000" dirty="0">
                <a:latin typeface="Consolas" pitchFamily="49" charset="0"/>
                <a:cs typeface="Consolas" pitchFamily="49" charset="0"/>
              </a:rPr>
              <a:t>&lt;&lt; mes + </a:t>
            </a:r>
            <a:r>
              <a:rPr lang="es-ES" sz="2000" dirty="0">
                <a:solidFill>
                  <a:srgbClr val="FFFF00"/>
                </a:solidFill>
                <a:latin typeface="Consolas" pitchFamily="49" charset="0"/>
                <a:cs typeface="Consolas" pitchFamily="49" charset="0"/>
              </a:rPr>
              <a:t>1</a:t>
            </a:r>
            <a:r>
              <a:rPr lang="es-ES" sz="2000" dirty="0">
                <a:latin typeface="Consolas" pitchFamily="49" charset="0"/>
                <a:cs typeface="Consolas" pitchFamily="49" charset="0"/>
              </a:rPr>
              <a:t> &lt;&lt; </a:t>
            </a:r>
            <a:r>
              <a:rPr lang="es-ES" sz="2000" dirty="0">
                <a:solidFill>
                  <a:srgbClr val="FFFF00"/>
                </a:solidFill>
                <a:latin typeface="Consolas" pitchFamily="49" charset="0"/>
                <a:cs typeface="Consolas" pitchFamily="49" charset="0"/>
              </a:rPr>
              <a:t>": "</a:t>
            </a:r>
            <a:r>
              <a:rPr lang="es-ES" sz="2000" dirty="0">
                <a:latin typeface="Consolas" pitchFamily="49" charset="0"/>
                <a:cs typeface="Consolas" pitchFamily="49" charset="0"/>
              </a:rPr>
              <a:t>;</a:t>
            </a:r>
          </a:p>
          <a:p>
            <a:pPr marL="361942" lvl="1" indent="1588">
              <a:lnSpc>
                <a:spcPts val="2300"/>
              </a:lnSpc>
            </a:pPr>
            <a:r>
              <a:rPr lang="es-ES" sz="2000" dirty="0">
                <a:latin typeface="Consolas" pitchFamily="49" charset="0"/>
                <a:cs typeface="Consolas" pitchFamily="49" charset="0"/>
              </a:rPr>
              <a:t>      cin &gt;&gt; ventas[mes][</a:t>
            </a:r>
            <a:r>
              <a:rPr lang="es-ES" sz="2000" dirty="0" err="1">
                <a:latin typeface="Consolas" pitchFamily="49" charset="0"/>
                <a:cs typeface="Consolas" pitchFamily="49" charset="0"/>
              </a:rPr>
              <a:t>dia</a:t>
            </a:r>
            <a:r>
              <a:rPr lang="es-ES" sz="2000" dirty="0">
                <a:latin typeface="Consolas" pitchFamily="49" charset="0"/>
                <a:cs typeface="Consolas" pitchFamily="49" charset="0"/>
              </a:rPr>
              <a:t>];</a:t>
            </a:r>
          </a:p>
          <a:p>
            <a:pPr marL="361942" lvl="1" indent="1588">
              <a:lnSpc>
                <a:spcPts val="2300"/>
              </a:lnSpc>
            </a:pPr>
            <a:r>
              <a:rPr lang="es-ES" sz="2000" dirty="0">
                <a:latin typeface="Consolas" pitchFamily="49" charset="0"/>
                <a:cs typeface="Consolas" pitchFamily="49" charset="0"/>
              </a:rPr>
              <a:t>   }</a:t>
            </a:r>
          </a:p>
          <a:p>
            <a:pPr marL="361942" lvl="1" indent="1588">
              <a:lnSpc>
                <a:spcPts val="2300"/>
              </a:lnSpc>
            </a:pPr>
            <a:r>
              <a:rPr lang="es-ES" sz="2000" dirty="0">
                <a:latin typeface="Consolas" pitchFamily="49" charset="0"/>
                <a:cs typeface="Consolas" pitchFamily="49" charset="0"/>
              </a:rPr>
              <a:t>}</a:t>
            </a:r>
          </a:p>
        </p:txBody>
      </p:sp>
      <p:pic>
        <p:nvPicPr>
          <p:cNvPr id="8" name="Cámara 7">
            <a:extLst>
              <a:ext uri="{FF2B5EF4-FFF2-40B4-BE49-F238E27FC236}">
                <a16:creationId xmlns:a16="http://schemas.microsoft.com/office/drawing/2014/main" id="{9A0A8932-0B56-2CB5-78E8-7C756A139239}"/>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1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1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10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10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left)">
                                      <p:cBhvr>
                                        <p:cTn id="32" dur="10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left)">
                                      <p:cBhvr>
                                        <p:cTn id="37" dur="10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left)">
                                      <p:cBhvr>
                                        <p:cTn id="42" dur="10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Effect transition="in" filter="wipe(left)">
                                      <p:cBhvr>
                                        <p:cTn id="47" dur="1000"/>
                                        <p:tgtEl>
                                          <p:spTgt spid="6">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xEl>
                                              <p:pRg st="10" end="10"/>
                                            </p:txEl>
                                          </p:spTgt>
                                        </p:tgtEl>
                                        <p:attrNameLst>
                                          <p:attrName>style.visibility</p:attrName>
                                        </p:attrNameLst>
                                      </p:cBhvr>
                                      <p:to>
                                        <p:strVal val="visible"/>
                                      </p:to>
                                    </p:set>
                                    <p:animEffect transition="in" filter="wipe(left)">
                                      <p:cBhvr>
                                        <p:cTn id="52" dur="1000"/>
                                        <p:tgtEl>
                                          <p:spTgt spid="6">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
                                            <p:txEl>
                                              <p:pRg st="11" end="11"/>
                                            </p:txEl>
                                          </p:spTgt>
                                        </p:tgtEl>
                                        <p:attrNameLst>
                                          <p:attrName>style.visibility</p:attrName>
                                        </p:attrNameLst>
                                      </p:cBhvr>
                                      <p:to>
                                        <p:strVal val="visible"/>
                                      </p:to>
                                    </p:set>
                                    <p:animEffect transition="in" filter="wipe(left)">
                                      <p:cBhvr>
                                        <p:cTn id="57" dur="1000"/>
                                        <p:tgtEl>
                                          <p:spTgt spid="6">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
                                            <p:txEl>
                                              <p:pRg st="12" end="12"/>
                                            </p:txEl>
                                          </p:spTgt>
                                        </p:tgtEl>
                                        <p:attrNameLst>
                                          <p:attrName>style.visibility</p:attrName>
                                        </p:attrNameLst>
                                      </p:cBhvr>
                                      <p:to>
                                        <p:strVal val="visible"/>
                                      </p:to>
                                    </p:set>
                                    <p:animEffect transition="in" filter="wipe(left)">
                                      <p:cBhvr>
                                        <p:cTn id="62" dur="1000"/>
                                        <p:tgtEl>
                                          <p:spTgt spid="6">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
                                            <p:txEl>
                                              <p:pRg st="13" end="13"/>
                                            </p:txEl>
                                          </p:spTgt>
                                        </p:tgtEl>
                                        <p:attrNameLst>
                                          <p:attrName>style.visibility</p:attrName>
                                        </p:attrNameLst>
                                      </p:cBhvr>
                                      <p:to>
                                        <p:strVal val="visible"/>
                                      </p:to>
                                    </p:set>
                                    <p:animEffect transition="in" filter="wipe(left)">
                                      <p:cBhvr>
                                        <p:cTn id="67" dur="1000"/>
                                        <p:tgtEl>
                                          <p:spTgt spid="6">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6">
                                            <p:txEl>
                                              <p:pRg st="14" end="14"/>
                                            </p:txEl>
                                          </p:spTgt>
                                        </p:tgtEl>
                                        <p:attrNameLst>
                                          <p:attrName>style.visibility</p:attrName>
                                        </p:attrNameLst>
                                      </p:cBhvr>
                                      <p:to>
                                        <p:strVal val="visible"/>
                                      </p:to>
                                    </p:set>
                                    <p:animEffect transition="in" filter="wipe(left)">
                                      <p:cBhvr>
                                        <p:cTn id="72" dur="1000"/>
                                        <p:tgtEl>
                                          <p:spTgt spid="6">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
                                            <p:txEl>
                                              <p:pRg st="15" end="15"/>
                                            </p:txEl>
                                          </p:spTgt>
                                        </p:tgtEl>
                                        <p:attrNameLst>
                                          <p:attrName>style.visibility</p:attrName>
                                        </p:attrNameLst>
                                      </p:cBhvr>
                                      <p:to>
                                        <p:strVal val="visible"/>
                                      </p:to>
                                    </p:set>
                                    <p:animEffect transition="in" filter="wipe(left)">
                                      <p:cBhvr>
                                        <p:cTn id="77" dur="1000"/>
                                        <p:tgtEl>
                                          <p:spTgt spid="6">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bldLvl="2"/>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a:extLst>
              <a:ext uri="{FF2B5EF4-FFF2-40B4-BE49-F238E27FC236}">
                <a16:creationId xmlns:a16="http://schemas.microsoft.com/office/drawing/2014/main" id="{242866C2-4BF5-1C12-D26F-731E8BF368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r>
              <a:rPr lang="es-ES" dirty="0"/>
              <a:t>Ejemplo</a:t>
            </a:r>
            <a:endParaRPr lang="es-ES" dirty="0">
              <a:latin typeface="Consolas" pitchFamily="49" charset="0"/>
            </a:endParaRPr>
          </a:p>
        </p:txBody>
      </p:sp>
      <p:sp>
        <p:nvSpPr>
          <p:cNvPr id="3" name="2 Marcador de contenido"/>
          <p:cNvSpPr>
            <a:spLocks noGrp="1"/>
          </p:cNvSpPr>
          <p:nvPr>
            <p:ph idx="1"/>
          </p:nvPr>
        </p:nvSpPr>
        <p:spPr>
          <a:xfrm>
            <a:off x="1981200" y="980728"/>
            <a:ext cx="8363272" cy="5110179"/>
          </a:xfrm>
        </p:spPr>
        <p:txBody>
          <a:bodyPr>
            <a:normAutofit/>
          </a:bodyPr>
          <a:lstStyle/>
          <a:p>
            <a:pPr>
              <a:spcBef>
                <a:spcPts val="0"/>
              </a:spcBef>
              <a:spcAft>
                <a:spcPts val="1200"/>
              </a:spcAft>
            </a:pPr>
            <a:r>
              <a:rPr lang="es-ES" sz="2800" dirty="0">
                <a:solidFill>
                  <a:schemeClr val="bg2">
                    <a:lumMod val="20000"/>
                    <a:lumOff val="80000"/>
                  </a:schemeClr>
                </a:solidFill>
              </a:rPr>
              <a:t>Ventas de todos los meses de un año</a:t>
            </a:r>
            <a:endParaRPr lang="es-ES" sz="2800" i="0" dirty="0">
              <a:solidFill>
                <a:schemeClr val="bg2">
                  <a:lumMod val="20000"/>
                  <a:lumOff val="80000"/>
                </a:schemeClr>
              </a:solidFill>
            </a:endParaRPr>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38</a:t>
            </a:fld>
            <a:endParaRPr lang="en-US" dirty="0"/>
          </a:p>
        </p:txBody>
      </p:sp>
      <p:sp>
        <p:nvSpPr>
          <p:cNvPr id="5" name="4 Marcador de pie de página"/>
          <p:cNvSpPr>
            <a:spLocks noGrp="1"/>
          </p:cNvSpPr>
          <p:nvPr>
            <p:ph type="ftr" sz="quarter" idx="11"/>
          </p:nvPr>
        </p:nvSpPr>
        <p:spPr/>
        <p:txBody>
          <a:bodyPr/>
          <a:lstStyle/>
          <a:p>
            <a:r>
              <a:rPr lang="es-ES"/>
              <a:t>AyED I – Unidad 6</a:t>
            </a:r>
            <a:endParaRPr lang="es-ES" dirty="0"/>
          </a:p>
        </p:txBody>
      </p:sp>
      <p:graphicFrame>
        <p:nvGraphicFramePr>
          <p:cNvPr id="6" name="5 Tabla"/>
          <p:cNvGraphicFramePr>
            <a:graphicFrameLocks noGrp="1"/>
          </p:cNvGraphicFramePr>
          <p:nvPr/>
        </p:nvGraphicFramePr>
        <p:xfrm>
          <a:off x="3333097" y="2223915"/>
          <a:ext cx="5381790" cy="4160520"/>
        </p:xfrm>
        <a:graphic>
          <a:graphicData uri="http://schemas.openxmlformats.org/drawingml/2006/table">
            <a:tbl>
              <a:tblPr firstRow="1" bandRow="1">
                <a:tableStyleId>{5C22544A-7EE6-4342-B048-85BDC9FD1C3A}</a:tableStyleId>
              </a:tblPr>
              <a:tblGrid>
                <a:gridCol w="538179">
                  <a:extLst>
                    <a:ext uri="{9D8B030D-6E8A-4147-A177-3AD203B41FA5}">
                      <a16:colId xmlns:a16="http://schemas.microsoft.com/office/drawing/2014/main" val="20000"/>
                    </a:ext>
                  </a:extLst>
                </a:gridCol>
                <a:gridCol w="538179">
                  <a:extLst>
                    <a:ext uri="{9D8B030D-6E8A-4147-A177-3AD203B41FA5}">
                      <a16:colId xmlns:a16="http://schemas.microsoft.com/office/drawing/2014/main" val="20001"/>
                    </a:ext>
                  </a:extLst>
                </a:gridCol>
                <a:gridCol w="538179">
                  <a:extLst>
                    <a:ext uri="{9D8B030D-6E8A-4147-A177-3AD203B41FA5}">
                      <a16:colId xmlns:a16="http://schemas.microsoft.com/office/drawing/2014/main" val="20002"/>
                    </a:ext>
                  </a:extLst>
                </a:gridCol>
                <a:gridCol w="538179">
                  <a:extLst>
                    <a:ext uri="{9D8B030D-6E8A-4147-A177-3AD203B41FA5}">
                      <a16:colId xmlns:a16="http://schemas.microsoft.com/office/drawing/2014/main" val="20003"/>
                    </a:ext>
                  </a:extLst>
                </a:gridCol>
                <a:gridCol w="538179">
                  <a:extLst>
                    <a:ext uri="{9D8B030D-6E8A-4147-A177-3AD203B41FA5}">
                      <a16:colId xmlns:a16="http://schemas.microsoft.com/office/drawing/2014/main" val="20004"/>
                    </a:ext>
                  </a:extLst>
                </a:gridCol>
                <a:gridCol w="538179">
                  <a:extLst>
                    <a:ext uri="{9D8B030D-6E8A-4147-A177-3AD203B41FA5}">
                      <a16:colId xmlns:a16="http://schemas.microsoft.com/office/drawing/2014/main" val="20005"/>
                    </a:ext>
                  </a:extLst>
                </a:gridCol>
                <a:gridCol w="538179">
                  <a:extLst>
                    <a:ext uri="{9D8B030D-6E8A-4147-A177-3AD203B41FA5}">
                      <a16:colId xmlns:a16="http://schemas.microsoft.com/office/drawing/2014/main" val="20006"/>
                    </a:ext>
                  </a:extLst>
                </a:gridCol>
                <a:gridCol w="538179">
                  <a:extLst>
                    <a:ext uri="{9D8B030D-6E8A-4147-A177-3AD203B41FA5}">
                      <a16:colId xmlns:a16="http://schemas.microsoft.com/office/drawing/2014/main" val="20007"/>
                    </a:ext>
                  </a:extLst>
                </a:gridCol>
                <a:gridCol w="538179">
                  <a:extLst>
                    <a:ext uri="{9D8B030D-6E8A-4147-A177-3AD203B41FA5}">
                      <a16:colId xmlns:a16="http://schemas.microsoft.com/office/drawing/2014/main" val="20008"/>
                    </a:ext>
                  </a:extLst>
                </a:gridCol>
                <a:gridCol w="538179">
                  <a:extLst>
                    <a:ext uri="{9D8B030D-6E8A-4147-A177-3AD203B41FA5}">
                      <a16:colId xmlns:a16="http://schemas.microsoft.com/office/drawing/2014/main" val="20009"/>
                    </a:ext>
                  </a:extLst>
                </a:gridCol>
              </a:tblGrid>
              <a:tr h="314960">
                <a:tc>
                  <a:txBody>
                    <a:bodyPr/>
                    <a:lstStyle/>
                    <a:p>
                      <a:pPr algn="ctr"/>
                      <a:endParaRPr lang="es-ES" sz="15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28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29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30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14960">
                <a:tc>
                  <a:txBody>
                    <a:bodyPr/>
                    <a:lstStyle/>
                    <a:p>
                      <a:pPr algn="r"/>
                      <a:r>
                        <a:rPr lang="es-ES" sz="1500" b="0">
                          <a:solidFill>
                            <a:schemeClr val="tx1"/>
                          </a:solidFill>
                          <a:effectLst>
                            <a:outerShdw blurRad="38100" dist="38100" dir="2700000" algn="tl">
                              <a:srgbClr val="000000">
                                <a:alpha val="43137"/>
                              </a:srgbClr>
                            </a:outerShdw>
                          </a:effectLst>
                          <a:latin typeface="Consolas" pitchFamily="49" charset="0"/>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s-ES" sz="1500" b="0" dirty="0">
                          <a:solidFill>
                            <a:schemeClr val="accent1">
                              <a:lumMod val="50000"/>
                            </a:schemeClr>
                          </a:solidFill>
                          <a:effectLst/>
                          <a:latin typeface="Consolas" pitchFamily="49" charset="0"/>
                        </a:rPr>
                        <a:t>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125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234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156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dirty="0">
                          <a:solidFill>
                            <a:schemeClr val="accent1">
                              <a:lumMod val="50000"/>
                            </a:schemeClr>
                          </a:solidFill>
                          <a:effectLst/>
                          <a:latin typeface="Consolas" pitchFamily="49" charset="0"/>
                        </a:rPr>
                        <a:t>234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543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667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314960">
                <a:tc>
                  <a:txBody>
                    <a:bodyPr/>
                    <a:lstStyle/>
                    <a:p>
                      <a:pPr algn="r"/>
                      <a:r>
                        <a:rPr lang="es-ES" sz="1500" b="0">
                          <a:solidFill>
                            <a:schemeClr val="tx1"/>
                          </a:solidFill>
                          <a:effectLst>
                            <a:outerShdw blurRad="38100" dist="38100" dir="2700000" algn="tl">
                              <a:srgbClr val="000000">
                                <a:alpha val="43137"/>
                              </a:srgbClr>
                            </a:outerShdw>
                          </a:effectLst>
                          <a:latin typeface="Consolas" pitchFamily="49" charset="0"/>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s-ES" sz="1500" b="0" dirty="0">
                          <a:solidFill>
                            <a:schemeClr val="accent1">
                              <a:lumMod val="50000"/>
                            </a:schemeClr>
                          </a:solidFill>
                          <a:effectLst/>
                          <a:latin typeface="Consolas" pitchFamily="49" charset="0"/>
                        </a:rPr>
                        <a:t>323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231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675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325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rtl="0" eaLnBrk="1" latinLnBrk="0" hangingPunct="1"/>
                      <a:endParaRPr kumimoji="0" lang="es-ES" sz="1500" b="0" kern="1200" dirty="0">
                        <a:solidFill>
                          <a:schemeClr val="accent1">
                            <a:lumMod val="50000"/>
                          </a:schemeClr>
                        </a:solidFill>
                        <a:effectLst/>
                        <a:latin typeface="Consolas" pitchFamily="49"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endParaRPr lang="es-ES" sz="1500" b="0" dirty="0">
                        <a:solidFill>
                          <a:schemeClr val="accent1">
                            <a:lumMod val="50000"/>
                          </a:schemeClr>
                        </a:solidFill>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tc>
                  <a:txBody>
                    <a:bodyPr/>
                    <a:lstStyle/>
                    <a:p>
                      <a:pPr algn="ctr"/>
                      <a:endParaRPr lang="es-ES" sz="1500" b="0" dirty="0">
                        <a:solidFill>
                          <a:schemeClr val="accent1">
                            <a:lumMod val="50000"/>
                          </a:schemeClr>
                        </a:solidFill>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10002"/>
                  </a:ext>
                </a:extLst>
              </a:tr>
              <a:tr h="314960">
                <a:tc>
                  <a:txBody>
                    <a:bodyPr/>
                    <a:lstStyle/>
                    <a:p>
                      <a:pPr algn="r"/>
                      <a:r>
                        <a:rPr lang="es-ES" sz="1500" b="0">
                          <a:solidFill>
                            <a:schemeClr val="tx1"/>
                          </a:solidFill>
                          <a:effectLst>
                            <a:outerShdw blurRad="38100" dist="38100" dir="2700000" algn="tl">
                              <a:srgbClr val="000000">
                                <a:alpha val="43137"/>
                              </a:srgbClr>
                            </a:outerShdw>
                          </a:effectLst>
                          <a:latin typeface="Consolas" pitchFamily="49" charset="0"/>
                        </a:rPr>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s-ES" sz="1500" b="0" dirty="0">
                          <a:solidFill>
                            <a:schemeClr val="accent1">
                              <a:lumMod val="50000"/>
                            </a:schemeClr>
                          </a:solidFill>
                          <a:effectLst/>
                          <a:latin typeface="Consolas" pitchFamily="49" charset="0"/>
                        </a:rPr>
                        <a:t>523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417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327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333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324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dirty="0">
                          <a:solidFill>
                            <a:schemeClr val="accent1">
                              <a:lumMod val="50000"/>
                            </a:schemeClr>
                          </a:solidFill>
                          <a:effectLst/>
                          <a:latin typeface="Consolas" pitchFamily="49" charset="0"/>
                        </a:rPr>
                        <a:t>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367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437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3"/>
                  </a:ext>
                </a:extLst>
              </a:tr>
              <a:tr h="314960">
                <a:tc>
                  <a:txBody>
                    <a:bodyPr/>
                    <a:lstStyle/>
                    <a:p>
                      <a:pPr algn="r"/>
                      <a:r>
                        <a:rPr lang="es-ES" sz="1500" b="0" dirty="0">
                          <a:solidFill>
                            <a:schemeClr val="tx1"/>
                          </a:solidFill>
                          <a:effectLst>
                            <a:outerShdw blurRad="38100" dist="38100" dir="2700000" algn="tl">
                              <a:srgbClr val="000000">
                                <a:alpha val="43137"/>
                              </a:srgbClr>
                            </a:outerShdw>
                          </a:effectLst>
                          <a:latin typeface="Consolas" pitchFamily="49" charset="0"/>
                        </a:rPr>
                        <a:t>3</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s-ES" sz="1500" b="0" dirty="0">
                          <a:solidFill>
                            <a:schemeClr val="accent1">
                              <a:lumMod val="50000"/>
                            </a:schemeClr>
                          </a:solidFill>
                          <a:effectLst/>
                          <a:latin typeface="Consolas" pitchFamily="49" charset="0"/>
                        </a:rPr>
                        <a:t>145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845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654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212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562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endParaRPr lang="es-ES" sz="15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dirty="0">
                          <a:solidFill>
                            <a:schemeClr val="accent1">
                              <a:lumMod val="50000"/>
                            </a:schemeClr>
                          </a:solidFill>
                          <a:effectLst/>
                          <a:latin typeface="Consolas" pitchFamily="49" charset="0"/>
                        </a:rPr>
                        <a:t>354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548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dirty="0">
                        <a:solidFill>
                          <a:schemeClr val="accent1">
                            <a:lumMod val="50000"/>
                          </a:schemeClr>
                        </a:solidFill>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10004"/>
                  </a:ext>
                </a:extLst>
              </a:tr>
              <a:tr h="314960">
                <a:tc>
                  <a:txBody>
                    <a:bodyPr/>
                    <a:lstStyle/>
                    <a:p>
                      <a:pPr algn="r"/>
                      <a:r>
                        <a:rPr lang="es-ES" sz="1500" b="0" dirty="0">
                          <a:solidFill>
                            <a:schemeClr val="tx1"/>
                          </a:solidFill>
                          <a:effectLst>
                            <a:outerShdw blurRad="38100" dist="38100" dir="2700000" algn="tl">
                              <a:srgbClr val="000000">
                                <a:alpha val="43137"/>
                              </a:srgbClr>
                            </a:outerShdw>
                          </a:effectLst>
                          <a:latin typeface="Consolas" pitchFamily="49" charset="0"/>
                        </a:rPr>
                        <a:t>4</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s-ES" sz="1500" b="0" dirty="0">
                          <a:solidFill>
                            <a:schemeClr val="accent1">
                              <a:lumMod val="50000"/>
                            </a:schemeClr>
                          </a:solidFill>
                          <a:effectLst/>
                          <a:latin typeface="Consolas" pitchFamily="49" charset="0"/>
                        </a:rPr>
                        <a:t>327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652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555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777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endParaRPr lang="es-ES" sz="15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dirty="0">
                          <a:solidFill>
                            <a:schemeClr val="accent1">
                              <a:lumMod val="50000"/>
                            </a:schemeClr>
                          </a:solidFill>
                          <a:effectLst/>
                          <a:latin typeface="Consolas" pitchFamily="49" charset="0"/>
                        </a:rPr>
                        <a:t>428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666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5"/>
                  </a:ext>
                </a:extLst>
              </a:tr>
              <a:tr h="314960">
                <a:tc>
                  <a:txBody>
                    <a:bodyPr/>
                    <a:lstStyle/>
                    <a:p>
                      <a:pPr algn="r"/>
                      <a:r>
                        <a:rPr lang="es-ES" sz="1500" b="0" dirty="0">
                          <a:solidFill>
                            <a:schemeClr val="tx1"/>
                          </a:solidFill>
                          <a:effectLst>
                            <a:outerShdw blurRad="38100" dist="38100" dir="2700000" algn="tl">
                              <a:srgbClr val="000000">
                                <a:alpha val="43137"/>
                              </a:srgbClr>
                            </a:outerShdw>
                          </a:effectLst>
                          <a:latin typeface="Consolas" pitchFamily="49" charset="0"/>
                        </a:rPr>
                        <a:t>5</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s-ES" sz="1500" b="0" dirty="0">
                          <a:solidFill>
                            <a:schemeClr val="accent1">
                              <a:lumMod val="50000"/>
                            </a:schemeClr>
                          </a:solidFill>
                          <a:effectLst/>
                          <a:latin typeface="Consolas" pitchFamily="49" charset="0"/>
                        </a:rPr>
                        <a:t>854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438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824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547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175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endParaRPr lang="es-ES" sz="15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dirty="0">
                          <a:solidFill>
                            <a:schemeClr val="accent1">
                              <a:lumMod val="50000"/>
                            </a:schemeClr>
                          </a:solidFill>
                          <a:effectLst/>
                          <a:latin typeface="Consolas" pitchFamily="49" charset="0"/>
                        </a:rPr>
                        <a:t>321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356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dirty="0">
                        <a:solidFill>
                          <a:schemeClr val="accent1">
                            <a:lumMod val="50000"/>
                          </a:schemeClr>
                        </a:solidFill>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10006"/>
                  </a:ext>
                </a:extLst>
              </a:tr>
              <a:tr h="314960">
                <a:tc>
                  <a:txBody>
                    <a:bodyPr/>
                    <a:lstStyle/>
                    <a:p>
                      <a:pPr algn="r"/>
                      <a:r>
                        <a:rPr lang="es-ES" sz="1500" b="0" dirty="0">
                          <a:solidFill>
                            <a:schemeClr val="tx1"/>
                          </a:solidFill>
                          <a:effectLst>
                            <a:outerShdw blurRad="38100" dist="38100" dir="2700000" algn="tl">
                              <a:srgbClr val="000000">
                                <a:alpha val="43137"/>
                              </a:srgbClr>
                            </a:outerShdw>
                          </a:effectLst>
                          <a:latin typeface="Consolas" pitchFamily="49" charset="0"/>
                        </a:rPr>
                        <a:t>6</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s-ES" sz="1500" b="0" dirty="0">
                          <a:solidFill>
                            <a:schemeClr val="accent1">
                              <a:lumMod val="50000"/>
                            </a:schemeClr>
                          </a:solidFill>
                          <a:effectLst/>
                          <a:latin typeface="Consolas" pitchFamily="49" charset="0"/>
                        </a:rPr>
                        <a:t>654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543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353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777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437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endParaRPr lang="es-ES" sz="15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dirty="0">
                          <a:solidFill>
                            <a:schemeClr val="accent1">
                              <a:lumMod val="50000"/>
                            </a:schemeClr>
                          </a:solidFill>
                          <a:effectLst/>
                          <a:latin typeface="Consolas" pitchFamily="49" charset="0"/>
                        </a:rPr>
                        <a:t>765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678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555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7"/>
                  </a:ext>
                </a:extLst>
              </a:tr>
              <a:tr h="314960">
                <a:tc>
                  <a:txBody>
                    <a:bodyPr/>
                    <a:lstStyle/>
                    <a:p>
                      <a:pPr algn="r"/>
                      <a:r>
                        <a:rPr lang="es-ES" sz="1500" b="0" dirty="0">
                          <a:solidFill>
                            <a:schemeClr val="tx1"/>
                          </a:solidFill>
                          <a:effectLst>
                            <a:outerShdw blurRad="38100" dist="38100" dir="2700000" algn="tl">
                              <a:srgbClr val="000000">
                                <a:alpha val="43137"/>
                              </a:srgbClr>
                            </a:outerShdw>
                          </a:effectLst>
                          <a:latin typeface="Consolas" pitchFamily="49" charset="0"/>
                        </a:rPr>
                        <a:t>7</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s-ES" sz="1500" b="0" dirty="0">
                          <a:solidFill>
                            <a:schemeClr val="accent1">
                              <a:lumMod val="50000"/>
                            </a:schemeClr>
                          </a:solidFill>
                          <a:effectLst/>
                          <a:latin typeface="Consolas" pitchFamily="49" charset="0"/>
                        </a:rPr>
                        <a:t>327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541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164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563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327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endParaRPr lang="es-ES" sz="15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dirty="0">
                          <a:solidFill>
                            <a:schemeClr val="accent1">
                              <a:lumMod val="50000"/>
                            </a:schemeClr>
                          </a:solidFill>
                          <a:effectLst/>
                          <a:latin typeface="Consolas" pitchFamily="49" charset="0"/>
                        </a:rPr>
                        <a:t>538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159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235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8"/>
                  </a:ext>
                </a:extLst>
              </a:tr>
              <a:tr h="314960">
                <a:tc>
                  <a:txBody>
                    <a:bodyPr/>
                    <a:lstStyle/>
                    <a:p>
                      <a:pPr algn="r"/>
                      <a:r>
                        <a:rPr lang="es-ES" sz="1500" b="0" dirty="0">
                          <a:solidFill>
                            <a:schemeClr val="tx1"/>
                          </a:solidFill>
                          <a:effectLst>
                            <a:outerShdw blurRad="38100" dist="38100" dir="2700000" algn="tl">
                              <a:srgbClr val="000000">
                                <a:alpha val="43137"/>
                              </a:srgbClr>
                            </a:outerShdw>
                          </a:effectLst>
                          <a:latin typeface="Consolas" pitchFamily="49" charset="0"/>
                        </a:rPr>
                        <a:t>8</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s-ES" sz="1500" b="0" dirty="0">
                          <a:solidFill>
                            <a:schemeClr val="accent1">
                              <a:lumMod val="50000"/>
                            </a:schemeClr>
                          </a:solidFill>
                          <a:effectLst/>
                          <a:latin typeface="Consolas" pitchFamily="49" charset="0"/>
                        </a:rPr>
                        <a:t>333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327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432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249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777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endParaRPr lang="es-ES" sz="15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dirty="0">
                          <a:solidFill>
                            <a:schemeClr val="accent1">
                              <a:lumMod val="50000"/>
                            </a:schemeClr>
                          </a:solidFill>
                          <a:effectLst/>
                          <a:latin typeface="Consolas" pitchFamily="49" charset="0"/>
                        </a:rPr>
                        <a:t>528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529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dirty="0">
                        <a:solidFill>
                          <a:schemeClr val="accent1">
                            <a:lumMod val="50000"/>
                          </a:schemeClr>
                        </a:solidFill>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10009"/>
                  </a:ext>
                </a:extLst>
              </a:tr>
              <a:tr h="314960">
                <a:tc>
                  <a:txBody>
                    <a:bodyPr/>
                    <a:lstStyle/>
                    <a:p>
                      <a:pPr algn="r"/>
                      <a:r>
                        <a:rPr lang="es-ES" sz="1500" b="0" dirty="0">
                          <a:solidFill>
                            <a:schemeClr val="tx1"/>
                          </a:solidFill>
                          <a:effectLst>
                            <a:outerShdw blurRad="38100" dist="38100" dir="2700000" algn="tl">
                              <a:srgbClr val="000000">
                                <a:alpha val="43137"/>
                              </a:srgbClr>
                            </a:outerShdw>
                          </a:effectLst>
                          <a:latin typeface="Consolas" pitchFamily="49" charset="0"/>
                        </a:rPr>
                        <a:t>9</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s-ES" sz="1500" b="0" dirty="0">
                          <a:solidFill>
                            <a:schemeClr val="accent1">
                              <a:lumMod val="50000"/>
                            </a:schemeClr>
                          </a:solidFill>
                          <a:effectLst/>
                          <a:latin typeface="Consolas" pitchFamily="49" charset="0"/>
                        </a:rPr>
                        <a:t>524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583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333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334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dirty="0">
                          <a:solidFill>
                            <a:schemeClr val="accent1">
                              <a:lumMod val="50000"/>
                            </a:schemeClr>
                          </a:solidFill>
                          <a:effectLst/>
                          <a:latin typeface="Consolas" pitchFamily="49" charset="0"/>
                        </a:rPr>
                        <a:t>743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468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531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10"/>
                  </a:ext>
                </a:extLst>
              </a:tr>
              <a:tr h="314960">
                <a:tc>
                  <a:txBody>
                    <a:bodyPr/>
                    <a:lstStyle/>
                    <a:p>
                      <a:pPr algn="r"/>
                      <a:r>
                        <a:rPr lang="es-ES" sz="1500" b="0" dirty="0">
                          <a:solidFill>
                            <a:schemeClr val="tx1"/>
                          </a:solidFill>
                          <a:effectLst>
                            <a:outerShdw blurRad="38100" dist="38100" dir="2700000" algn="tl">
                              <a:srgbClr val="000000">
                                <a:alpha val="43137"/>
                              </a:srgbClr>
                            </a:outerShdw>
                          </a:effectLst>
                          <a:latin typeface="Consolas" pitchFamily="49" charset="0"/>
                        </a:rPr>
                        <a:t>10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s-ES" sz="1500" b="0" dirty="0">
                          <a:solidFill>
                            <a:schemeClr val="accent1">
                              <a:lumMod val="50000"/>
                            </a:schemeClr>
                          </a:solidFill>
                          <a:effectLst/>
                          <a:latin typeface="Consolas" pitchFamily="49" charset="0"/>
                        </a:rPr>
                        <a:t>217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427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585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218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843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dirty="0">
                          <a:solidFill>
                            <a:schemeClr val="accent1">
                              <a:lumMod val="50000"/>
                            </a:schemeClr>
                          </a:solidFill>
                          <a:effectLst/>
                          <a:latin typeface="Consolas" pitchFamily="49" charset="0"/>
                        </a:rPr>
                        <a:t>777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555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endParaRPr lang="es-ES" sz="1500" b="0" dirty="0">
                        <a:solidFill>
                          <a:schemeClr val="accent1">
                            <a:lumMod val="50000"/>
                          </a:schemeClr>
                        </a:solidFill>
                        <a:effectLst/>
                        <a:latin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schemeClr>
                    </a:solidFill>
                  </a:tcPr>
                </a:tc>
                <a:extLst>
                  <a:ext uri="{0D108BD9-81ED-4DB2-BD59-A6C34878D82A}">
                    <a16:rowId xmlns:a16="http://schemas.microsoft.com/office/drawing/2014/main" val="10011"/>
                  </a:ext>
                </a:extLst>
              </a:tr>
              <a:tr h="314960">
                <a:tc>
                  <a:txBody>
                    <a:bodyPr/>
                    <a:lstStyle/>
                    <a:p>
                      <a:pPr algn="r"/>
                      <a:r>
                        <a:rPr lang="es-ES" sz="1500" b="0" dirty="0">
                          <a:solidFill>
                            <a:schemeClr val="tx1"/>
                          </a:solidFill>
                          <a:effectLst>
                            <a:outerShdw blurRad="38100" dist="38100" dir="2700000" algn="tl">
                              <a:srgbClr val="000000">
                                <a:alpha val="43137"/>
                              </a:srgbClr>
                            </a:outerShdw>
                          </a:effectLst>
                          <a:latin typeface="Consolas" pitchFamily="49" charset="0"/>
                        </a:rPr>
                        <a:t>11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s-ES" sz="1500" b="0" dirty="0">
                          <a:solidFill>
                            <a:schemeClr val="accent1">
                              <a:lumMod val="50000"/>
                            </a:schemeClr>
                          </a:solidFill>
                          <a:effectLst/>
                          <a:latin typeface="Consolas" pitchFamily="49" charset="0"/>
                        </a:rPr>
                        <a:t>222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666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512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259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a:solidFill>
                            <a:schemeClr val="tx1"/>
                          </a:solidFill>
                          <a:effectLst>
                            <a:outerShdw blurRad="38100" dist="38100" dir="2700000" algn="tl">
                              <a:srgbClr val="000000">
                                <a:alpha val="43137"/>
                              </a:srgbClr>
                            </a:outerShdw>
                          </a:effectLst>
                          <a:latin typeface="Consolas"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sz="1500" b="0" dirty="0">
                          <a:solidFill>
                            <a:schemeClr val="accent1">
                              <a:lumMod val="50000"/>
                            </a:schemeClr>
                          </a:solidFill>
                          <a:effectLst/>
                          <a:latin typeface="Consolas" pitchFamily="49" charset="0"/>
                        </a:rPr>
                        <a:t>438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637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ES" sz="1500" b="0" dirty="0">
                          <a:solidFill>
                            <a:schemeClr val="accent1">
                              <a:lumMod val="50000"/>
                            </a:schemeClr>
                          </a:solidFill>
                          <a:effectLst/>
                          <a:latin typeface="Consolas" pitchFamily="49" charset="0"/>
                        </a:rPr>
                        <a:t>879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12"/>
                  </a:ext>
                </a:extLst>
              </a:tr>
            </a:tbl>
          </a:graphicData>
        </a:graphic>
      </p:graphicFrame>
      <p:sp>
        <p:nvSpPr>
          <p:cNvPr id="7" name="6 CuadroTexto"/>
          <p:cNvSpPr txBox="1"/>
          <p:nvPr/>
        </p:nvSpPr>
        <p:spPr>
          <a:xfrm>
            <a:off x="5989843" y="1604417"/>
            <a:ext cx="612668" cy="369332"/>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dirty="0">
                <a:effectLst>
                  <a:outerShdw blurRad="38100" dist="38100" dir="2700000" algn="tl">
                    <a:srgbClr val="000000">
                      <a:alpha val="43137"/>
                    </a:srgbClr>
                  </a:outerShdw>
                </a:effectLst>
                <a:latin typeface="Cambria" pitchFamily="18" charset="0"/>
              </a:rPr>
              <a:t>Días</a:t>
            </a:r>
          </a:p>
        </p:txBody>
      </p:sp>
      <p:sp>
        <p:nvSpPr>
          <p:cNvPr id="8" name="7 Abrir llave"/>
          <p:cNvSpPr/>
          <p:nvPr/>
        </p:nvSpPr>
        <p:spPr>
          <a:xfrm>
            <a:off x="3287688" y="2574429"/>
            <a:ext cx="216024" cy="3602360"/>
          </a:xfrm>
          <a:prstGeom prst="leftBrace">
            <a:avLst>
              <a:gd name="adj1" fmla="val 82408"/>
              <a:gd name="adj2" fmla="val 50000"/>
            </a:avLst>
          </a:prstGeom>
          <a:ln w="28575">
            <a:solidFill>
              <a:srgbClr val="FFC000"/>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9" name="8 CuadroTexto"/>
          <p:cNvSpPr txBox="1"/>
          <p:nvPr/>
        </p:nvSpPr>
        <p:spPr>
          <a:xfrm>
            <a:off x="2423594" y="4130029"/>
            <a:ext cx="795410" cy="369332"/>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dirty="0">
                <a:effectLst>
                  <a:outerShdw blurRad="38100" dist="38100" dir="2700000" algn="tl">
                    <a:srgbClr val="000000">
                      <a:alpha val="43137"/>
                    </a:srgbClr>
                  </a:outerShdw>
                </a:effectLst>
                <a:latin typeface="Cambria" pitchFamily="18" charset="0"/>
              </a:rPr>
              <a:t>Meses</a:t>
            </a:r>
          </a:p>
        </p:txBody>
      </p:sp>
      <p:sp>
        <p:nvSpPr>
          <p:cNvPr id="10" name="9 Abrir llave"/>
          <p:cNvSpPr/>
          <p:nvPr/>
        </p:nvSpPr>
        <p:spPr>
          <a:xfrm rot="5400000">
            <a:off x="6179508" y="-178951"/>
            <a:ext cx="216024" cy="4589704"/>
          </a:xfrm>
          <a:prstGeom prst="leftBrace">
            <a:avLst>
              <a:gd name="adj1" fmla="val 82408"/>
              <a:gd name="adj2" fmla="val 50000"/>
            </a:avLst>
          </a:prstGeom>
          <a:ln w="28575">
            <a:solidFill>
              <a:srgbClr val="FFC000"/>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grpSp>
        <p:nvGrpSpPr>
          <p:cNvPr id="12" name="22 Grupo"/>
          <p:cNvGrpSpPr/>
          <p:nvPr/>
        </p:nvGrpSpPr>
        <p:grpSpPr>
          <a:xfrm>
            <a:off x="7896199" y="2996952"/>
            <a:ext cx="2376262" cy="2683347"/>
            <a:chOff x="6328683" y="2888302"/>
            <a:chExt cx="2376264" cy="2683346"/>
          </a:xfrm>
        </p:grpSpPr>
        <p:sp>
          <p:nvSpPr>
            <p:cNvPr id="11" name="10 CuadroTexto"/>
            <p:cNvSpPr txBox="1"/>
            <p:nvPr/>
          </p:nvSpPr>
          <p:spPr>
            <a:xfrm>
              <a:off x="7523212" y="3771498"/>
              <a:ext cx="1181735" cy="646331"/>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spcAft>
                  <a:spcPts val="600"/>
                </a:spcAft>
              </a:pPr>
              <a:r>
                <a:rPr lang="es-ES" dirty="0">
                  <a:effectLst>
                    <a:outerShdw blurRad="38100" dist="38100" dir="2700000" algn="tl">
                      <a:srgbClr val="000000">
                        <a:alpha val="43137"/>
                      </a:srgbClr>
                    </a:outerShdw>
                  </a:effectLst>
                  <a:latin typeface="Cambria" pitchFamily="18" charset="0"/>
                </a:rPr>
                <a:t>Celdas no </a:t>
              </a:r>
              <a:br>
                <a:rPr lang="es-ES" dirty="0">
                  <a:effectLst>
                    <a:outerShdw blurRad="38100" dist="38100" dir="2700000" algn="tl">
                      <a:srgbClr val="000000">
                        <a:alpha val="43137"/>
                      </a:srgbClr>
                    </a:outerShdw>
                  </a:effectLst>
                  <a:latin typeface="Cambria" pitchFamily="18" charset="0"/>
                </a:rPr>
              </a:br>
              <a:r>
                <a:rPr lang="es-ES" dirty="0">
                  <a:effectLst>
                    <a:outerShdw blurRad="38100" dist="38100" dir="2700000" algn="tl">
                      <a:srgbClr val="000000">
                        <a:alpha val="43137"/>
                      </a:srgbClr>
                    </a:outerShdw>
                  </a:effectLst>
                  <a:latin typeface="Cambria" pitchFamily="18" charset="0"/>
                </a:rPr>
                <a:t>utilizadas</a:t>
              </a:r>
            </a:p>
          </p:txBody>
        </p:sp>
        <p:cxnSp>
          <p:nvCxnSpPr>
            <p:cNvPr id="13" name="12 Conector recto de flecha"/>
            <p:cNvCxnSpPr>
              <a:stCxn id="11" idx="1"/>
            </p:cNvCxnSpPr>
            <p:nvPr/>
          </p:nvCxnSpPr>
          <p:spPr>
            <a:xfrm flipH="1" flipV="1">
              <a:off x="6328683" y="2888302"/>
              <a:ext cx="1194529" cy="1206362"/>
            </a:xfrm>
            <a:prstGeom prst="straightConnector1">
              <a:avLst/>
            </a:prstGeom>
            <a:ln w="28575">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13 Conector recto de flecha"/>
            <p:cNvCxnSpPr>
              <a:stCxn id="11" idx="1"/>
            </p:cNvCxnSpPr>
            <p:nvPr/>
          </p:nvCxnSpPr>
          <p:spPr>
            <a:xfrm flipH="1" flipV="1">
              <a:off x="6743061" y="3506054"/>
              <a:ext cx="780151" cy="588610"/>
            </a:xfrm>
            <a:prstGeom prst="straightConnector1">
              <a:avLst/>
            </a:prstGeom>
            <a:ln w="28575">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16 Conector recto de flecha"/>
            <p:cNvCxnSpPr>
              <a:stCxn id="11" idx="1"/>
            </p:cNvCxnSpPr>
            <p:nvPr/>
          </p:nvCxnSpPr>
          <p:spPr>
            <a:xfrm flipH="1">
              <a:off x="6786579" y="4094664"/>
              <a:ext cx="736633" cy="0"/>
            </a:xfrm>
            <a:prstGeom prst="straightConnector1">
              <a:avLst/>
            </a:prstGeom>
            <a:ln w="28575">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stCxn id="11" idx="1"/>
            </p:cNvCxnSpPr>
            <p:nvPr/>
          </p:nvCxnSpPr>
          <p:spPr>
            <a:xfrm flipH="1">
              <a:off x="6786579" y="4094664"/>
              <a:ext cx="736633" cy="953878"/>
            </a:xfrm>
            <a:prstGeom prst="straightConnector1">
              <a:avLst/>
            </a:prstGeom>
            <a:ln w="28575">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stCxn id="11" idx="1"/>
            </p:cNvCxnSpPr>
            <p:nvPr/>
          </p:nvCxnSpPr>
          <p:spPr>
            <a:xfrm flipH="1">
              <a:off x="6885937" y="4094664"/>
              <a:ext cx="637275" cy="1476984"/>
            </a:xfrm>
            <a:prstGeom prst="straightConnector1">
              <a:avLst/>
            </a:prstGeom>
            <a:ln w="28575">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grpSp>
      <p:pic>
        <p:nvPicPr>
          <p:cNvPr id="16" name="Cámara 15">
            <a:extLst>
              <a:ext uri="{FF2B5EF4-FFF2-40B4-BE49-F238E27FC236}">
                <a16:creationId xmlns:a16="http://schemas.microsoft.com/office/drawing/2014/main" id="{5DCF6B75-C5ED-0739-8CB8-51AFA5ADC52D}"/>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3B64965B-16A2-EA74-EA0A-FDB7C27ADB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pPr>
              <a:spcBef>
                <a:spcPts val="0"/>
              </a:spcBef>
              <a:spcAft>
                <a:spcPts val="1200"/>
              </a:spcAft>
            </a:pPr>
            <a:r>
              <a:rPr lang="es-ES" dirty="0"/>
              <a:t>Recorrido de arrays N-dimensionales</a:t>
            </a:r>
          </a:p>
        </p:txBody>
      </p:sp>
      <p:sp>
        <p:nvSpPr>
          <p:cNvPr id="3" name="2 Marcador de contenido"/>
          <p:cNvSpPr>
            <a:spLocks noGrp="1"/>
          </p:cNvSpPr>
          <p:nvPr>
            <p:ph idx="1"/>
          </p:nvPr>
        </p:nvSpPr>
        <p:spPr>
          <a:xfrm>
            <a:off x="1981200" y="980728"/>
            <a:ext cx="8363272" cy="5110179"/>
          </a:xfrm>
        </p:spPr>
        <p:txBody>
          <a:bodyPr>
            <a:noAutofit/>
          </a:bodyPr>
          <a:lstStyle/>
          <a:p>
            <a:pPr marL="361942" lvl="1" indent="0">
              <a:lnSpc>
                <a:spcPts val="2200"/>
              </a:lnSpc>
              <a:spcBef>
                <a:spcPts val="0"/>
              </a:spcBef>
              <a:buNone/>
            </a:pPr>
            <a:r>
              <a:rPr lang="es-ES" sz="1867" dirty="0">
                <a:solidFill>
                  <a:schemeClr val="accent2">
                    <a:lumMod val="60000"/>
                    <a:lumOff val="40000"/>
                  </a:schemeClr>
                </a:solidFill>
                <a:latin typeface="Consolas" pitchFamily="49" charset="0"/>
                <a:cs typeface="Consolas" pitchFamily="49" charset="0"/>
              </a:rPr>
              <a:t>const</a:t>
            </a:r>
            <a:r>
              <a:rPr lang="es-ES" sz="1867" dirty="0">
                <a:latin typeface="Consolas" pitchFamily="49" charset="0"/>
                <a:cs typeface="Consolas" pitchFamily="49" charset="0"/>
              </a:rPr>
              <a:t> </a:t>
            </a:r>
            <a:r>
              <a:rPr lang="es-ES" sz="1867" dirty="0">
                <a:solidFill>
                  <a:srgbClr val="FFC000"/>
                </a:solidFill>
                <a:latin typeface="Consolas" pitchFamily="49" charset="0"/>
              </a:rPr>
              <a:t>int </a:t>
            </a:r>
            <a:r>
              <a:rPr lang="es-ES" sz="1867" dirty="0">
                <a:latin typeface="Consolas" pitchFamily="49" charset="0"/>
                <a:cs typeface="Consolas" pitchFamily="49" charset="0"/>
              </a:rPr>
              <a:t>DIM1 = </a:t>
            </a:r>
            <a:r>
              <a:rPr lang="es-ES" sz="1867" dirty="0">
                <a:solidFill>
                  <a:srgbClr val="FFFF00"/>
                </a:solidFill>
                <a:latin typeface="Consolas" pitchFamily="49" charset="0"/>
                <a:cs typeface="Consolas" pitchFamily="49" charset="0"/>
              </a:rPr>
              <a:t>10</a:t>
            </a:r>
            <a:r>
              <a:rPr lang="es-ES" sz="1867" dirty="0">
                <a:latin typeface="Consolas" pitchFamily="49" charset="0"/>
                <a:cs typeface="Consolas" pitchFamily="49" charset="0"/>
              </a:rPr>
              <a:t>;</a:t>
            </a:r>
          </a:p>
          <a:p>
            <a:pPr marL="361942" lvl="1" indent="0">
              <a:lnSpc>
                <a:spcPts val="2200"/>
              </a:lnSpc>
              <a:spcBef>
                <a:spcPts val="0"/>
              </a:spcBef>
              <a:buNone/>
            </a:pPr>
            <a:r>
              <a:rPr lang="es-ES" sz="1867" dirty="0">
                <a:solidFill>
                  <a:schemeClr val="accent2">
                    <a:lumMod val="60000"/>
                    <a:lumOff val="40000"/>
                  </a:schemeClr>
                </a:solidFill>
                <a:latin typeface="Consolas" pitchFamily="49" charset="0"/>
                <a:cs typeface="Consolas" pitchFamily="49" charset="0"/>
              </a:rPr>
              <a:t>const</a:t>
            </a:r>
            <a:r>
              <a:rPr lang="es-ES" sz="1867" dirty="0">
                <a:latin typeface="Consolas" pitchFamily="49" charset="0"/>
                <a:cs typeface="Consolas" pitchFamily="49" charset="0"/>
              </a:rPr>
              <a:t> </a:t>
            </a:r>
            <a:r>
              <a:rPr lang="es-ES" sz="1867" dirty="0">
                <a:solidFill>
                  <a:srgbClr val="FFC000"/>
                </a:solidFill>
                <a:latin typeface="Consolas" pitchFamily="49" charset="0"/>
              </a:rPr>
              <a:t>int </a:t>
            </a:r>
            <a:r>
              <a:rPr lang="es-ES" sz="1867" dirty="0">
                <a:latin typeface="Consolas" pitchFamily="49" charset="0"/>
                <a:cs typeface="Consolas" pitchFamily="49" charset="0"/>
              </a:rPr>
              <a:t>DIM2 = </a:t>
            </a:r>
            <a:r>
              <a:rPr lang="es-ES" sz="1867" dirty="0">
                <a:solidFill>
                  <a:srgbClr val="FFFF00"/>
                </a:solidFill>
                <a:latin typeface="Consolas" pitchFamily="49" charset="0"/>
                <a:cs typeface="Consolas" pitchFamily="49" charset="0"/>
              </a:rPr>
              <a:t>5</a:t>
            </a:r>
            <a:r>
              <a:rPr lang="es-ES" sz="1867" dirty="0">
                <a:latin typeface="Consolas" pitchFamily="49" charset="0"/>
                <a:cs typeface="Consolas" pitchFamily="49" charset="0"/>
              </a:rPr>
              <a:t>;</a:t>
            </a:r>
          </a:p>
          <a:p>
            <a:pPr marL="361942" lvl="1" indent="0">
              <a:lnSpc>
                <a:spcPts val="2200"/>
              </a:lnSpc>
              <a:spcBef>
                <a:spcPts val="0"/>
              </a:spcBef>
              <a:buNone/>
            </a:pPr>
            <a:r>
              <a:rPr lang="es-ES" sz="1867" dirty="0">
                <a:solidFill>
                  <a:schemeClr val="accent2">
                    <a:lumMod val="60000"/>
                    <a:lumOff val="40000"/>
                  </a:schemeClr>
                </a:solidFill>
                <a:latin typeface="Consolas" pitchFamily="49" charset="0"/>
                <a:cs typeface="Consolas" pitchFamily="49" charset="0"/>
              </a:rPr>
              <a:t>const</a:t>
            </a:r>
            <a:r>
              <a:rPr lang="es-ES" sz="1867" dirty="0">
                <a:latin typeface="Consolas" pitchFamily="49" charset="0"/>
                <a:cs typeface="Consolas" pitchFamily="49" charset="0"/>
              </a:rPr>
              <a:t> </a:t>
            </a:r>
            <a:r>
              <a:rPr lang="es-ES" sz="1867" dirty="0">
                <a:solidFill>
                  <a:srgbClr val="FFC000"/>
                </a:solidFill>
                <a:latin typeface="Consolas" pitchFamily="49" charset="0"/>
              </a:rPr>
              <a:t>int </a:t>
            </a:r>
            <a:r>
              <a:rPr lang="es-ES" sz="1867" dirty="0">
                <a:latin typeface="Consolas" pitchFamily="49" charset="0"/>
                <a:cs typeface="Consolas" pitchFamily="49" charset="0"/>
              </a:rPr>
              <a:t>DIM3 = </a:t>
            </a:r>
            <a:r>
              <a:rPr lang="es-ES" sz="1867" dirty="0">
                <a:solidFill>
                  <a:srgbClr val="FFFF00"/>
                </a:solidFill>
                <a:latin typeface="Consolas" pitchFamily="49" charset="0"/>
                <a:cs typeface="Consolas" pitchFamily="49" charset="0"/>
              </a:rPr>
              <a:t>25</a:t>
            </a:r>
            <a:r>
              <a:rPr lang="es-ES" sz="1867" dirty="0">
                <a:latin typeface="Consolas" pitchFamily="49" charset="0"/>
                <a:cs typeface="Consolas" pitchFamily="49" charset="0"/>
              </a:rPr>
              <a:t>;</a:t>
            </a:r>
          </a:p>
          <a:p>
            <a:pPr marL="361942" lvl="1" indent="0">
              <a:lnSpc>
                <a:spcPts val="2200"/>
              </a:lnSpc>
              <a:spcBef>
                <a:spcPts val="0"/>
              </a:spcBef>
              <a:buNone/>
            </a:pPr>
            <a:r>
              <a:rPr lang="es-ES" sz="1867" dirty="0">
                <a:solidFill>
                  <a:schemeClr val="accent2">
                    <a:lumMod val="60000"/>
                    <a:lumOff val="40000"/>
                  </a:schemeClr>
                </a:solidFill>
                <a:latin typeface="Consolas" pitchFamily="49" charset="0"/>
                <a:cs typeface="Consolas" pitchFamily="49" charset="0"/>
              </a:rPr>
              <a:t>const</a:t>
            </a:r>
            <a:r>
              <a:rPr lang="es-ES" sz="1867" dirty="0">
                <a:latin typeface="Consolas" pitchFamily="49" charset="0"/>
                <a:cs typeface="Consolas" pitchFamily="49" charset="0"/>
              </a:rPr>
              <a:t> </a:t>
            </a:r>
            <a:r>
              <a:rPr lang="es-ES" sz="1867" dirty="0">
                <a:solidFill>
                  <a:srgbClr val="FFC000"/>
                </a:solidFill>
                <a:latin typeface="Consolas" pitchFamily="49" charset="0"/>
              </a:rPr>
              <a:t>int </a:t>
            </a:r>
            <a:r>
              <a:rPr lang="es-ES" sz="1867" dirty="0">
                <a:latin typeface="Consolas" pitchFamily="49" charset="0"/>
                <a:cs typeface="Consolas" pitchFamily="49" charset="0"/>
              </a:rPr>
              <a:t>DIM4 = </a:t>
            </a:r>
            <a:r>
              <a:rPr lang="es-ES" sz="1867" dirty="0">
                <a:solidFill>
                  <a:srgbClr val="FFFF00"/>
                </a:solidFill>
                <a:latin typeface="Consolas" pitchFamily="49" charset="0"/>
                <a:cs typeface="Consolas" pitchFamily="49" charset="0"/>
              </a:rPr>
              <a:t>50</a:t>
            </a:r>
            <a:r>
              <a:rPr lang="es-ES" sz="1867" dirty="0">
                <a:latin typeface="Consolas" pitchFamily="49" charset="0"/>
                <a:cs typeface="Consolas" pitchFamily="49" charset="0"/>
              </a:rPr>
              <a:t>;</a:t>
            </a:r>
          </a:p>
          <a:p>
            <a:pPr marL="361942" lvl="1" indent="0">
              <a:lnSpc>
                <a:spcPts val="2200"/>
              </a:lnSpc>
              <a:spcBef>
                <a:spcPts val="0"/>
              </a:spcBef>
              <a:buNone/>
            </a:pPr>
            <a:endParaRPr lang="es-ES" sz="1867" dirty="0">
              <a:latin typeface="Consolas" pitchFamily="49" charset="0"/>
              <a:cs typeface="Consolas" pitchFamily="49" charset="0"/>
            </a:endParaRPr>
          </a:p>
          <a:p>
            <a:pPr marL="361942" lvl="1" indent="0">
              <a:lnSpc>
                <a:spcPts val="2200"/>
              </a:lnSpc>
              <a:spcBef>
                <a:spcPts val="0"/>
              </a:spcBef>
              <a:buNone/>
            </a:pPr>
            <a:r>
              <a:rPr lang="es-ES" sz="1867" dirty="0">
                <a:solidFill>
                  <a:schemeClr val="accent2">
                    <a:lumMod val="60000"/>
                    <a:lumOff val="40000"/>
                  </a:schemeClr>
                </a:solidFill>
                <a:latin typeface="Consolas" pitchFamily="49" charset="0"/>
                <a:cs typeface="Consolas" pitchFamily="49" charset="0"/>
              </a:rPr>
              <a:t>typedef </a:t>
            </a:r>
            <a:r>
              <a:rPr lang="es-ES" sz="1867" dirty="0">
                <a:solidFill>
                  <a:srgbClr val="FFC000"/>
                </a:solidFill>
                <a:latin typeface="Consolas" pitchFamily="49" charset="0"/>
                <a:cs typeface="Consolas" pitchFamily="49" charset="0"/>
              </a:rPr>
              <a:t>double</a:t>
            </a:r>
            <a:r>
              <a:rPr lang="es-ES" sz="1867" dirty="0">
                <a:latin typeface="Consolas" pitchFamily="49" charset="0"/>
                <a:cs typeface="Consolas" pitchFamily="49" charset="0"/>
              </a:rPr>
              <a:t> </a:t>
            </a:r>
            <a:r>
              <a:rPr lang="es-ES" sz="1867" dirty="0" err="1">
                <a:solidFill>
                  <a:srgbClr val="FFC000"/>
                </a:solidFill>
                <a:latin typeface="Consolas" pitchFamily="49" charset="0"/>
                <a:cs typeface="Consolas" pitchFamily="49" charset="0"/>
              </a:rPr>
              <a:t>tMatriz</a:t>
            </a:r>
            <a:r>
              <a:rPr lang="es-ES" sz="1867" dirty="0">
                <a:latin typeface="Consolas" pitchFamily="49" charset="0"/>
                <a:cs typeface="Consolas" pitchFamily="49" charset="0"/>
              </a:rPr>
              <a:t>[DIM1][DIM2][DIM3][DIM4];</a:t>
            </a:r>
          </a:p>
          <a:p>
            <a:pPr marL="361942" lvl="1" indent="0">
              <a:lnSpc>
                <a:spcPts val="2200"/>
              </a:lnSpc>
              <a:spcBef>
                <a:spcPts val="0"/>
              </a:spcBef>
              <a:buNone/>
            </a:pPr>
            <a:endParaRPr lang="es-ES" sz="1867" dirty="0">
              <a:latin typeface="Consolas" pitchFamily="49" charset="0"/>
              <a:cs typeface="Consolas" pitchFamily="49" charset="0"/>
            </a:endParaRPr>
          </a:p>
          <a:p>
            <a:pPr marL="361942" lvl="1" indent="0">
              <a:lnSpc>
                <a:spcPts val="2200"/>
              </a:lnSpc>
              <a:spcBef>
                <a:spcPts val="0"/>
              </a:spcBef>
              <a:buNone/>
            </a:pPr>
            <a:r>
              <a:rPr lang="es-ES" sz="1867" dirty="0" err="1">
                <a:solidFill>
                  <a:srgbClr val="FFC000"/>
                </a:solidFill>
                <a:latin typeface="Consolas" pitchFamily="49" charset="0"/>
                <a:cs typeface="Consolas" pitchFamily="49" charset="0"/>
              </a:rPr>
              <a:t>tMatriz</a:t>
            </a:r>
            <a:r>
              <a:rPr lang="es-ES" sz="1867" dirty="0">
                <a:latin typeface="Consolas" pitchFamily="49" charset="0"/>
                <a:cs typeface="Consolas" pitchFamily="49" charset="0"/>
              </a:rPr>
              <a:t> matriz;</a:t>
            </a:r>
            <a:endParaRPr lang="es-ES" sz="1867" dirty="0">
              <a:solidFill>
                <a:prstClr val="white"/>
              </a:solidFill>
            </a:endParaRPr>
          </a:p>
          <a:p>
            <a:pPr marL="361942" lvl="1" indent="0">
              <a:spcBef>
                <a:spcPts val="600"/>
              </a:spcBef>
              <a:spcAft>
                <a:spcPts val="600"/>
              </a:spcAft>
              <a:buClr>
                <a:srgbClr val="0F6FC6">
                  <a:lumMod val="40000"/>
                  <a:lumOff val="60000"/>
                </a:srgbClr>
              </a:buClr>
              <a:buNone/>
            </a:pPr>
            <a:r>
              <a:rPr lang="es-ES" sz="1867" dirty="0">
                <a:solidFill>
                  <a:prstClr val="white"/>
                </a:solidFill>
              </a:rPr>
              <a:t>Bucles anidados, desde la primera </a:t>
            </a:r>
            <a:r>
              <a:rPr lang="es-ES" sz="2400" dirty="0">
                <a:solidFill>
                  <a:prstClr val="white"/>
                </a:solidFill>
              </a:rPr>
              <a:t>dimensión</a:t>
            </a:r>
            <a:r>
              <a:rPr lang="es-ES" sz="1867" dirty="0">
                <a:solidFill>
                  <a:prstClr val="white"/>
                </a:solidFill>
              </a:rPr>
              <a:t> hasta la última:</a:t>
            </a:r>
          </a:p>
          <a:p>
            <a:pPr marL="361942" lvl="1" indent="0">
              <a:lnSpc>
                <a:spcPts val="2100"/>
              </a:lnSpc>
              <a:spcBef>
                <a:spcPts val="0"/>
              </a:spcBef>
              <a:buNone/>
            </a:pPr>
            <a:r>
              <a:rPr lang="es-ES" sz="1867" dirty="0">
                <a:solidFill>
                  <a:schemeClr val="accent2">
                    <a:lumMod val="60000"/>
                    <a:lumOff val="40000"/>
                  </a:schemeClr>
                </a:solidFill>
                <a:latin typeface="Consolas" pitchFamily="49" charset="0"/>
                <a:cs typeface="Consolas" pitchFamily="49" charset="0"/>
              </a:rPr>
              <a:t>for</a:t>
            </a:r>
            <a:r>
              <a:rPr lang="es-ES" sz="1867" dirty="0">
                <a:latin typeface="Consolas" pitchFamily="49" charset="0"/>
                <a:cs typeface="Consolas" pitchFamily="49" charset="0"/>
              </a:rPr>
              <a:t> (</a:t>
            </a:r>
            <a:r>
              <a:rPr lang="es-ES" sz="1867" dirty="0">
                <a:solidFill>
                  <a:srgbClr val="FFC000"/>
                </a:solidFill>
                <a:latin typeface="Consolas" pitchFamily="49" charset="0"/>
                <a:cs typeface="Consolas" pitchFamily="49" charset="0"/>
              </a:rPr>
              <a:t>int</a:t>
            </a:r>
            <a:r>
              <a:rPr lang="es-ES" sz="1867" dirty="0">
                <a:latin typeface="Consolas" pitchFamily="49" charset="0"/>
                <a:cs typeface="Consolas" pitchFamily="49" charset="0"/>
              </a:rPr>
              <a:t> n1 = </a:t>
            </a:r>
            <a:r>
              <a:rPr lang="es-ES" sz="1867" dirty="0">
                <a:solidFill>
                  <a:srgbClr val="FFFF00"/>
                </a:solidFill>
                <a:latin typeface="Consolas" pitchFamily="49" charset="0"/>
                <a:cs typeface="Consolas" pitchFamily="49" charset="0"/>
              </a:rPr>
              <a:t>0</a:t>
            </a:r>
            <a:r>
              <a:rPr lang="es-ES" sz="1867" dirty="0">
                <a:latin typeface="Consolas" pitchFamily="49" charset="0"/>
                <a:cs typeface="Consolas" pitchFamily="49" charset="0"/>
              </a:rPr>
              <a:t>; n1 &lt; DIM1; n1++) {</a:t>
            </a:r>
          </a:p>
          <a:p>
            <a:pPr marL="361942" lvl="1" indent="0">
              <a:lnSpc>
                <a:spcPts val="2100"/>
              </a:lnSpc>
              <a:spcBef>
                <a:spcPts val="0"/>
              </a:spcBef>
              <a:buNone/>
            </a:pPr>
            <a:r>
              <a:rPr lang="es-ES" sz="1867" dirty="0">
                <a:solidFill>
                  <a:schemeClr val="accent2">
                    <a:lumMod val="60000"/>
                    <a:lumOff val="40000"/>
                  </a:schemeClr>
                </a:solidFill>
                <a:latin typeface="Consolas" pitchFamily="49" charset="0"/>
                <a:cs typeface="Consolas" pitchFamily="49" charset="0"/>
              </a:rPr>
              <a:t>   for</a:t>
            </a:r>
            <a:r>
              <a:rPr lang="es-ES" sz="1867" dirty="0">
                <a:latin typeface="Consolas" pitchFamily="49" charset="0"/>
                <a:cs typeface="Consolas" pitchFamily="49" charset="0"/>
              </a:rPr>
              <a:t> (</a:t>
            </a:r>
            <a:r>
              <a:rPr lang="es-ES" sz="1867" dirty="0">
                <a:solidFill>
                  <a:srgbClr val="FFC000"/>
                </a:solidFill>
                <a:latin typeface="Consolas" pitchFamily="49" charset="0"/>
                <a:cs typeface="Consolas" pitchFamily="49" charset="0"/>
              </a:rPr>
              <a:t>int</a:t>
            </a:r>
            <a:r>
              <a:rPr lang="es-ES" sz="1867" dirty="0">
                <a:latin typeface="Consolas" pitchFamily="49" charset="0"/>
                <a:cs typeface="Consolas" pitchFamily="49" charset="0"/>
              </a:rPr>
              <a:t> n2 = </a:t>
            </a:r>
            <a:r>
              <a:rPr lang="es-ES" sz="1867" dirty="0">
                <a:solidFill>
                  <a:srgbClr val="FFFF00"/>
                </a:solidFill>
                <a:latin typeface="Consolas" pitchFamily="49" charset="0"/>
                <a:cs typeface="Consolas" pitchFamily="49" charset="0"/>
              </a:rPr>
              <a:t>0</a:t>
            </a:r>
            <a:r>
              <a:rPr lang="es-ES" sz="1867" dirty="0">
                <a:latin typeface="Consolas" pitchFamily="49" charset="0"/>
                <a:cs typeface="Consolas" pitchFamily="49" charset="0"/>
              </a:rPr>
              <a:t>; n2 &lt; DIM2; n2++) {</a:t>
            </a:r>
          </a:p>
          <a:p>
            <a:pPr marL="361942" lvl="1" indent="0">
              <a:lnSpc>
                <a:spcPts val="2100"/>
              </a:lnSpc>
              <a:spcBef>
                <a:spcPts val="0"/>
              </a:spcBef>
              <a:buNone/>
            </a:pPr>
            <a:r>
              <a:rPr lang="es-ES" sz="1867" dirty="0">
                <a:solidFill>
                  <a:schemeClr val="accent2">
                    <a:lumMod val="60000"/>
                    <a:lumOff val="40000"/>
                  </a:schemeClr>
                </a:solidFill>
                <a:latin typeface="Consolas" pitchFamily="49" charset="0"/>
                <a:cs typeface="Consolas" pitchFamily="49" charset="0"/>
              </a:rPr>
              <a:t>      for</a:t>
            </a:r>
            <a:r>
              <a:rPr lang="es-ES" sz="1867" dirty="0">
                <a:latin typeface="Consolas" pitchFamily="49" charset="0"/>
                <a:cs typeface="Consolas" pitchFamily="49" charset="0"/>
              </a:rPr>
              <a:t> (</a:t>
            </a:r>
            <a:r>
              <a:rPr lang="es-ES" sz="1867" dirty="0">
                <a:solidFill>
                  <a:srgbClr val="FFC000"/>
                </a:solidFill>
                <a:latin typeface="Consolas" pitchFamily="49" charset="0"/>
                <a:cs typeface="Consolas" pitchFamily="49" charset="0"/>
              </a:rPr>
              <a:t>int</a:t>
            </a:r>
            <a:r>
              <a:rPr lang="es-ES" sz="1867" dirty="0">
                <a:latin typeface="Consolas" pitchFamily="49" charset="0"/>
                <a:cs typeface="Consolas" pitchFamily="49" charset="0"/>
              </a:rPr>
              <a:t> n3 = </a:t>
            </a:r>
            <a:r>
              <a:rPr lang="es-ES" sz="1867" dirty="0">
                <a:solidFill>
                  <a:srgbClr val="FFFF00"/>
                </a:solidFill>
                <a:latin typeface="Consolas" pitchFamily="49" charset="0"/>
                <a:cs typeface="Consolas" pitchFamily="49" charset="0"/>
              </a:rPr>
              <a:t>0</a:t>
            </a:r>
            <a:r>
              <a:rPr lang="es-ES" sz="1867" dirty="0">
                <a:latin typeface="Consolas" pitchFamily="49" charset="0"/>
                <a:cs typeface="Consolas" pitchFamily="49" charset="0"/>
              </a:rPr>
              <a:t>; n3 &lt; DIM3; n3++) {</a:t>
            </a:r>
          </a:p>
          <a:p>
            <a:pPr marL="361942" lvl="1" indent="0">
              <a:lnSpc>
                <a:spcPts val="2100"/>
              </a:lnSpc>
              <a:spcBef>
                <a:spcPts val="0"/>
              </a:spcBef>
              <a:buNone/>
            </a:pPr>
            <a:r>
              <a:rPr lang="es-ES" sz="1867" dirty="0">
                <a:solidFill>
                  <a:schemeClr val="accent2">
                    <a:lumMod val="60000"/>
                    <a:lumOff val="40000"/>
                  </a:schemeClr>
                </a:solidFill>
                <a:latin typeface="Consolas" pitchFamily="49" charset="0"/>
                <a:cs typeface="Consolas" pitchFamily="49" charset="0"/>
              </a:rPr>
              <a:t>         for</a:t>
            </a:r>
            <a:r>
              <a:rPr lang="es-ES" sz="1867" dirty="0">
                <a:latin typeface="Consolas" pitchFamily="49" charset="0"/>
                <a:cs typeface="Consolas" pitchFamily="49" charset="0"/>
              </a:rPr>
              <a:t> (</a:t>
            </a:r>
            <a:r>
              <a:rPr lang="es-ES" sz="1867" dirty="0">
                <a:solidFill>
                  <a:srgbClr val="FFC000"/>
                </a:solidFill>
                <a:latin typeface="Consolas" pitchFamily="49" charset="0"/>
                <a:cs typeface="Consolas" pitchFamily="49" charset="0"/>
              </a:rPr>
              <a:t>int</a:t>
            </a:r>
            <a:r>
              <a:rPr lang="es-ES" sz="1867" dirty="0">
                <a:latin typeface="Consolas" pitchFamily="49" charset="0"/>
                <a:cs typeface="Consolas" pitchFamily="49" charset="0"/>
              </a:rPr>
              <a:t> n4 = </a:t>
            </a:r>
            <a:r>
              <a:rPr lang="es-ES" sz="1867" dirty="0">
                <a:solidFill>
                  <a:srgbClr val="FFFF00"/>
                </a:solidFill>
                <a:latin typeface="Consolas" pitchFamily="49" charset="0"/>
                <a:cs typeface="Consolas" pitchFamily="49" charset="0"/>
              </a:rPr>
              <a:t>0</a:t>
            </a:r>
            <a:r>
              <a:rPr lang="es-ES" sz="1867" dirty="0">
                <a:latin typeface="Consolas" pitchFamily="49" charset="0"/>
                <a:cs typeface="Consolas" pitchFamily="49" charset="0"/>
              </a:rPr>
              <a:t>; n4 &lt; DIM4; n4++) {</a:t>
            </a:r>
          </a:p>
          <a:p>
            <a:pPr marL="361942" lvl="1" indent="0">
              <a:lnSpc>
                <a:spcPts val="2100"/>
              </a:lnSpc>
              <a:spcBef>
                <a:spcPts val="0"/>
              </a:spcBef>
              <a:buNone/>
            </a:pPr>
            <a:r>
              <a:rPr lang="es-ES" sz="1867" dirty="0">
                <a:solidFill>
                  <a:srgbClr val="92D050"/>
                </a:solidFill>
                <a:latin typeface="Consolas" pitchFamily="49" charset="0"/>
                <a:cs typeface="Consolas" pitchFamily="49" charset="0"/>
              </a:rPr>
              <a:t>            // Procesar matriz[n1][n2][n3][n4]</a:t>
            </a:r>
          </a:p>
          <a:p>
            <a:pPr marL="361942" lvl="1" indent="0">
              <a:lnSpc>
                <a:spcPts val="2100"/>
              </a:lnSpc>
              <a:spcBef>
                <a:spcPts val="0"/>
              </a:spcBef>
              <a:buNone/>
            </a:pPr>
            <a:r>
              <a:rPr lang="es-ES" sz="1867" dirty="0">
                <a:latin typeface="Consolas" pitchFamily="49" charset="0"/>
                <a:cs typeface="Consolas" pitchFamily="49" charset="0"/>
              </a:rPr>
              <a:t>         }</a:t>
            </a:r>
          </a:p>
          <a:p>
            <a:pPr marL="361942" lvl="1" indent="0">
              <a:lnSpc>
                <a:spcPts val="2100"/>
              </a:lnSpc>
              <a:spcBef>
                <a:spcPts val="0"/>
              </a:spcBef>
              <a:buNone/>
            </a:pPr>
            <a:r>
              <a:rPr lang="es-ES" sz="1867" dirty="0">
                <a:latin typeface="Consolas" pitchFamily="49" charset="0"/>
                <a:cs typeface="Consolas" pitchFamily="49" charset="0"/>
              </a:rPr>
              <a:t>      }</a:t>
            </a:r>
          </a:p>
          <a:p>
            <a:pPr marL="361942" lvl="1" indent="0">
              <a:lnSpc>
                <a:spcPts val="2100"/>
              </a:lnSpc>
              <a:spcBef>
                <a:spcPts val="0"/>
              </a:spcBef>
              <a:buNone/>
            </a:pPr>
            <a:r>
              <a:rPr lang="es-ES" sz="1867" dirty="0">
                <a:latin typeface="Consolas" pitchFamily="49" charset="0"/>
                <a:cs typeface="Consolas" pitchFamily="49" charset="0"/>
              </a:rPr>
              <a:t>   }</a:t>
            </a:r>
          </a:p>
          <a:p>
            <a:pPr marL="361942" lvl="1" indent="0">
              <a:lnSpc>
                <a:spcPts val="2100"/>
              </a:lnSpc>
              <a:spcBef>
                <a:spcPts val="0"/>
              </a:spcBef>
              <a:buNone/>
            </a:pPr>
            <a:r>
              <a:rPr lang="es-ES" sz="1867" dirty="0">
                <a:latin typeface="Consolas" pitchFamily="49" charset="0"/>
                <a:cs typeface="Consolas" pitchFamily="49" charset="0"/>
              </a:rPr>
              <a:t>}</a:t>
            </a:r>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39</a:t>
            </a:fld>
            <a:endParaRPr lang="en-US" dirty="0"/>
          </a:p>
        </p:txBody>
      </p:sp>
      <p:sp>
        <p:nvSpPr>
          <p:cNvPr id="5" name="4 Marcador de pie de página"/>
          <p:cNvSpPr>
            <a:spLocks noGrp="1"/>
          </p:cNvSpPr>
          <p:nvPr>
            <p:ph type="ftr" sz="quarter" idx="11"/>
          </p:nvPr>
        </p:nvSpPr>
        <p:spPr/>
        <p:txBody>
          <a:bodyPr/>
          <a:lstStyle/>
          <a:p>
            <a:r>
              <a:rPr lang="es-ES"/>
              <a:t>AyED I – Unidad 6</a:t>
            </a:r>
            <a:endParaRPr lang="es-ES" dirty="0"/>
          </a:p>
        </p:txBody>
      </p:sp>
      <p:pic>
        <p:nvPicPr>
          <p:cNvPr id="7" name="Cámara 6">
            <a:extLst>
              <a:ext uri="{FF2B5EF4-FFF2-40B4-BE49-F238E27FC236}">
                <a16:creationId xmlns:a16="http://schemas.microsoft.com/office/drawing/2014/main" id="{131E2E9E-03A6-E046-296D-7C33C36EF3B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000"/>
                                        <p:tgtEl>
                                          <p:spTgt spid="3">
                                            <p:txEl>
                                              <p:pRg st="1" end="1"/>
                                            </p:txEl>
                                          </p:spTgt>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1000"/>
                                        <p:tgtEl>
                                          <p:spTgt spid="3">
                                            <p:txEl>
                                              <p:pRg st="2" end="2"/>
                                            </p:txEl>
                                          </p:spTgt>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10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1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wipe(left)">
                                      <p:cBhvr>
                                        <p:cTn id="29" dur="1000"/>
                                        <p:tgtEl>
                                          <p:spTgt spid="3">
                                            <p:txEl>
                                              <p:pRg st="7" end="7"/>
                                            </p:txEl>
                                          </p:spTgt>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left)">
                                      <p:cBhvr>
                                        <p:cTn id="33" dur="10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wipe(left)">
                                      <p:cBhvr>
                                        <p:cTn id="38" dur="1000"/>
                                        <p:tgtEl>
                                          <p:spTgt spid="3">
                                            <p:txEl>
                                              <p:pRg st="9" end="9"/>
                                            </p:txEl>
                                          </p:spTgt>
                                        </p:tgtEl>
                                      </p:cBhvr>
                                    </p:animEffect>
                                  </p:childTnLst>
                                </p:cTn>
                              </p:par>
                            </p:childTnLst>
                          </p:cTn>
                        </p:par>
                        <p:par>
                          <p:cTn id="39" fill="hold">
                            <p:stCondLst>
                              <p:cond delay="1000"/>
                            </p:stCondLst>
                            <p:childTnLst>
                              <p:par>
                                <p:cTn id="40" presetID="22" presetClass="entr" presetSubtype="8" fill="hold" nodeType="afterEffect">
                                  <p:stCondLst>
                                    <p:cond delay="0"/>
                                  </p:stCondLst>
                                  <p:childTnLst>
                                    <p:set>
                                      <p:cBhvr>
                                        <p:cTn id="41" dur="1" fill="hold">
                                          <p:stCondLst>
                                            <p:cond delay="0"/>
                                          </p:stCondLst>
                                        </p:cTn>
                                        <p:tgtEl>
                                          <p:spTgt spid="3">
                                            <p:txEl>
                                              <p:pRg st="17" end="17"/>
                                            </p:txEl>
                                          </p:spTgt>
                                        </p:tgtEl>
                                        <p:attrNameLst>
                                          <p:attrName>style.visibility</p:attrName>
                                        </p:attrNameLst>
                                      </p:cBhvr>
                                      <p:to>
                                        <p:strVal val="visible"/>
                                      </p:to>
                                    </p:set>
                                    <p:animEffect transition="in" filter="wipe(left)">
                                      <p:cBhvr>
                                        <p:cTn id="42" dur="1000"/>
                                        <p:tgtEl>
                                          <p:spTgt spid="3">
                                            <p:txEl>
                                              <p:pRg st="17" end="1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left)">
                                      <p:cBhvr>
                                        <p:cTn id="47" dur="1000"/>
                                        <p:tgtEl>
                                          <p:spTgt spid="3">
                                            <p:txEl>
                                              <p:pRg st="10" end="10"/>
                                            </p:txEl>
                                          </p:spTgt>
                                        </p:tgtEl>
                                      </p:cBhvr>
                                    </p:animEffect>
                                  </p:childTnLst>
                                </p:cTn>
                              </p:par>
                            </p:childTnLst>
                          </p:cTn>
                        </p:par>
                        <p:par>
                          <p:cTn id="48" fill="hold">
                            <p:stCondLst>
                              <p:cond delay="1000"/>
                            </p:stCondLst>
                            <p:childTnLst>
                              <p:par>
                                <p:cTn id="49" presetID="22" presetClass="entr" presetSubtype="8" fill="hold" nodeType="after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animEffect transition="in" filter="wipe(left)">
                                      <p:cBhvr>
                                        <p:cTn id="51" dur="1000"/>
                                        <p:tgtEl>
                                          <p:spTgt spid="3">
                                            <p:txEl>
                                              <p:pRg st="16" end="1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wipe(left)">
                                      <p:cBhvr>
                                        <p:cTn id="56" dur="1000"/>
                                        <p:tgtEl>
                                          <p:spTgt spid="3">
                                            <p:txEl>
                                              <p:pRg st="11" end="11"/>
                                            </p:txEl>
                                          </p:spTgt>
                                        </p:tgtEl>
                                      </p:cBhvr>
                                    </p:animEffect>
                                  </p:childTnLst>
                                </p:cTn>
                              </p:par>
                            </p:childTnLst>
                          </p:cTn>
                        </p:par>
                        <p:par>
                          <p:cTn id="57" fill="hold">
                            <p:stCondLst>
                              <p:cond delay="1000"/>
                            </p:stCondLst>
                            <p:childTnLst>
                              <p:par>
                                <p:cTn id="58" presetID="22" presetClass="entr" presetSubtype="8" fill="hold" nodeType="afterEffect">
                                  <p:stCondLst>
                                    <p:cond delay="0"/>
                                  </p:stCondLst>
                                  <p:childTnLst>
                                    <p:set>
                                      <p:cBhvr>
                                        <p:cTn id="59" dur="1" fill="hold">
                                          <p:stCondLst>
                                            <p:cond delay="0"/>
                                          </p:stCondLst>
                                        </p:cTn>
                                        <p:tgtEl>
                                          <p:spTgt spid="3">
                                            <p:txEl>
                                              <p:pRg st="15" end="15"/>
                                            </p:txEl>
                                          </p:spTgt>
                                        </p:tgtEl>
                                        <p:attrNameLst>
                                          <p:attrName>style.visibility</p:attrName>
                                        </p:attrNameLst>
                                      </p:cBhvr>
                                      <p:to>
                                        <p:strVal val="visible"/>
                                      </p:to>
                                    </p:set>
                                    <p:animEffect transition="in" filter="wipe(left)">
                                      <p:cBhvr>
                                        <p:cTn id="60" dur="1000"/>
                                        <p:tgtEl>
                                          <p:spTgt spid="3">
                                            <p:txEl>
                                              <p:pRg st="15" end="15"/>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Effect transition="in" filter="wipe(left)">
                                      <p:cBhvr>
                                        <p:cTn id="65" dur="1000"/>
                                        <p:tgtEl>
                                          <p:spTgt spid="3">
                                            <p:txEl>
                                              <p:pRg st="12" end="12"/>
                                            </p:txEl>
                                          </p:spTgt>
                                        </p:tgtEl>
                                      </p:cBhvr>
                                    </p:animEffect>
                                  </p:childTnLst>
                                </p:cTn>
                              </p:par>
                            </p:childTnLst>
                          </p:cTn>
                        </p:par>
                        <p:par>
                          <p:cTn id="66" fill="hold">
                            <p:stCondLst>
                              <p:cond delay="1000"/>
                            </p:stCondLst>
                            <p:childTnLst>
                              <p:par>
                                <p:cTn id="67" presetID="22" presetClass="entr" presetSubtype="8" fill="hold" nodeType="afterEffect">
                                  <p:stCondLst>
                                    <p:cond delay="0"/>
                                  </p:stCondLst>
                                  <p:childTnLst>
                                    <p:set>
                                      <p:cBhvr>
                                        <p:cTn id="68" dur="1" fill="hold">
                                          <p:stCondLst>
                                            <p:cond delay="0"/>
                                          </p:stCondLst>
                                        </p:cTn>
                                        <p:tgtEl>
                                          <p:spTgt spid="3">
                                            <p:txEl>
                                              <p:pRg st="13" end="13"/>
                                            </p:txEl>
                                          </p:spTgt>
                                        </p:tgtEl>
                                        <p:attrNameLst>
                                          <p:attrName>style.visibility</p:attrName>
                                        </p:attrNameLst>
                                      </p:cBhvr>
                                      <p:to>
                                        <p:strVal val="visible"/>
                                      </p:to>
                                    </p:set>
                                    <p:animEffect transition="in" filter="wipe(left)">
                                      <p:cBhvr>
                                        <p:cTn id="69" dur="1000"/>
                                        <p:tgtEl>
                                          <p:spTgt spid="3">
                                            <p:txEl>
                                              <p:pRg st="13" end="13"/>
                                            </p:txEl>
                                          </p:spTgt>
                                        </p:tgtEl>
                                      </p:cBhvr>
                                    </p:animEffect>
                                  </p:childTnLst>
                                </p:cTn>
                              </p:par>
                            </p:childTnLst>
                          </p:cTn>
                        </p:par>
                        <p:par>
                          <p:cTn id="70" fill="hold">
                            <p:stCondLst>
                              <p:cond delay="2000"/>
                            </p:stCondLst>
                            <p:childTnLst>
                              <p:par>
                                <p:cTn id="71" presetID="22" presetClass="entr" presetSubtype="8" fill="hold" nodeType="afterEffect">
                                  <p:stCondLst>
                                    <p:cond delay="0"/>
                                  </p:stCondLst>
                                  <p:childTnLst>
                                    <p:set>
                                      <p:cBhvr>
                                        <p:cTn id="72" dur="1" fill="hold">
                                          <p:stCondLst>
                                            <p:cond delay="0"/>
                                          </p:stCondLst>
                                        </p:cTn>
                                        <p:tgtEl>
                                          <p:spTgt spid="3">
                                            <p:txEl>
                                              <p:pRg st="14" end="14"/>
                                            </p:txEl>
                                          </p:spTgt>
                                        </p:tgtEl>
                                        <p:attrNameLst>
                                          <p:attrName>style.visibility</p:attrName>
                                        </p:attrNameLst>
                                      </p:cBhvr>
                                      <p:to>
                                        <p:strVal val="visible"/>
                                      </p:to>
                                    </p:set>
                                    <p:animEffect transition="in" filter="wipe(left)">
                                      <p:cBhvr>
                                        <p:cTn id="73" dur="1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oogle Nexus 4 Wallpaper - WallpaperSafari | Red and black wallpaper, Dark  black wallpaper, Black desktop background">
            <a:extLst>
              <a:ext uri="{FF2B5EF4-FFF2-40B4-BE49-F238E27FC236}">
                <a16:creationId xmlns:a16="http://schemas.microsoft.com/office/drawing/2014/main" id="{802503B0-C7E3-78F1-E363-F25B7A65B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title"/>
          </p:nvPr>
        </p:nvSpPr>
        <p:spPr/>
        <p:txBody>
          <a:bodyPr/>
          <a:lstStyle/>
          <a:p>
            <a:pPr defTabSz="1323942">
              <a:tabLst>
                <a:tab pos="6010124" algn="l"/>
              </a:tabLst>
            </a:pPr>
            <a:r>
              <a:rPr lang="es-ES" sz="3733" dirty="0"/>
              <a:t>Algoritmos y Estructuras de Datos I</a:t>
            </a:r>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4</a:t>
            </a:fld>
            <a:endParaRPr lang="en-US" dirty="0"/>
          </a:p>
        </p:txBody>
      </p:sp>
      <p:sp>
        <p:nvSpPr>
          <p:cNvPr id="8" name="4 Marcador de pie de página"/>
          <p:cNvSpPr>
            <a:spLocks noGrp="1"/>
          </p:cNvSpPr>
          <p:nvPr>
            <p:ph type="ftr" sz="quarter" idx="11"/>
          </p:nvPr>
        </p:nvSpPr>
        <p:spPr>
          <a:xfrm>
            <a:off x="2743200" y="6356351"/>
            <a:ext cx="5567379" cy="365125"/>
          </a:xfrm>
        </p:spPr>
        <p:txBody>
          <a:bodyPr/>
          <a:lstStyle/>
          <a:p>
            <a:r>
              <a:rPr lang="es-ES" dirty="0" err="1"/>
              <a:t>AyED</a:t>
            </a:r>
            <a:r>
              <a:rPr lang="es-ES" dirty="0"/>
              <a:t> I – Unidad 6</a:t>
            </a:r>
          </a:p>
        </p:txBody>
      </p:sp>
      <p:sp>
        <p:nvSpPr>
          <p:cNvPr id="6" name="5 Rectángulo"/>
          <p:cNvSpPr/>
          <p:nvPr/>
        </p:nvSpPr>
        <p:spPr>
          <a:xfrm>
            <a:off x="7284720" y="3821047"/>
            <a:ext cx="4725653" cy="769441"/>
          </a:xfrm>
          <a:prstGeom prst="rect">
            <a:avLst/>
          </a:prstGeom>
          <a:effectLst>
            <a:outerShdw blurRad="50800" dist="38100" dir="2700000" algn="tl" rotWithShape="0">
              <a:prstClr val="black">
                <a:alpha val="40000"/>
              </a:prstClr>
            </a:outerShdw>
          </a:effectLst>
        </p:spPr>
        <p:txBody>
          <a:bodyPr wrap="none">
            <a:spAutoFit/>
          </a:bodyPr>
          <a:lstStyle/>
          <a:p>
            <a:pPr algn="ctr"/>
            <a:r>
              <a:rPr lang="es-ES" sz="4400" b="1" dirty="0">
                <a:ln>
                  <a:solidFill>
                    <a:srgbClr val="0070C0"/>
                  </a:solidFill>
                </a:ln>
                <a:solidFill>
                  <a:srgbClr val="04617B">
                    <a:lumMod val="20000"/>
                    <a:lumOff val="80000"/>
                  </a:srgbClr>
                </a:solidFill>
                <a:effectLst>
                  <a:outerShdw blurRad="38100" dist="38100" dir="2700000" algn="tl">
                    <a:srgbClr val="000000">
                      <a:alpha val="43137"/>
                    </a:srgbClr>
                  </a:outerShdw>
                </a:effectLst>
                <a:latin typeface="Calibri"/>
                <a:ea typeface="+mj-ea"/>
                <a:cs typeface="+mj-cs"/>
              </a:rPr>
              <a:t>Recorrido de arrays</a:t>
            </a:r>
            <a:endParaRPr lang="es-ES" sz="2400" dirty="0"/>
          </a:p>
        </p:txBody>
      </p:sp>
      <p:sp>
        <p:nvSpPr>
          <p:cNvPr id="5" name="Rectangle 5">
            <a:extLst>
              <a:ext uri="{FF2B5EF4-FFF2-40B4-BE49-F238E27FC236}">
                <a16:creationId xmlns:a16="http://schemas.microsoft.com/office/drawing/2014/main" id="{5FE53DC5-0722-158F-4FC4-F1C74F05E09E}"/>
              </a:ext>
            </a:extLst>
          </p:cNvPr>
          <p:cNvSpPr/>
          <p:nvPr/>
        </p:nvSpPr>
        <p:spPr>
          <a:xfrm>
            <a:off x="2407920" y="3729695"/>
            <a:ext cx="9753600" cy="1065929"/>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Imagen 6">
            <a:extLst>
              <a:ext uri="{FF2B5EF4-FFF2-40B4-BE49-F238E27FC236}">
                <a16:creationId xmlns:a16="http://schemas.microsoft.com/office/drawing/2014/main" id="{19426D34-BB7D-6B3E-3CDD-EF174CBD4495}"/>
              </a:ext>
            </a:extLst>
          </p:cNvPr>
          <p:cNvPicPr>
            <a:picLocks noChangeAspect="1"/>
          </p:cNvPicPr>
          <p:nvPr/>
        </p:nvPicPr>
        <p:blipFill>
          <a:blip r:embed="rId3"/>
          <a:stretch>
            <a:fillRect/>
          </a:stretch>
        </p:blipFill>
        <p:spPr>
          <a:xfrm>
            <a:off x="5433510" y="4755797"/>
            <a:ext cx="945583" cy="1065929"/>
          </a:xfrm>
          <a:prstGeom prst="rect">
            <a:avLst/>
          </a:prstGeom>
        </p:spPr>
      </p:pic>
      <p:sp>
        <p:nvSpPr>
          <p:cNvPr id="9" name="Rectangle 5">
            <a:extLst>
              <a:ext uri="{FF2B5EF4-FFF2-40B4-BE49-F238E27FC236}">
                <a16:creationId xmlns:a16="http://schemas.microsoft.com/office/drawing/2014/main" id="{06176CE4-FD37-636A-C8D5-BBD6DF1D0A86}"/>
              </a:ext>
            </a:extLst>
          </p:cNvPr>
          <p:cNvSpPr/>
          <p:nvPr/>
        </p:nvSpPr>
        <p:spPr>
          <a:xfrm>
            <a:off x="3976577" y="4857276"/>
            <a:ext cx="8215423" cy="45719"/>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5">
            <a:extLst>
              <a:ext uri="{FF2B5EF4-FFF2-40B4-BE49-F238E27FC236}">
                <a16:creationId xmlns:a16="http://schemas.microsoft.com/office/drawing/2014/main" id="{DAD70708-1AD8-F72B-D8F1-29D2E0640583}"/>
              </a:ext>
            </a:extLst>
          </p:cNvPr>
          <p:cNvSpPr/>
          <p:nvPr/>
        </p:nvSpPr>
        <p:spPr>
          <a:xfrm>
            <a:off x="4069401" y="3611700"/>
            <a:ext cx="8063023" cy="45827"/>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ámara 10">
            <a:extLst>
              <a:ext uri="{FF2B5EF4-FFF2-40B4-BE49-F238E27FC236}">
                <a16:creationId xmlns:a16="http://schemas.microsoft.com/office/drawing/2014/main" id="{47FA869D-307C-CBA6-0DBD-CCF745B74161}"/>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748722" y="63518"/>
            <a:ext cx="1373396" cy="1373396"/>
          </a:xfrm>
          <a:prstGeom prst="ellipse">
            <a:avLst/>
          </a:prstGeom>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6"/>
                                        </p:tgtEl>
                                        <p:attrNameLst>
                                          <p:attrName>style.visibility</p:attrName>
                                        </p:attrNameLst>
                                      </p:cBhvr>
                                      <p:to>
                                        <p:strVal val="visible"/>
                                      </p:to>
                                    </p:set>
                                    <p:anim calcmode="discrete" valueType="clr">
                                      <p:cBhvr override="childStyle">
                                        <p:cTn id="7" dur="80"/>
                                        <p:tgtEl>
                                          <p:spTgt spid="6"/>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
                                        </p:tgtEl>
                                        <p:attrNameLst>
                                          <p:attrName>fillcolor</p:attrName>
                                        </p:attrNameLst>
                                      </p:cBhvr>
                                      <p:tavLst>
                                        <p:tav tm="0">
                                          <p:val>
                                            <p:clrVal>
                                              <a:schemeClr val="accent2"/>
                                            </p:clrVal>
                                          </p:val>
                                        </p:tav>
                                        <p:tav tm="50000">
                                          <p:val>
                                            <p:clrVal>
                                              <a:schemeClr val="hlink"/>
                                            </p:clrVal>
                                          </p:val>
                                        </p:tav>
                                      </p:tavLst>
                                    </p:anim>
                                    <p:set>
                                      <p:cBhvr>
                                        <p:cTn id="9" dur="80"/>
                                        <p:tgtEl>
                                          <p:spTgt spid="6"/>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3D2EC530-9D2F-F807-00D3-01E74BAB44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r>
              <a:rPr lang="es-ES" dirty="0"/>
              <a:t>Ejemplo</a:t>
            </a:r>
            <a:endParaRPr lang="es-ES" dirty="0">
              <a:latin typeface="Consolas" pitchFamily="49" charset="0"/>
            </a:endParaRPr>
          </a:p>
        </p:txBody>
      </p:sp>
      <p:sp>
        <p:nvSpPr>
          <p:cNvPr id="3" name="2 Marcador de contenido"/>
          <p:cNvSpPr>
            <a:spLocks noGrp="1"/>
          </p:cNvSpPr>
          <p:nvPr>
            <p:ph idx="1"/>
          </p:nvPr>
        </p:nvSpPr>
        <p:spPr>
          <a:xfrm>
            <a:off x="1981200" y="980728"/>
            <a:ext cx="8363272" cy="5110179"/>
          </a:xfrm>
        </p:spPr>
        <p:txBody>
          <a:bodyPr>
            <a:normAutofit/>
          </a:bodyPr>
          <a:lstStyle/>
          <a:p>
            <a:pPr>
              <a:spcBef>
                <a:spcPts val="0"/>
              </a:spcBef>
              <a:spcAft>
                <a:spcPts val="1200"/>
              </a:spcAft>
            </a:pPr>
            <a:r>
              <a:rPr lang="es-ES" sz="2800" dirty="0">
                <a:solidFill>
                  <a:schemeClr val="bg2">
                    <a:lumMod val="20000"/>
                    <a:lumOff val="80000"/>
                  </a:schemeClr>
                </a:solidFill>
              </a:rPr>
              <a:t>Ventas diarias de cuatro sucursales</a:t>
            </a:r>
            <a:endParaRPr lang="es-ES" sz="2800" i="0" dirty="0">
              <a:solidFill>
                <a:schemeClr val="bg2">
                  <a:lumMod val="20000"/>
                  <a:lumOff val="80000"/>
                </a:schemeClr>
              </a:solidFill>
            </a:endParaRPr>
          </a:p>
          <a:p>
            <a:pPr marL="361942" lvl="1" indent="0">
              <a:spcBef>
                <a:spcPts val="0"/>
              </a:spcBef>
              <a:spcAft>
                <a:spcPts val="600"/>
              </a:spcAft>
              <a:buClr>
                <a:srgbClr val="0F6FC6">
                  <a:lumMod val="40000"/>
                  <a:lumOff val="60000"/>
                </a:srgbClr>
              </a:buClr>
              <a:buNone/>
            </a:pPr>
            <a:r>
              <a:rPr lang="es-ES" dirty="0">
                <a:solidFill>
                  <a:prstClr val="white"/>
                </a:solidFill>
              </a:rPr>
              <a:t>Cada mes del año: ingresos de cada sucursal cada día del mes</a:t>
            </a:r>
          </a:p>
          <a:p>
            <a:pPr marL="361942" lvl="1" indent="0">
              <a:spcBef>
                <a:spcPts val="0"/>
              </a:spcBef>
              <a:spcAft>
                <a:spcPts val="600"/>
              </a:spcAft>
              <a:buClr>
                <a:srgbClr val="0F6FC6">
                  <a:lumMod val="40000"/>
                  <a:lumOff val="60000"/>
                </a:srgbClr>
              </a:buClr>
              <a:buNone/>
            </a:pPr>
            <a:r>
              <a:rPr lang="es-ES" dirty="0">
                <a:solidFill>
                  <a:prstClr val="white"/>
                </a:solidFill>
              </a:rPr>
              <a:t>Meses con distinto nº de días </a:t>
            </a:r>
            <a:r>
              <a:rPr lang="es-ES" dirty="0">
                <a:solidFill>
                  <a:prstClr val="white"/>
                </a:solidFill>
                <a:sym typeface="Wingdings" pitchFamily="2" charset="2"/>
              </a:rPr>
              <a:t> junto con la matriz de ventas mensual guardamos el nº de días del mes concreto  estructura</a:t>
            </a:r>
            <a:endParaRPr lang="es-ES" dirty="0">
              <a:solidFill>
                <a:prstClr val="white"/>
              </a:solidFill>
            </a:endParaRPr>
          </a:p>
          <a:p>
            <a:pPr marL="361942" lvl="1" indent="0">
              <a:spcBef>
                <a:spcPts val="0"/>
              </a:spcBef>
              <a:buNone/>
            </a:pPr>
            <a:r>
              <a:rPr lang="es-ES" sz="2000" dirty="0">
                <a:solidFill>
                  <a:schemeClr val="accent2">
                    <a:lumMod val="60000"/>
                    <a:lumOff val="40000"/>
                  </a:schemeClr>
                </a:solidFill>
                <a:latin typeface="Consolas" pitchFamily="49" charset="0"/>
                <a:cs typeface="Consolas" pitchFamily="49" charset="0"/>
              </a:rPr>
              <a:t>const</a:t>
            </a:r>
            <a:r>
              <a:rPr lang="es-ES" sz="2000" dirty="0">
                <a:latin typeface="Consolas" pitchFamily="49" charset="0"/>
                <a:cs typeface="Consolas" pitchFamily="49" charset="0"/>
              </a:rPr>
              <a:t> </a:t>
            </a:r>
            <a:r>
              <a:rPr lang="es-ES" sz="2000" dirty="0">
                <a:solidFill>
                  <a:srgbClr val="FFC000"/>
                </a:solidFill>
                <a:latin typeface="Consolas" pitchFamily="49" charset="0"/>
              </a:rPr>
              <a:t>int </a:t>
            </a:r>
            <a:r>
              <a:rPr lang="es-ES" sz="2000" dirty="0">
                <a:latin typeface="Consolas" pitchFamily="49" charset="0"/>
                <a:cs typeface="Consolas" pitchFamily="49" charset="0"/>
              </a:rPr>
              <a:t>DIAS = </a:t>
            </a:r>
            <a:r>
              <a:rPr lang="es-ES" sz="2000" dirty="0">
                <a:solidFill>
                  <a:srgbClr val="FFFF00"/>
                </a:solidFill>
                <a:latin typeface="Consolas" pitchFamily="49" charset="0"/>
                <a:cs typeface="Consolas" pitchFamily="49" charset="0"/>
              </a:rPr>
              <a:t>31</a:t>
            </a:r>
            <a:r>
              <a:rPr lang="es-ES" sz="2000" dirty="0">
                <a:latin typeface="Consolas" pitchFamily="49" charset="0"/>
                <a:cs typeface="Consolas" pitchFamily="49" charset="0"/>
              </a:rPr>
              <a:t>;</a:t>
            </a:r>
          </a:p>
          <a:p>
            <a:pPr marL="361942" lvl="1" indent="0">
              <a:spcBef>
                <a:spcPts val="0"/>
              </a:spcBef>
              <a:buNone/>
            </a:pPr>
            <a:r>
              <a:rPr lang="es-ES" sz="2000" dirty="0">
                <a:solidFill>
                  <a:schemeClr val="accent2">
                    <a:lumMod val="60000"/>
                    <a:lumOff val="40000"/>
                  </a:schemeClr>
                </a:solidFill>
                <a:latin typeface="Consolas" pitchFamily="49" charset="0"/>
                <a:cs typeface="Consolas" pitchFamily="49" charset="0"/>
              </a:rPr>
              <a:t>const</a:t>
            </a:r>
            <a:r>
              <a:rPr lang="es-ES" sz="2000" dirty="0">
                <a:latin typeface="Consolas" pitchFamily="49" charset="0"/>
                <a:cs typeface="Consolas" pitchFamily="49" charset="0"/>
              </a:rPr>
              <a:t> </a:t>
            </a:r>
            <a:r>
              <a:rPr lang="es-ES" sz="2000" dirty="0">
                <a:solidFill>
                  <a:srgbClr val="FFC000"/>
                </a:solidFill>
                <a:latin typeface="Consolas" pitchFamily="49" charset="0"/>
              </a:rPr>
              <a:t>int </a:t>
            </a:r>
            <a:r>
              <a:rPr lang="es-ES" sz="2000" dirty="0">
                <a:latin typeface="Consolas" pitchFamily="49" charset="0"/>
                <a:cs typeface="Consolas" pitchFamily="49" charset="0"/>
              </a:rPr>
              <a:t>SUCURSALES = </a:t>
            </a:r>
            <a:r>
              <a:rPr lang="es-ES" sz="2000" dirty="0">
                <a:solidFill>
                  <a:srgbClr val="FFFF00"/>
                </a:solidFill>
                <a:latin typeface="Consolas" pitchFamily="49" charset="0"/>
                <a:cs typeface="Consolas" pitchFamily="49" charset="0"/>
              </a:rPr>
              <a:t>4</a:t>
            </a:r>
            <a:r>
              <a:rPr lang="es-ES" sz="2000" dirty="0">
                <a:latin typeface="Consolas" pitchFamily="49" charset="0"/>
                <a:cs typeface="Consolas" pitchFamily="49" charset="0"/>
              </a:rPr>
              <a:t>;</a:t>
            </a:r>
          </a:p>
          <a:p>
            <a:pPr marL="361942" lvl="1" indent="0">
              <a:spcBef>
                <a:spcPts val="0"/>
              </a:spcBef>
              <a:buNone/>
            </a:pPr>
            <a:r>
              <a:rPr lang="es-ES" sz="2000" dirty="0">
                <a:solidFill>
                  <a:schemeClr val="accent2">
                    <a:lumMod val="60000"/>
                    <a:lumOff val="40000"/>
                  </a:schemeClr>
                </a:solidFill>
                <a:latin typeface="Consolas" pitchFamily="49" charset="0"/>
                <a:cs typeface="Consolas" pitchFamily="49" charset="0"/>
              </a:rPr>
              <a:t>typedef </a:t>
            </a:r>
            <a:r>
              <a:rPr lang="es-ES" sz="2000" dirty="0">
                <a:solidFill>
                  <a:srgbClr val="FFC000"/>
                </a:solidFill>
                <a:latin typeface="Consolas" pitchFamily="49" charset="0"/>
                <a:cs typeface="Consolas" pitchFamily="49" charset="0"/>
              </a:rPr>
              <a:t>double</a:t>
            </a:r>
            <a:r>
              <a:rPr lang="es-ES" sz="2000" dirty="0">
                <a:latin typeface="Consolas" pitchFamily="49" charset="0"/>
                <a:cs typeface="Consolas" pitchFamily="49" charset="0"/>
              </a:rPr>
              <a:t> </a:t>
            </a:r>
            <a:r>
              <a:rPr lang="es-ES" sz="2000" dirty="0" err="1">
                <a:solidFill>
                  <a:srgbClr val="FFC000"/>
                </a:solidFill>
                <a:latin typeface="Consolas" pitchFamily="49" charset="0"/>
                <a:cs typeface="Consolas" pitchFamily="49" charset="0"/>
              </a:rPr>
              <a:t>tVentaMes</a:t>
            </a:r>
            <a:r>
              <a:rPr lang="es-ES" sz="2000" dirty="0">
                <a:latin typeface="Consolas" pitchFamily="49" charset="0"/>
                <a:cs typeface="Consolas" pitchFamily="49" charset="0"/>
              </a:rPr>
              <a:t>[DIAS][SUCURSALES];</a:t>
            </a:r>
          </a:p>
          <a:p>
            <a:pPr marL="361942" lvl="1" indent="0">
              <a:spcBef>
                <a:spcPts val="0"/>
              </a:spcBef>
              <a:buNone/>
            </a:pPr>
            <a:r>
              <a:rPr lang="es-ES" sz="2000" dirty="0">
                <a:solidFill>
                  <a:schemeClr val="accent2">
                    <a:lumMod val="60000"/>
                    <a:lumOff val="40000"/>
                  </a:schemeClr>
                </a:solidFill>
                <a:latin typeface="Consolas" pitchFamily="49" charset="0"/>
                <a:cs typeface="Consolas" pitchFamily="49" charset="0"/>
              </a:rPr>
              <a:t>typedef </a:t>
            </a:r>
            <a:r>
              <a:rPr lang="es-ES" sz="2000" dirty="0">
                <a:solidFill>
                  <a:srgbClr val="FFC000"/>
                </a:solidFill>
                <a:latin typeface="Consolas" pitchFamily="49" charset="0"/>
                <a:cs typeface="Consolas" pitchFamily="49" charset="0"/>
              </a:rPr>
              <a:t>struct</a:t>
            </a:r>
            <a:r>
              <a:rPr lang="es-ES" sz="2000" dirty="0">
                <a:latin typeface="Consolas" pitchFamily="49" charset="0"/>
                <a:cs typeface="Consolas" pitchFamily="49" charset="0"/>
              </a:rPr>
              <a:t> {</a:t>
            </a:r>
          </a:p>
          <a:p>
            <a:pPr marL="361942" lvl="1" indent="0">
              <a:spcBef>
                <a:spcPts val="0"/>
              </a:spcBef>
              <a:buNone/>
            </a:pPr>
            <a:r>
              <a:rPr lang="es-ES" sz="2000" dirty="0">
                <a:latin typeface="Consolas" pitchFamily="49" charset="0"/>
                <a:cs typeface="Consolas" pitchFamily="49" charset="0"/>
              </a:rPr>
              <a:t>   </a:t>
            </a:r>
            <a:r>
              <a:rPr lang="es-ES" sz="2000" dirty="0" err="1">
                <a:solidFill>
                  <a:srgbClr val="FFC000"/>
                </a:solidFill>
                <a:latin typeface="Consolas" pitchFamily="49" charset="0"/>
                <a:cs typeface="Consolas" pitchFamily="49" charset="0"/>
              </a:rPr>
              <a:t>tVentaMes</a:t>
            </a:r>
            <a:r>
              <a:rPr lang="es-ES" sz="2000" dirty="0">
                <a:latin typeface="Consolas" pitchFamily="49" charset="0"/>
                <a:cs typeface="Consolas" pitchFamily="49" charset="0"/>
              </a:rPr>
              <a:t> ventas;</a:t>
            </a:r>
          </a:p>
          <a:p>
            <a:pPr marL="361942" lvl="1" indent="0">
              <a:spcBef>
                <a:spcPts val="0"/>
              </a:spcBef>
              <a:buNone/>
            </a:pPr>
            <a:r>
              <a:rPr lang="es-ES" sz="2000" dirty="0">
                <a:latin typeface="Consolas" pitchFamily="49" charset="0"/>
                <a:cs typeface="Consolas" pitchFamily="49" charset="0"/>
              </a:rPr>
              <a:t>   </a:t>
            </a:r>
            <a:r>
              <a:rPr lang="es-ES" sz="2000" dirty="0">
                <a:solidFill>
                  <a:srgbClr val="FFC000"/>
                </a:solidFill>
                <a:latin typeface="Consolas" pitchFamily="49" charset="0"/>
                <a:cs typeface="Consolas" pitchFamily="49" charset="0"/>
              </a:rPr>
              <a:t>int</a:t>
            </a:r>
            <a:r>
              <a:rPr lang="es-ES" sz="2000" dirty="0">
                <a:latin typeface="Consolas" pitchFamily="49" charset="0"/>
                <a:cs typeface="Consolas" pitchFamily="49" charset="0"/>
              </a:rPr>
              <a:t> </a:t>
            </a:r>
            <a:r>
              <a:rPr lang="es-ES" sz="2000" dirty="0" err="1">
                <a:latin typeface="Consolas" pitchFamily="49" charset="0"/>
                <a:cs typeface="Consolas" pitchFamily="49" charset="0"/>
              </a:rPr>
              <a:t>dias</a:t>
            </a:r>
            <a:r>
              <a:rPr lang="es-ES" sz="2000" dirty="0">
                <a:latin typeface="Consolas" pitchFamily="49" charset="0"/>
                <a:cs typeface="Consolas" pitchFamily="49" charset="0"/>
              </a:rPr>
              <a:t>;</a:t>
            </a:r>
          </a:p>
          <a:p>
            <a:pPr marL="361942" lvl="1" indent="0">
              <a:spcBef>
                <a:spcPts val="0"/>
              </a:spcBef>
              <a:buNone/>
            </a:pPr>
            <a:r>
              <a:rPr lang="es-ES" sz="2000" dirty="0">
                <a:latin typeface="Consolas" pitchFamily="49" charset="0"/>
                <a:cs typeface="Consolas" pitchFamily="49" charset="0"/>
              </a:rPr>
              <a:t>} </a:t>
            </a:r>
            <a:r>
              <a:rPr lang="es-ES" sz="2000" dirty="0" err="1">
                <a:solidFill>
                  <a:srgbClr val="FFC000"/>
                </a:solidFill>
                <a:latin typeface="Consolas" pitchFamily="49" charset="0"/>
                <a:cs typeface="Consolas" pitchFamily="49" charset="0"/>
              </a:rPr>
              <a:t>tMes</a:t>
            </a:r>
            <a:r>
              <a:rPr lang="es-ES" sz="2000" dirty="0">
                <a:latin typeface="Consolas" pitchFamily="49" charset="0"/>
                <a:cs typeface="Consolas" pitchFamily="49" charset="0"/>
              </a:rPr>
              <a:t>;</a:t>
            </a:r>
          </a:p>
          <a:p>
            <a:pPr marL="361942" lvl="1" indent="0">
              <a:spcBef>
                <a:spcPts val="0"/>
              </a:spcBef>
              <a:buNone/>
            </a:pPr>
            <a:endParaRPr lang="es-ES" sz="2000" dirty="0">
              <a:latin typeface="Consolas" pitchFamily="49" charset="0"/>
              <a:cs typeface="Consolas" pitchFamily="49" charset="0"/>
            </a:endParaRPr>
          </a:p>
          <a:p>
            <a:pPr marL="361942" lvl="1" indent="0">
              <a:spcBef>
                <a:spcPts val="0"/>
              </a:spcBef>
              <a:buNone/>
            </a:pPr>
            <a:r>
              <a:rPr lang="es-ES" sz="2000" dirty="0">
                <a:solidFill>
                  <a:schemeClr val="accent2">
                    <a:lumMod val="60000"/>
                    <a:lumOff val="40000"/>
                  </a:schemeClr>
                </a:solidFill>
                <a:latin typeface="Consolas" pitchFamily="49" charset="0"/>
                <a:cs typeface="Consolas" pitchFamily="49" charset="0"/>
              </a:rPr>
              <a:t>const</a:t>
            </a:r>
            <a:r>
              <a:rPr lang="es-ES" sz="2000" dirty="0">
                <a:latin typeface="Consolas" pitchFamily="49" charset="0"/>
                <a:cs typeface="Consolas" pitchFamily="49" charset="0"/>
              </a:rPr>
              <a:t> </a:t>
            </a:r>
            <a:r>
              <a:rPr lang="es-ES" sz="2000" dirty="0">
                <a:solidFill>
                  <a:srgbClr val="FFC000"/>
                </a:solidFill>
                <a:latin typeface="Consolas" pitchFamily="49" charset="0"/>
              </a:rPr>
              <a:t>int </a:t>
            </a:r>
            <a:r>
              <a:rPr lang="es-ES" sz="2000" dirty="0">
                <a:latin typeface="Consolas" pitchFamily="49" charset="0"/>
                <a:cs typeface="Consolas" pitchFamily="49" charset="0"/>
              </a:rPr>
              <a:t>MESES = </a:t>
            </a:r>
            <a:r>
              <a:rPr lang="es-ES" sz="2000" dirty="0">
                <a:solidFill>
                  <a:srgbClr val="FFFF00"/>
                </a:solidFill>
                <a:latin typeface="Consolas" pitchFamily="49" charset="0"/>
                <a:cs typeface="Consolas" pitchFamily="49" charset="0"/>
              </a:rPr>
              <a:t>12</a:t>
            </a:r>
            <a:r>
              <a:rPr lang="es-ES" sz="2000" dirty="0">
                <a:latin typeface="Consolas" pitchFamily="49" charset="0"/>
                <a:cs typeface="Consolas" pitchFamily="49" charset="0"/>
              </a:rPr>
              <a:t>;</a:t>
            </a:r>
          </a:p>
          <a:p>
            <a:pPr marL="361942" lvl="1" indent="0">
              <a:spcBef>
                <a:spcPts val="0"/>
              </a:spcBef>
              <a:buNone/>
            </a:pPr>
            <a:r>
              <a:rPr lang="es-ES" sz="2000" dirty="0">
                <a:solidFill>
                  <a:schemeClr val="accent2">
                    <a:lumMod val="60000"/>
                    <a:lumOff val="40000"/>
                  </a:schemeClr>
                </a:solidFill>
                <a:latin typeface="Consolas" pitchFamily="49" charset="0"/>
                <a:cs typeface="Consolas" pitchFamily="49" charset="0"/>
              </a:rPr>
              <a:t>typedef </a:t>
            </a:r>
            <a:r>
              <a:rPr lang="es-ES" sz="2000" dirty="0" err="1">
                <a:solidFill>
                  <a:srgbClr val="FFC000"/>
                </a:solidFill>
                <a:latin typeface="Consolas" pitchFamily="49" charset="0"/>
                <a:cs typeface="Consolas" pitchFamily="49" charset="0"/>
              </a:rPr>
              <a:t>tMes</a:t>
            </a:r>
            <a:r>
              <a:rPr lang="es-ES" sz="2000" dirty="0">
                <a:solidFill>
                  <a:srgbClr val="FFC000"/>
                </a:solidFill>
                <a:latin typeface="Consolas" pitchFamily="49" charset="0"/>
                <a:cs typeface="Consolas" pitchFamily="49" charset="0"/>
              </a:rPr>
              <a:t> </a:t>
            </a:r>
            <a:r>
              <a:rPr lang="es-ES" sz="2000" dirty="0" err="1">
                <a:solidFill>
                  <a:srgbClr val="FFC000"/>
                </a:solidFill>
                <a:latin typeface="Consolas" pitchFamily="49" charset="0"/>
                <a:cs typeface="Consolas" pitchFamily="49" charset="0"/>
              </a:rPr>
              <a:t>tVentaAnual</a:t>
            </a:r>
            <a:r>
              <a:rPr lang="es-ES" sz="2000" dirty="0">
                <a:latin typeface="Consolas" pitchFamily="49" charset="0"/>
                <a:cs typeface="Consolas" pitchFamily="49" charset="0"/>
              </a:rPr>
              <a:t>[MESES];</a:t>
            </a:r>
          </a:p>
          <a:p>
            <a:pPr marL="361942" lvl="1" indent="0">
              <a:spcBef>
                <a:spcPts val="0"/>
              </a:spcBef>
              <a:buNone/>
            </a:pPr>
            <a:r>
              <a:rPr lang="es-ES" sz="2000" dirty="0" err="1">
                <a:solidFill>
                  <a:srgbClr val="FFC000"/>
                </a:solidFill>
                <a:latin typeface="Consolas" pitchFamily="49" charset="0"/>
                <a:cs typeface="Consolas" pitchFamily="49" charset="0"/>
              </a:rPr>
              <a:t>tVentaAnual</a:t>
            </a:r>
            <a:r>
              <a:rPr lang="es-ES" sz="2000" dirty="0">
                <a:latin typeface="Consolas" pitchFamily="49" charset="0"/>
                <a:cs typeface="Consolas" pitchFamily="49" charset="0"/>
              </a:rPr>
              <a:t> anual;</a:t>
            </a:r>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40</a:t>
            </a:fld>
            <a:endParaRPr lang="en-US" dirty="0"/>
          </a:p>
        </p:txBody>
      </p:sp>
      <p:sp>
        <p:nvSpPr>
          <p:cNvPr id="5" name="4 Marcador de pie de página"/>
          <p:cNvSpPr>
            <a:spLocks noGrp="1"/>
          </p:cNvSpPr>
          <p:nvPr>
            <p:ph type="ftr" sz="quarter" idx="11"/>
          </p:nvPr>
        </p:nvSpPr>
        <p:spPr/>
        <p:txBody>
          <a:bodyPr/>
          <a:lstStyle/>
          <a:p>
            <a:r>
              <a:rPr lang="es-ES"/>
              <a:t>AyED I – Unidad 6</a:t>
            </a:r>
            <a:endParaRPr lang="es-ES" dirty="0"/>
          </a:p>
        </p:txBody>
      </p:sp>
      <p:sp>
        <p:nvSpPr>
          <p:cNvPr id="8" name="7 CuadroTexto"/>
          <p:cNvSpPr txBox="1"/>
          <p:nvPr/>
        </p:nvSpPr>
        <p:spPr>
          <a:xfrm>
            <a:off x="7728181" y="4197085"/>
            <a:ext cx="3639138" cy="1477328"/>
          </a:xfrm>
          <a:prstGeom prst="rect">
            <a:avLst/>
          </a:prstGeom>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spcAft>
                <a:spcPts val="300"/>
              </a:spcAft>
            </a:pPr>
            <a:r>
              <a:rPr lang="es-ES" sz="1600" dirty="0">
                <a:effectLst>
                  <a:outerShdw blurRad="38100" dist="38100" dir="2700000" algn="tl">
                    <a:srgbClr val="000000">
                      <a:alpha val="43137"/>
                    </a:srgbClr>
                  </a:outerShdw>
                </a:effectLst>
                <a:latin typeface="Consolas" pitchFamily="49" charset="0"/>
                <a:cs typeface="Consolas" pitchFamily="49" charset="0"/>
              </a:rPr>
              <a:t>anual </a:t>
            </a:r>
            <a:r>
              <a:rPr lang="es-ES" sz="1600" dirty="0">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s-ES" sz="1600" dirty="0" err="1">
                <a:solidFill>
                  <a:srgbClr val="FFC000"/>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tVentaAnual</a:t>
            </a:r>
            <a:endParaRPr lang="es-ES" sz="1600" dirty="0">
              <a:solidFill>
                <a:srgbClr val="FFC000"/>
              </a:solidFill>
              <a:effectLst>
                <a:outerShdw blurRad="38100" dist="38100" dir="2700000" algn="tl">
                  <a:srgbClr val="000000">
                    <a:alpha val="43137"/>
                  </a:srgbClr>
                </a:outerShdw>
              </a:effectLst>
              <a:latin typeface="Consolas" pitchFamily="49" charset="0"/>
              <a:cs typeface="Consolas" pitchFamily="49" charset="0"/>
              <a:sym typeface="Wingdings" pitchFamily="2" charset="2"/>
            </a:endParaRPr>
          </a:p>
          <a:p>
            <a:pPr>
              <a:spcAft>
                <a:spcPts val="300"/>
              </a:spcAft>
            </a:pPr>
            <a:r>
              <a:rPr lang="es-ES" sz="1600" dirty="0">
                <a:effectLst>
                  <a:outerShdw blurRad="38100" dist="38100" dir="2700000" algn="tl">
                    <a:srgbClr val="000000">
                      <a:alpha val="43137"/>
                    </a:srgbClr>
                  </a:outerShdw>
                </a:effectLst>
                <a:latin typeface="Consolas" pitchFamily="49" charset="0"/>
                <a:cs typeface="Consolas" pitchFamily="49" charset="0"/>
              </a:rPr>
              <a:t>anual[i] </a:t>
            </a:r>
            <a:r>
              <a:rPr lang="es-ES" sz="1600" dirty="0">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s-ES" sz="1600" dirty="0" err="1">
                <a:solidFill>
                  <a:srgbClr val="FFC000"/>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tMes</a:t>
            </a:r>
            <a:endParaRPr lang="es-ES" sz="1600" dirty="0">
              <a:solidFill>
                <a:srgbClr val="FFC000"/>
              </a:solidFill>
              <a:effectLst>
                <a:outerShdw blurRad="38100" dist="38100" dir="2700000" algn="tl">
                  <a:srgbClr val="000000">
                    <a:alpha val="43137"/>
                  </a:srgbClr>
                </a:outerShdw>
              </a:effectLst>
              <a:latin typeface="Consolas" pitchFamily="49" charset="0"/>
              <a:cs typeface="Consolas" pitchFamily="49" charset="0"/>
            </a:endParaRPr>
          </a:p>
          <a:p>
            <a:pPr>
              <a:spcAft>
                <a:spcPts val="300"/>
              </a:spcAft>
            </a:pPr>
            <a:r>
              <a:rPr lang="es-ES" sz="1600" dirty="0">
                <a:effectLst>
                  <a:outerShdw blurRad="38100" dist="38100" dir="2700000" algn="tl">
                    <a:srgbClr val="000000">
                      <a:alpha val="43137"/>
                    </a:srgbClr>
                  </a:outerShdw>
                </a:effectLst>
                <a:latin typeface="Consolas" pitchFamily="49" charset="0"/>
                <a:cs typeface="Consolas" pitchFamily="49" charset="0"/>
              </a:rPr>
              <a:t>anual[i].</a:t>
            </a:r>
            <a:r>
              <a:rPr lang="es-ES" sz="1600" dirty="0" err="1">
                <a:effectLst>
                  <a:outerShdw blurRad="38100" dist="38100" dir="2700000" algn="tl">
                    <a:srgbClr val="000000">
                      <a:alpha val="43137"/>
                    </a:srgbClr>
                  </a:outerShdw>
                </a:effectLst>
                <a:latin typeface="Consolas" pitchFamily="49" charset="0"/>
                <a:cs typeface="Consolas" pitchFamily="49" charset="0"/>
              </a:rPr>
              <a:t>dias</a:t>
            </a:r>
            <a:r>
              <a:rPr lang="es-ES" sz="1600" dirty="0">
                <a:effectLst>
                  <a:outerShdw blurRad="38100" dist="38100" dir="2700000" algn="tl">
                    <a:srgbClr val="000000">
                      <a:alpha val="43137"/>
                    </a:srgbClr>
                  </a:outerShdw>
                </a:effectLst>
                <a:latin typeface="Consolas" pitchFamily="49" charset="0"/>
                <a:cs typeface="Consolas" pitchFamily="49" charset="0"/>
              </a:rPr>
              <a:t> </a:t>
            </a:r>
            <a:r>
              <a:rPr lang="es-ES" sz="1600" dirty="0">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s-ES" sz="1600" dirty="0">
                <a:solidFill>
                  <a:srgbClr val="FFC000"/>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int</a:t>
            </a:r>
            <a:endParaRPr lang="es-ES" sz="1600" dirty="0">
              <a:solidFill>
                <a:srgbClr val="FFC000"/>
              </a:solidFill>
              <a:effectLst>
                <a:outerShdw blurRad="38100" dist="38100" dir="2700000" algn="tl">
                  <a:srgbClr val="000000">
                    <a:alpha val="43137"/>
                  </a:srgbClr>
                </a:outerShdw>
              </a:effectLst>
              <a:latin typeface="Consolas" pitchFamily="49" charset="0"/>
              <a:cs typeface="Consolas" pitchFamily="49" charset="0"/>
            </a:endParaRPr>
          </a:p>
          <a:p>
            <a:pPr>
              <a:spcAft>
                <a:spcPts val="300"/>
              </a:spcAft>
            </a:pPr>
            <a:r>
              <a:rPr lang="es-ES" sz="1600" dirty="0">
                <a:effectLst>
                  <a:outerShdw blurRad="38100" dist="38100" dir="2700000" algn="tl">
                    <a:srgbClr val="000000">
                      <a:alpha val="43137"/>
                    </a:srgbClr>
                  </a:outerShdw>
                </a:effectLst>
                <a:latin typeface="Consolas" pitchFamily="49" charset="0"/>
                <a:cs typeface="Consolas" pitchFamily="49" charset="0"/>
              </a:rPr>
              <a:t>anual[i].ventas </a:t>
            </a:r>
            <a:r>
              <a:rPr lang="es-ES" sz="1600" dirty="0">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s-ES" sz="1600" dirty="0" err="1">
                <a:solidFill>
                  <a:srgbClr val="FFC000"/>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tVentaMes</a:t>
            </a:r>
            <a:endParaRPr lang="es-ES" sz="1600" dirty="0">
              <a:solidFill>
                <a:srgbClr val="FFC000"/>
              </a:solidFill>
              <a:effectLst>
                <a:outerShdw blurRad="38100" dist="38100" dir="2700000" algn="tl">
                  <a:srgbClr val="000000">
                    <a:alpha val="43137"/>
                  </a:srgbClr>
                </a:outerShdw>
              </a:effectLst>
              <a:latin typeface="Consolas" pitchFamily="49" charset="0"/>
              <a:cs typeface="Consolas" pitchFamily="49" charset="0"/>
            </a:endParaRPr>
          </a:p>
          <a:p>
            <a:pPr>
              <a:spcAft>
                <a:spcPts val="300"/>
              </a:spcAft>
            </a:pPr>
            <a:r>
              <a:rPr lang="es-ES" sz="1600" dirty="0">
                <a:effectLst>
                  <a:outerShdw blurRad="38100" dist="38100" dir="2700000" algn="tl">
                    <a:srgbClr val="000000">
                      <a:alpha val="43137"/>
                    </a:srgbClr>
                  </a:outerShdw>
                </a:effectLst>
                <a:latin typeface="Consolas" pitchFamily="49" charset="0"/>
                <a:cs typeface="Consolas" pitchFamily="49" charset="0"/>
              </a:rPr>
              <a:t>anual[i].ventas[j][k] </a:t>
            </a:r>
            <a:r>
              <a:rPr lang="es-ES" sz="1600" dirty="0">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s-ES" sz="1600" dirty="0">
                <a:solidFill>
                  <a:srgbClr val="FFC000"/>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double</a:t>
            </a:r>
            <a:endParaRPr lang="es-ES" sz="1600" dirty="0">
              <a:solidFill>
                <a:srgbClr val="FFC000"/>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 name="Cámara 6">
            <a:extLst>
              <a:ext uri="{FF2B5EF4-FFF2-40B4-BE49-F238E27FC236}">
                <a16:creationId xmlns:a16="http://schemas.microsoft.com/office/drawing/2014/main" id="{F8280F42-51D9-5C3A-76CF-33713A94544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1000"/>
                                        <p:tgtEl>
                                          <p:spTgt spid="3">
                                            <p:txEl>
                                              <p:pRg st="3" end="3"/>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wipe(left)">
                                      <p:cBhvr>
                                        <p:cTn id="11" dur="1000"/>
                                        <p:tgtEl>
                                          <p:spTgt spid="3">
                                            <p:txEl>
                                              <p:pRg st="4" end="4"/>
                                            </p:txEl>
                                          </p:spTgt>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left)">
                                      <p:cBhvr>
                                        <p:cTn id="15" dur="10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wipe(left)">
                                      <p:cBhvr>
                                        <p:cTn id="20" dur="1000"/>
                                        <p:tgtEl>
                                          <p:spTgt spid="3">
                                            <p:txEl>
                                              <p:pRg st="6" end="6"/>
                                            </p:txEl>
                                          </p:spTgt>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wipe(left)">
                                      <p:cBhvr>
                                        <p:cTn id="24" dur="1000"/>
                                        <p:tgtEl>
                                          <p:spTgt spid="3">
                                            <p:txEl>
                                              <p:pRg st="7" end="7"/>
                                            </p:txEl>
                                          </p:spTgt>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left)">
                                      <p:cBhvr>
                                        <p:cTn id="28" dur="1000"/>
                                        <p:tgtEl>
                                          <p:spTgt spid="3">
                                            <p:txEl>
                                              <p:pRg st="8" end="8"/>
                                            </p:txEl>
                                          </p:spTgt>
                                        </p:tgtEl>
                                      </p:cBhvr>
                                    </p:animEffect>
                                  </p:childTnLst>
                                </p:cTn>
                              </p:par>
                            </p:childTnLst>
                          </p:cTn>
                        </p:par>
                        <p:par>
                          <p:cTn id="29" fill="hold">
                            <p:stCondLst>
                              <p:cond delay="3000"/>
                            </p:stCondLst>
                            <p:childTnLst>
                              <p:par>
                                <p:cTn id="30" presetID="22" presetClass="entr" presetSubtype="8" fill="hold" nodeType="after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wipe(left)">
                                      <p:cBhvr>
                                        <p:cTn id="32" dur="10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wipe(left)">
                                      <p:cBhvr>
                                        <p:cTn id="37" dur="1000"/>
                                        <p:tgtEl>
                                          <p:spTgt spid="3">
                                            <p:txEl>
                                              <p:pRg st="11" end="11"/>
                                            </p:txEl>
                                          </p:spTgt>
                                        </p:tgtEl>
                                      </p:cBhvr>
                                    </p:animEffect>
                                  </p:childTnLst>
                                </p:cTn>
                              </p:par>
                            </p:childTnLst>
                          </p:cTn>
                        </p:par>
                        <p:par>
                          <p:cTn id="38" fill="hold">
                            <p:stCondLst>
                              <p:cond delay="1000"/>
                            </p:stCondLst>
                            <p:childTnLst>
                              <p:par>
                                <p:cTn id="39" presetID="22" presetClass="entr" presetSubtype="8" fill="hold" nodeType="after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wipe(left)">
                                      <p:cBhvr>
                                        <p:cTn id="41" dur="1000"/>
                                        <p:tgtEl>
                                          <p:spTgt spid="3">
                                            <p:txEl>
                                              <p:pRg st="12" end="12"/>
                                            </p:txEl>
                                          </p:spTgt>
                                        </p:tgtEl>
                                      </p:cBhvr>
                                    </p:animEffect>
                                  </p:childTnLst>
                                </p:cTn>
                              </p:par>
                            </p:childTnLst>
                          </p:cTn>
                        </p:par>
                        <p:par>
                          <p:cTn id="42" fill="hold">
                            <p:stCondLst>
                              <p:cond delay="2000"/>
                            </p:stCondLst>
                            <p:childTnLst>
                              <p:par>
                                <p:cTn id="43" presetID="22" presetClass="entr" presetSubtype="8" fill="hold" nodeType="after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animEffect transition="in" filter="wipe(left)">
                                      <p:cBhvr>
                                        <p:cTn id="45" dur="1000"/>
                                        <p:tgtEl>
                                          <p:spTgt spid="3">
                                            <p:txEl>
                                              <p:pRg st="13" end="1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up)">
                                      <p:cBhvr>
                                        <p:cTn id="5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E61D4BDE-B2F4-27ED-409E-EE49A356E6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pPr>
              <a:spcBef>
                <a:spcPts val="0"/>
              </a:spcBef>
              <a:spcAft>
                <a:spcPts val="1200"/>
              </a:spcAft>
            </a:pPr>
            <a:r>
              <a:rPr lang="es-ES" dirty="0"/>
              <a:t>Ejemplo</a:t>
            </a:r>
          </a:p>
        </p:txBody>
      </p:sp>
      <p:sp>
        <p:nvSpPr>
          <p:cNvPr id="3" name="2 Marcador de contenido"/>
          <p:cNvSpPr>
            <a:spLocks noGrp="1"/>
          </p:cNvSpPr>
          <p:nvPr>
            <p:ph idx="1"/>
          </p:nvPr>
        </p:nvSpPr>
        <p:spPr>
          <a:xfrm>
            <a:off x="1981200" y="980728"/>
            <a:ext cx="8363272" cy="5110179"/>
          </a:xfrm>
        </p:spPr>
        <p:txBody>
          <a:bodyPr>
            <a:normAutofit/>
          </a:bodyPr>
          <a:lstStyle/>
          <a:p>
            <a:pPr marL="361942" lvl="1" indent="0">
              <a:spcBef>
                <a:spcPts val="0"/>
              </a:spcBef>
              <a:buNone/>
            </a:pPr>
            <a:endParaRPr lang="es-ES" dirty="0">
              <a:cs typeface="Consolas" pitchFamily="49" charset="0"/>
            </a:endParaRPr>
          </a:p>
          <a:p>
            <a:pPr marL="361942" lvl="1" indent="0">
              <a:spcBef>
                <a:spcPts val="0"/>
              </a:spcBef>
              <a:spcAft>
                <a:spcPts val="600"/>
              </a:spcAft>
              <a:buNone/>
            </a:pPr>
            <a:r>
              <a:rPr lang="es-ES" dirty="0">
                <a:cs typeface="Consolas" pitchFamily="49" charset="0"/>
              </a:rPr>
              <a:t>Cálculo de las ventas</a:t>
            </a:r>
            <a:br>
              <a:rPr lang="es-ES" dirty="0">
                <a:cs typeface="Consolas" pitchFamily="49" charset="0"/>
              </a:rPr>
            </a:br>
            <a:r>
              <a:rPr lang="es-ES" dirty="0">
                <a:cs typeface="Consolas" pitchFamily="49" charset="0"/>
              </a:rPr>
              <a:t>de todo el año:</a:t>
            </a:r>
          </a:p>
          <a:p>
            <a:pPr marL="361942" lvl="1" indent="0">
              <a:spcBef>
                <a:spcPts val="0"/>
              </a:spcBef>
              <a:spcAft>
                <a:spcPts val="600"/>
              </a:spcAft>
              <a:buNone/>
              <a:tabLst>
                <a:tab pos="714357" algn="l"/>
                <a:tab pos="1076298" algn="l"/>
                <a:tab pos="1438239" algn="l"/>
              </a:tabLst>
            </a:pPr>
            <a:r>
              <a:rPr lang="es-ES" dirty="0">
                <a:cs typeface="Consolas" pitchFamily="49" charset="0"/>
              </a:rPr>
              <a:t>Para cada mes...</a:t>
            </a:r>
          </a:p>
          <a:p>
            <a:pPr marL="361942" lvl="1" indent="0">
              <a:spcBef>
                <a:spcPts val="0"/>
              </a:spcBef>
              <a:spcAft>
                <a:spcPts val="600"/>
              </a:spcAft>
              <a:buNone/>
              <a:tabLst>
                <a:tab pos="714357" algn="l"/>
                <a:tab pos="1076298" algn="l"/>
                <a:tab pos="1438239" algn="l"/>
              </a:tabLst>
            </a:pPr>
            <a:r>
              <a:rPr lang="es-ES" dirty="0">
                <a:cs typeface="Consolas" pitchFamily="49" charset="0"/>
              </a:rPr>
              <a:t>	Para cada día del mes...</a:t>
            </a:r>
          </a:p>
          <a:p>
            <a:pPr marL="361942" lvl="1" indent="0">
              <a:spcBef>
                <a:spcPts val="0"/>
              </a:spcBef>
              <a:spcAft>
                <a:spcPts val="600"/>
              </a:spcAft>
              <a:buNone/>
              <a:tabLst>
                <a:tab pos="714357" algn="l"/>
                <a:tab pos="1076298" algn="l"/>
                <a:tab pos="1438239" algn="l"/>
              </a:tabLst>
            </a:pPr>
            <a:r>
              <a:rPr lang="es-ES" dirty="0">
                <a:cs typeface="Consolas" pitchFamily="49" charset="0"/>
              </a:rPr>
              <a:t>		Para cada sucursal...</a:t>
            </a:r>
          </a:p>
          <a:p>
            <a:pPr marL="361942" lvl="1" indent="0">
              <a:spcBef>
                <a:spcPts val="0"/>
              </a:spcBef>
              <a:spcAft>
                <a:spcPts val="1800"/>
              </a:spcAft>
              <a:buNone/>
              <a:tabLst>
                <a:tab pos="714357" algn="l"/>
                <a:tab pos="1076298" algn="l"/>
                <a:tab pos="1438239" algn="l"/>
              </a:tabLst>
            </a:pPr>
            <a:r>
              <a:rPr lang="es-ES" dirty="0">
                <a:cs typeface="Consolas" pitchFamily="49" charset="0"/>
              </a:rPr>
              <a:t>			Acumular las ventas</a:t>
            </a:r>
          </a:p>
          <a:p>
            <a:pPr marL="361942" lvl="1" indent="0">
              <a:lnSpc>
                <a:spcPts val="2200"/>
              </a:lnSpc>
              <a:spcBef>
                <a:spcPts val="0"/>
              </a:spcBef>
              <a:buNone/>
            </a:pPr>
            <a:r>
              <a:rPr lang="es-ES" sz="2000" dirty="0">
                <a:solidFill>
                  <a:srgbClr val="FFC000"/>
                </a:solidFill>
                <a:latin typeface="Consolas" pitchFamily="49" charset="0"/>
                <a:cs typeface="Consolas" pitchFamily="49" charset="0"/>
              </a:rPr>
              <a:t>double</a:t>
            </a:r>
            <a:r>
              <a:rPr lang="es-ES" sz="2000" dirty="0">
                <a:latin typeface="Consolas" pitchFamily="49" charset="0"/>
                <a:cs typeface="Consolas" pitchFamily="49" charset="0"/>
              </a:rPr>
              <a:t> total = </a:t>
            </a:r>
            <a:r>
              <a:rPr lang="es-ES" sz="2000" dirty="0">
                <a:solidFill>
                  <a:srgbClr val="FFFF00"/>
                </a:solidFill>
                <a:latin typeface="Consolas" pitchFamily="49" charset="0"/>
                <a:cs typeface="Consolas" pitchFamily="49" charset="0"/>
              </a:rPr>
              <a:t>0</a:t>
            </a:r>
            <a:r>
              <a:rPr lang="es-ES" sz="2000" dirty="0">
                <a:latin typeface="Consolas" pitchFamily="49" charset="0"/>
                <a:cs typeface="Consolas" pitchFamily="49" charset="0"/>
              </a:rPr>
              <a:t>;</a:t>
            </a:r>
          </a:p>
          <a:p>
            <a:pPr marL="361942" lvl="1" indent="0">
              <a:lnSpc>
                <a:spcPts val="2200"/>
              </a:lnSpc>
              <a:spcBef>
                <a:spcPts val="0"/>
              </a:spcBef>
              <a:buNone/>
            </a:pPr>
            <a:r>
              <a:rPr lang="es-ES" sz="2000" dirty="0">
                <a:solidFill>
                  <a:schemeClr val="accent2">
                    <a:lumMod val="60000"/>
                    <a:lumOff val="40000"/>
                  </a:schemeClr>
                </a:solidFill>
                <a:latin typeface="Consolas" pitchFamily="49" charset="0"/>
                <a:cs typeface="Consolas" pitchFamily="49" charset="0"/>
              </a:rPr>
              <a:t>for</a:t>
            </a:r>
            <a:r>
              <a:rPr lang="es-ES" sz="2000" dirty="0">
                <a:latin typeface="Consolas" pitchFamily="49" charset="0"/>
                <a:cs typeface="Consolas" pitchFamily="49" charset="0"/>
              </a:rPr>
              <a:t> (</a:t>
            </a:r>
            <a:r>
              <a:rPr lang="es-ES" sz="2000" dirty="0">
                <a:solidFill>
                  <a:srgbClr val="FFC000"/>
                </a:solidFill>
                <a:latin typeface="Consolas" pitchFamily="49" charset="0"/>
                <a:cs typeface="Consolas" pitchFamily="49" charset="0"/>
              </a:rPr>
              <a:t>int</a:t>
            </a:r>
            <a:r>
              <a:rPr lang="es-ES" sz="2000" dirty="0">
                <a:latin typeface="Consolas" pitchFamily="49" charset="0"/>
                <a:cs typeface="Consolas" pitchFamily="49" charset="0"/>
              </a:rPr>
              <a:t> mes = </a:t>
            </a:r>
            <a:r>
              <a:rPr lang="es-ES" sz="2000" dirty="0">
                <a:solidFill>
                  <a:srgbClr val="FFFF00"/>
                </a:solidFill>
                <a:latin typeface="Consolas" pitchFamily="49" charset="0"/>
                <a:cs typeface="Consolas" pitchFamily="49" charset="0"/>
              </a:rPr>
              <a:t>0</a:t>
            </a:r>
            <a:r>
              <a:rPr lang="es-ES" sz="2000" dirty="0">
                <a:latin typeface="Consolas" pitchFamily="49" charset="0"/>
                <a:cs typeface="Consolas" pitchFamily="49" charset="0"/>
              </a:rPr>
              <a:t>; mes &lt; MESES; mes++) {</a:t>
            </a:r>
          </a:p>
          <a:p>
            <a:pPr marL="361942" lvl="1" indent="0">
              <a:lnSpc>
                <a:spcPts val="2200"/>
              </a:lnSpc>
              <a:spcBef>
                <a:spcPts val="0"/>
              </a:spcBef>
              <a:buNone/>
            </a:pPr>
            <a:r>
              <a:rPr lang="es-ES" sz="2000" dirty="0">
                <a:latin typeface="Consolas" pitchFamily="49" charset="0"/>
                <a:cs typeface="Consolas" pitchFamily="49" charset="0"/>
              </a:rPr>
              <a:t>   </a:t>
            </a:r>
            <a:r>
              <a:rPr lang="es-ES" sz="2000" dirty="0">
                <a:solidFill>
                  <a:schemeClr val="accent2">
                    <a:lumMod val="60000"/>
                    <a:lumOff val="40000"/>
                  </a:schemeClr>
                </a:solidFill>
                <a:latin typeface="Consolas" pitchFamily="49" charset="0"/>
                <a:cs typeface="Consolas" pitchFamily="49" charset="0"/>
              </a:rPr>
              <a:t>for</a:t>
            </a:r>
            <a:r>
              <a:rPr lang="es-ES" sz="2000" dirty="0">
                <a:latin typeface="Consolas" pitchFamily="49" charset="0"/>
                <a:cs typeface="Consolas" pitchFamily="49" charset="0"/>
              </a:rPr>
              <a:t> (</a:t>
            </a:r>
            <a:r>
              <a:rPr lang="es-ES" sz="2000" dirty="0">
                <a:solidFill>
                  <a:srgbClr val="FFC000"/>
                </a:solidFill>
                <a:latin typeface="Consolas" pitchFamily="49" charset="0"/>
                <a:cs typeface="Consolas" pitchFamily="49" charset="0"/>
              </a:rPr>
              <a:t>int</a:t>
            </a:r>
            <a:r>
              <a:rPr lang="es-ES" sz="2000" dirty="0">
                <a:latin typeface="Consolas" pitchFamily="49" charset="0"/>
                <a:cs typeface="Consolas" pitchFamily="49" charset="0"/>
              </a:rPr>
              <a:t> </a:t>
            </a:r>
            <a:r>
              <a:rPr lang="es-ES" sz="2000" dirty="0" err="1">
                <a:latin typeface="Consolas" pitchFamily="49" charset="0"/>
                <a:cs typeface="Consolas" pitchFamily="49" charset="0"/>
              </a:rPr>
              <a:t>dia</a:t>
            </a:r>
            <a:r>
              <a:rPr lang="es-ES" sz="2000" dirty="0">
                <a:latin typeface="Consolas" pitchFamily="49" charset="0"/>
                <a:cs typeface="Consolas" pitchFamily="49" charset="0"/>
              </a:rPr>
              <a:t> = </a:t>
            </a:r>
            <a:r>
              <a:rPr lang="es-ES" sz="2000" dirty="0">
                <a:solidFill>
                  <a:srgbClr val="FFFF00"/>
                </a:solidFill>
                <a:latin typeface="Consolas" pitchFamily="49" charset="0"/>
                <a:cs typeface="Consolas" pitchFamily="49" charset="0"/>
              </a:rPr>
              <a:t>0</a:t>
            </a:r>
            <a:r>
              <a:rPr lang="es-ES" sz="2000" dirty="0">
                <a:latin typeface="Consolas" pitchFamily="49" charset="0"/>
                <a:cs typeface="Consolas" pitchFamily="49" charset="0"/>
              </a:rPr>
              <a:t>; </a:t>
            </a:r>
            <a:r>
              <a:rPr lang="es-ES" sz="2000" dirty="0" err="1">
                <a:latin typeface="Consolas" pitchFamily="49" charset="0"/>
                <a:cs typeface="Consolas" pitchFamily="49" charset="0"/>
              </a:rPr>
              <a:t>dia</a:t>
            </a:r>
            <a:r>
              <a:rPr lang="es-ES" sz="2000" dirty="0">
                <a:latin typeface="Consolas" pitchFamily="49" charset="0"/>
                <a:cs typeface="Consolas" pitchFamily="49" charset="0"/>
              </a:rPr>
              <a:t> &lt; anual[mes].</a:t>
            </a:r>
            <a:r>
              <a:rPr lang="es-ES" sz="2000" dirty="0" err="1">
                <a:latin typeface="Consolas" pitchFamily="49" charset="0"/>
                <a:cs typeface="Consolas" pitchFamily="49" charset="0"/>
              </a:rPr>
              <a:t>dias</a:t>
            </a:r>
            <a:r>
              <a:rPr lang="es-ES" sz="2000" dirty="0">
                <a:latin typeface="Consolas" pitchFamily="49" charset="0"/>
                <a:cs typeface="Consolas" pitchFamily="49" charset="0"/>
              </a:rPr>
              <a:t>; </a:t>
            </a:r>
            <a:r>
              <a:rPr lang="es-ES" sz="2000" dirty="0" err="1">
                <a:latin typeface="Consolas" pitchFamily="49" charset="0"/>
                <a:cs typeface="Consolas" pitchFamily="49" charset="0"/>
              </a:rPr>
              <a:t>dia</a:t>
            </a:r>
            <a:r>
              <a:rPr lang="es-ES" sz="2000" dirty="0">
                <a:latin typeface="Consolas" pitchFamily="49" charset="0"/>
                <a:cs typeface="Consolas" pitchFamily="49" charset="0"/>
              </a:rPr>
              <a:t>++) {</a:t>
            </a:r>
          </a:p>
          <a:p>
            <a:pPr marL="361942" lvl="1" indent="0">
              <a:lnSpc>
                <a:spcPts val="2200"/>
              </a:lnSpc>
              <a:spcBef>
                <a:spcPts val="0"/>
              </a:spcBef>
              <a:buNone/>
            </a:pPr>
            <a:r>
              <a:rPr lang="es-ES" sz="2000" dirty="0">
                <a:latin typeface="Consolas" pitchFamily="49" charset="0"/>
                <a:cs typeface="Consolas" pitchFamily="49" charset="0"/>
              </a:rPr>
              <a:t>      </a:t>
            </a:r>
            <a:r>
              <a:rPr lang="es-ES" sz="2000" dirty="0">
                <a:solidFill>
                  <a:schemeClr val="accent2">
                    <a:lumMod val="60000"/>
                    <a:lumOff val="40000"/>
                  </a:schemeClr>
                </a:solidFill>
                <a:latin typeface="Consolas" pitchFamily="49" charset="0"/>
                <a:cs typeface="Consolas" pitchFamily="49" charset="0"/>
              </a:rPr>
              <a:t>for</a:t>
            </a:r>
            <a:r>
              <a:rPr lang="es-ES" sz="2000" dirty="0">
                <a:latin typeface="Consolas" pitchFamily="49" charset="0"/>
                <a:cs typeface="Consolas" pitchFamily="49" charset="0"/>
              </a:rPr>
              <a:t> (</a:t>
            </a:r>
            <a:r>
              <a:rPr lang="es-ES" sz="2000" dirty="0">
                <a:solidFill>
                  <a:srgbClr val="FFC000"/>
                </a:solidFill>
                <a:latin typeface="Consolas" pitchFamily="49" charset="0"/>
                <a:cs typeface="Consolas" pitchFamily="49" charset="0"/>
              </a:rPr>
              <a:t>int</a:t>
            </a:r>
            <a:r>
              <a:rPr lang="es-ES" sz="2000" dirty="0">
                <a:latin typeface="Consolas" pitchFamily="49" charset="0"/>
                <a:cs typeface="Consolas" pitchFamily="49" charset="0"/>
              </a:rPr>
              <a:t> </a:t>
            </a:r>
            <a:r>
              <a:rPr lang="es-ES" sz="2000" dirty="0" err="1">
                <a:latin typeface="Consolas" pitchFamily="49" charset="0"/>
                <a:cs typeface="Consolas" pitchFamily="49" charset="0"/>
              </a:rPr>
              <a:t>suc</a:t>
            </a:r>
            <a:r>
              <a:rPr lang="es-ES" sz="2000" dirty="0">
                <a:latin typeface="Consolas" pitchFamily="49" charset="0"/>
                <a:cs typeface="Consolas" pitchFamily="49" charset="0"/>
              </a:rPr>
              <a:t> = </a:t>
            </a:r>
            <a:r>
              <a:rPr lang="es-ES" sz="2000" dirty="0">
                <a:solidFill>
                  <a:srgbClr val="FFFF00"/>
                </a:solidFill>
                <a:latin typeface="Consolas" pitchFamily="49" charset="0"/>
                <a:cs typeface="Consolas" pitchFamily="49" charset="0"/>
              </a:rPr>
              <a:t>0</a:t>
            </a:r>
            <a:r>
              <a:rPr lang="es-ES" sz="2000" dirty="0">
                <a:latin typeface="Consolas" pitchFamily="49" charset="0"/>
                <a:cs typeface="Consolas" pitchFamily="49" charset="0"/>
              </a:rPr>
              <a:t>; </a:t>
            </a:r>
            <a:r>
              <a:rPr lang="es-ES" sz="2000" dirty="0" err="1">
                <a:latin typeface="Consolas" pitchFamily="49" charset="0"/>
                <a:cs typeface="Consolas" pitchFamily="49" charset="0"/>
              </a:rPr>
              <a:t>suc</a:t>
            </a:r>
            <a:r>
              <a:rPr lang="es-ES" sz="2000" dirty="0">
                <a:latin typeface="Consolas" pitchFamily="49" charset="0"/>
                <a:cs typeface="Consolas" pitchFamily="49" charset="0"/>
              </a:rPr>
              <a:t> &lt; SUCURSALES; </a:t>
            </a:r>
            <a:r>
              <a:rPr lang="es-ES" sz="2000" dirty="0" err="1">
                <a:latin typeface="Consolas" pitchFamily="49" charset="0"/>
                <a:cs typeface="Consolas" pitchFamily="49" charset="0"/>
              </a:rPr>
              <a:t>suc</a:t>
            </a:r>
            <a:r>
              <a:rPr lang="es-ES" sz="2000" dirty="0">
                <a:latin typeface="Consolas" pitchFamily="49" charset="0"/>
                <a:cs typeface="Consolas" pitchFamily="49" charset="0"/>
              </a:rPr>
              <a:t>++) {</a:t>
            </a:r>
          </a:p>
          <a:p>
            <a:pPr marL="361942" lvl="1" indent="0">
              <a:lnSpc>
                <a:spcPts val="2200"/>
              </a:lnSpc>
              <a:spcBef>
                <a:spcPts val="0"/>
              </a:spcBef>
              <a:buNone/>
            </a:pPr>
            <a:r>
              <a:rPr lang="es-ES" sz="2000" dirty="0">
                <a:latin typeface="Consolas" pitchFamily="49" charset="0"/>
                <a:cs typeface="Consolas" pitchFamily="49" charset="0"/>
              </a:rPr>
              <a:t>         total = total + anual[mes].ventas[</a:t>
            </a:r>
            <a:r>
              <a:rPr lang="es-ES" sz="2000" dirty="0" err="1">
                <a:latin typeface="Consolas" pitchFamily="49" charset="0"/>
                <a:cs typeface="Consolas" pitchFamily="49" charset="0"/>
              </a:rPr>
              <a:t>dia</a:t>
            </a:r>
            <a:r>
              <a:rPr lang="es-ES" sz="2000" dirty="0">
                <a:latin typeface="Consolas" pitchFamily="49" charset="0"/>
                <a:cs typeface="Consolas" pitchFamily="49" charset="0"/>
              </a:rPr>
              <a:t>][</a:t>
            </a:r>
            <a:r>
              <a:rPr lang="es-ES" sz="2000" dirty="0" err="1">
                <a:latin typeface="Consolas" pitchFamily="49" charset="0"/>
                <a:cs typeface="Consolas" pitchFamily="49" charset="0"/>
              </a:rPr>
              <a:t>suc</a:t>
            </a:r>
            <a:r>
              <a:rPr lang="es-ES" sz="2000" dirty="0">
                <a:latin typeface="Consolas" pitchFamily="49" charset="0"/>
                <a:cs typeface="Consolas" pitchFamily="49" charset="0"/>
              </a:rPr>
              <a:t>];</a:t>
            </a:r>
          </a:p>
          <a:p>
            <a:pPr marL="361942" lvl="1" indent="0">
              <a:lnSpc>
                <a:spcPts val="2200"/>
              </a:lnSpc>
              <a:spcBef>
                <a:spcPts val="0"/>
              </a:spcBef>
              <a:buNone/>
            </a:pPr>
            <a:r>
              <a:rPr lang="es-ES" sz="2000" dirty="0">
                <a:latin typeface="Consolas" pitchFamily="49" charset="0"/>
                <a:cs typeface="Consolas" pitchFamily="49" charset="0"/>
              </a:rPr>
              <a:t>      }</a:t>
            </a:r>
          </a:p>
          <a:p>
            <a:pPr marL="361942" lvl="1" indent="0">
              <a:lnSpc>
                <a:spcPts val="2200"/>
              </a:lnSpc>
              <a:spcBef>
                <a:spcPts val="0"/>
              </a:spcBef>
              <a:buNone/>
            </a:pPr>
            <a:r>
              <a:rPr lang="es-ES" sz="2000" dirty="0">
                <a:latin typeface="Consolas" pitchFamily="49" charset="0"/>
                <a:cs typeface="Consolas" pitchFamily="49" charset="0"/>
              </a:rPr>
              <a:t>   }</a:t>
            </a:r>
          </a:p>
          <a:p>
            <a:pPr marL="361942" lvl="1" indent="0">
              <a:lnSpc>
                <a:spcPts val="2200"/>
              </a:lnSpc>
              <a:spcBef>
                <a:spcPts val="0"/>
              </a:spcBef>
              <a:buNone/>
            </a:pPr>
            <a:r>
              <a:rPr lang="es-ES" sz="2000" dirty="0">
                <a:latin typeface="Consolas" pitchFamily="49" charset="0"/>
                <a:cs typeface="Consolas" pitchFamily="49" charset="0"/>
              </a:rPr>
              <a:t>}</a:t>
            </a:r>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41</a:t>
            </a:fld>
            <a:endParaRPr lang="en-US" dirty="0"/>
          </a:p>
        </p:txBody>
      </p:sp>
      <p:sp>
        <p:nvSpPr>
          <p:cNvPr id="5" name="4 Marcador de pie de página"/>
          <p:cNvSpPr>
            <a:spLocks noGrp="1"/>
          </p:cNvSpPr>
          <p:nvPr>
            <p:ph type="ftr" sz="quarter" idx="11"/>
          </p:nvPr>
        </p:nvSpPr>
        <p:spPr/>
        <p:txBody>
          <a:bodyPr/>
          <a:lstStyle/>
          <a:p>
            <a:r>
              <a:rPr lang="es-ES"/>
              <a:t>AyED I – Unidad 6</a:t>
            </a:r>
            <a:endParaRPr lang="es-ES" dirty="0"/>
          </a:p>
        </p:txBody>
      </p:sp>
      <p:sp>
        <p:nvSpPr>
          <p:cNvPr id="6" name="5 Rectángulo"/>
          <p:cNvSpPr/>
          <p:nvPr/>
        </p:nvSpPr>
        <p:spPr>
          <a:xfrm>
            <a:off x="6466384" y="980730"/>
            <a:ext cx="3744416" cy="2677656"/>
          </a:xfrm>
          <a:prstGeom prst="rect">
            <a:avLst/>
          </a:prstGeom>
          <a:ln w="28575">
            <a:solidFill>
              <a:schemeClr val="accent1"/>
            </a:solidFill>
          </a:ln>
        </p:spPr>
        <p:txBody>
          <a:bodyPr wrap="square">
            <a:spAutoFit/>
          </a:bodyPr>
          <a:lstStyle/>
          <a:p>
            <a:pPr marL="361942" lvl="1">
              <a:buSzPct val="100000"/>
            </a:pPr>
            <a:r>
              <a:rPr lang="es-ES" sz="1400" dirty="0">
                <a:solidFill>
                  <a:schemeClr val="accent2">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const</a:t>
            </a:r>
            <a:r>
              <a:rPr lang="es-ES" sz="1400" dirty="0">
                <a:effectLst>
                  <a:outerShdw blurRad="38100" dist="38100" dir="2700000" algn="tl">
                    <a:srgbClr val="000000">
                      <a:alpha val="43137"/>
                    </a:srgbClr>
                  </a:outerShdw>
                </a:effectLst>
                <a:latin typeface="Consolas" pitchFamily="49" charset="0"/>
                <a:cs typeface="Consolas" pitchFamily="49" charset="0"/>
              </a:rPr>
              <a:t> </a:t>
            </a:r>
            <a:r>
              <a:rPr lang="es-ES" sz="1400" dirty="0">
                <a:solidFill>
                  <a:srgbClr val="FFC000"/>
                </a:solidFill>
                <a:effectLst>
                  <a:outerShdw blurRad="38100" dist="38100" dir="2700000" algn="tl">
                    <a:srgbClr val="000000">
                      <a:alpha val="43137"/>
                    </a:srgbClr>
                  </a:outerShdw>
                </a:effectLst>
                <a:latin typeface="Consolas" pitchFamily="49" charset="0"/>
              </a:rPr>
              <a:t>int </a:t>
            </a:r>
            <a:r>
              <a:rPr lang="es-ES" sz="1400" dirty="0" err="1">
                <a:effectLst>
                  <a:outerShdw blurRad="38100" dist="38100" dir="2700000" algn="tl">
                    <a:srgbClr val="000000">
                      <a:alpha val="43137"/>
                    </a:srgbClr>
                  </a:outerShdw>
                </a:effectLst>
                <a:latin typeface="Consolas" pitchFamily="49" charset="0"/>
                <a:cs typeface="Consolas" pitchFamily="49" charset="0"/>
              </a:rPr>
              <a:t>DIAS</a:t>
            </a:r>
            <a:r>
              <a:rPr lang="es-ES" sz="1400" dirty="0">
                <a:effectLst>
                  <a:outerShdw blurRad="38100" dist="38100" dir="2700000" algn="tl">
                    <a:srgbClr val="000000">
                      <a:alpha val="43137"/>
                    </a:srgbClr>
                  </a:outerShdw>
                </a:effectLst>
                <a:latin typeface="Consolas" pitchFamily="49" charset="0"/>
                <a:cs typeface="Consolas" pitchFamily="49" charset="0"/>
              </a:rPr>
              <a:t> = </a:t>
            </a:r>
            <a:r>
              <a:rPr lang="es-ES" sz="1400" dirty="0">
                <a:solidFill>
                  <a:srgbClr val="FFFF00"/>
                </a:solidFill>
                <a:effectLst>
                  <a:outerShdw blurRad="38100" dist="38100" dir="2700000" algn="tl">
                    <a:srgbClr val="000000">
                      <a:alpha val="43137"/>
                    </a:srgbClr>
                  </a:outerShdw>
                </a:effectLst>
                <a:latin typeface="Consolas" pitchFamily="49" charset="0"/>
                <a:cs typeface="Consolas" pitchFamily="49" charset="0"/>
              </a:rPr>
              <a:t>31</a:t>
            </a:r>
            <a:r>
              <a:rPr lang="es-ES" sz="1400" dirty="0">
                <a:effectLst>
                  <a:outerShdw blurRad="38100" dist="38100" dir="2700000" algn="tl">
                    <a:srgbClr val="000000">
                      <a:alpha val="43137"/>
                    </a:srgbClr>
                  </a:outerShdw>
                </a:effectLst>
                <a:latin typeface="Consolas" pitchFamily="49" charset="0"/>
                <a:cs typeface="Consolas" pitchFamily="49" charset="0"/>
              </a:rPr>
              <a:t>;</a:t>
            </a:r>
          </a:p>
          <a:p>
            <a:pPr marL="361942" lvl="1">
              <a:buSzPct val="100000"/>
            </a:pPr>
            <a:r>
              <a:rPr lang="es-ES" sz="1400" dirty="0">
                <a:solidFill>
                  <a:schemeClr val="accent2">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const</a:t>
            </a:r>
            <a:r>
              <a:rPr lang="es-ES" sz="1400" dirty="0">
                <a:effectLst>
                  <a:outerShdw blurRad="38100" dist="38100" dir="2700000" algn="tl">
                    <a:srgbClr val="000000">
                      <a:alpha val="43137"/>
                    </a:srgbClr>
                  </a:outerShdw>
                </a:effectLst>
                <a:latin typeface="Consolas" pitchFamily="49" charset="0"/>
                <a:cs typeface="Consolas" pitchFamily="49" charset="0"/>
              </a:rPr>
              <a:t> </a:t>
            </a:r>
            <a:r>
              <a:rPr lang="es-ES" sz="1400" dirty="0">
                <a:solidFill>
                  <a:srgbClr val="FFC000"/>
                </a:solidFill>
                <a:effectLst>
                  <a:outerShdw blurRad="38100" dist="38100" dir="2700000" algn="tl">
                    <a:srgbClr val="000000">
                      <a:alpha val="43137"/>
                    </a:srgbClr>
                  </a:outerShdw>
                </a:effectLst>
                <a:latin typeface="Consolas" pitchFamily="49" charset="0"/>
              </a:rPr>
              <a:t>int </a:t>
            </a:r>
            <a:r>
              <a:rPr lang="es-ES" sz="1400" dirty="0">
                <a:effectLst>
                  <a:outerShdw blurRad="38100" dist="38100" dir="2700000" algn="tl">
                    <a:srgbClr val="000000">
                      <a:alpha val="43137"/>
                    </a:srgbClr>
                  </a:outerShdw>
                </a:effectLst>
                <a:latin typeface="Consolas" pitchFamily="49" charset="0"/>
                <a:cs typeface="Consolas" pitchFamily="49" charset="0"/>
              </a:rPr>
              <a:t>SUCURSALES = </a:t>
            </a:r>
            <a:r>
              <a:rPr lang="es-ES" sz="1400" dirty="0">
                <a:solidFill>
                  <a:srgbClr val="FFFF00"/>
                </a:solidFill>
                <a:effectLst>
                  <a:outerShdw blurRad="38100" dist="38100" dir="2700000" algn="tl">
                    <a:srgbClr val="000000">
                      <a:alpha val="43137"/>
                    </a:srgbClr>
                  </a:outerShdw>
                </a:effectLst>
                <a:latin typeface="Consolas" pitchFamily="49" charset="0"/>
                <a:cs typeface="Consolas" pitchFamily="49" charset="0"/>
              </a:rPr>
              <a:t>4</a:t>
            </a:r>
            <a:r>
              <a:rPr lang="es-ES" sz="1400" dirty="0">
                <a:effectLst>
                  <a:outerShdw blurRad="38100" dist="38100" dir="2700000" algn="tl">
                    <a:srgbClr val="000000">
                      <a:alpha val="43137"/>
                    </a:srgbClr>
                  </a:outerShdw>
                </a:effectLst>
                <a:latin typeface="Consolas" pitchFamily="49" charset="0"/>
                <a:cs typeface="Consolas" pitchFamily="49" charset="0"/>
              </a:rPr>
              <a:t>;</a:t>
            </a:r>
          </a:p>
          <a:p>
            <a:pPr marL="361942" lvl="1">
              <a:buSzPct val="100000"/>
            </a:pPr>
            <a:r>
              <a:rPr lang="es-ES" sz="1400" dirty="0">
                <a:solidFill>
                  <a:schemeClr val="accent2">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typedef </a:t>
            </a:r>
            <a:r>
              <a:rPr lang="es-ES" sz="1400" dirty="0">
                <a:solidFill>
                  <a:srgbClr val="FFC000"/>
                </a:solidFill>
                <a:effectLst>
                  <a:outerShdw blurRad="38100" dist="38100" dir="2700000" algn="tl">
                    <a:srgbClr val="000000">
                      <a:alpha val="43137"/>
                    </a:srgbClr>
                  </a:outerShdw>
                </a:effectLst>
                <a:latin typeface="Consolas" pitchFamily="49" charset="0"/>
                <a:cs typeface="Consolas" pitchFamily="49" charset="0"/>
              </a:rPr>
              <a:t>double</a:t>
            </a:r>
            <a:r>
              <a:rPr lang="es-ES" sz="1400" dirty="0">
                <a:effectLst>
                  <a:outerShdw blurRad="38100" dist="38100" dir="2700000" algn="tl">
                    <a:srgbClr val="000000">
                      <a:alpha val="43137"/>
                    </a:srgbClr>
                  </a:outerShdw>
                </a:effectLst>
                <a:latin typeface="Consolas" pitchFamily="49" charset="0"/>
                <a:cs typeface="Consolas" pitchFamily="49" charset="0"/>
              </a:rPr>
              <a:t> </a:t>
            </a:r>
            <a:r>
              <a:rPr lang="es-ES" sz="1400" dirty="0" err="1">
                <a:solidFill>
                  <a:srgbClr val="FFC000"/>
                </a:solidFill>
                <a:effectLst>
                  <a:outerShdw blurRad="38100" dist="38100" dir="2700000" algn="tl">
                    <a:srgbClr val="000000">
                      <a:alpha val="43137"/>
                    </a:srgbClr>
                  </a:outerShdw>
                </a:effectLst>
                <a:latin typeface="Consolas" pitchFamily="49" charset="0"/>
                <a:cs typeface="Consolas" pitchFamily="49" charset="0"/>
              </a:rPr>
              <a:t>tVentaMes</a:t>
            </a:r>
            <a:r>
              <a:rPr lang="es-ES" sz="1400" dirty="0">
                <a:effectLst>
                  <a:outerShdw blurRad="38100" dist="38100" dir="2700000" algn="tl">
                    <a:srgbClr val="000000">
                      <a:alpha val="43137"/>
                    </a:srgbClr>
                  </a:outerShdw>
                </a:effectLst>
                <a:latin typeface="Consolas" pitchFamily="49" charset="0"/>
                <a:cs typeface="Consolas" pitchFamily="49" charset="0"/>
              </a:rPr>
              <a:t>[</a:t>
            </a:r>
            <a:r>
              <a:rPr lang="es-ES" sz="1400" dirty="0" err="1">
                <a:effectLst>
                  <a:outerShdw blurRad="38100" dist="38100" dir="2700000" algn="tl">
                    <a:srgbClr val="000000">
                      <a:alpha val="43137"/>
                    </a:srgbClr>
                  </a:outerShdw>
                </a:effectLst>
                <a:latin typeface="Consolas" pitchFamily="49" charset="0"/>
                <a:cs typeface="Consolas" pitchFamily="49" charset="0"/>
              </a:rPr>
              <a:t>DIAS</a:t>
            </a:r>
            <a:r>
              <a:rPr lang="es-ES" sz="1400" dirty="0">
                <a:effectLst>
                  <a:outerShdw blurRad="38100" dist="38100" dir="2700000" algn="tl">
                    <a:srgbClr val="000000">
                      <a:alpha val="43137"/>
                    </a:srgbClr>
                  </a:outerShdw>
                </a:effectLst>
                <a:latin typeface="Consolas" pitchFamily="49" charset="0"/>
                <a:cs typeface="Consolas" pitchFamily="49" charset="0"/>
              </a:rPr>
              <a:t>][SUCURSALES];</a:t>
            </a:r>
          </a:p>
          <a:p>
            <a:pPr marL="361942" lvl="1">
              <a:buSzPct val="100000"/>
            </a:pPr>
            <a:r>
              <a:rPr lang="es-ES" sz="1400" dirty="0">
                <a:solidFill>
                  <a:schemeClr val="accent2">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typedef </a:t>
            </a:r>
            <a:r>
              <a:rPr lang="es-ES" sz="1400" dirty="0">
                <a:solidFill>
                  <a:srgbClr val="FFC000"/>
                </a:solidFill>
                <a:effectLst>
                  <a:outerShdw blurRad="38100" dist="38100" dir="2700000" algn="tl">
                    <a:srgbClr val="000000">
                      <a:alpha val="43137"/>
                    </a:srgbClr>
                  </a:outerShdw>
                </a:effectLst>
                <a:latin typeface="Consolas" pitchFamily="49" charset="0"/>
                <a:cs typeface="Consolas" pitchFamily="49" charset="0"/>
              </a:rPr>
              <a:t>struct</a:t>
            </a:r>
            <a:r>
              <a:rPr lang="es-ES" sz="1400" dirty="0">
                <a:effectLst>
                  <a:outerShdw blurRad="38100" dist="38100" dir="2700000" algn="tl">
                    <a:srgbClr val="000000">
                      <a:alpha val="43137"/>
                    </a:srgbClr>
                  </a:outerShdw>
                </a:effectLst>
                <a:latin typeface="Consolas" pitchFamily="49" charset="0"/>
                <a:cs typeface="Consolas" pitchFamily="49" charset="0"/>
              </a:rPr>
              <a:t> {</a:t>
            </a:r>
          </a:p>
          <a:p>
            <a:pPr marL="361942" lvl="1">
              <a:buSzPct val="100000"/>
            </a:pPr>
            <a:r>
              <a:rPr lang="es-ES" sz="1400" dirty="0">
                <a:effectLst>
                  <a:outerShdw blurRad="38100" dist="38100" dir="2700000" algn="tl">
                    <a:srgbClr val="000000">
                      <a:alpha val="43137"/>
                    </a:srgbClr>
                  </a:outerShdw>
                </a:effectLst>
                <a:latin typeface="Consolas" pitchFamily="49" charset="0"/>
                <a:cs typeface="Consolas" pitchFamily="49" charset="0"/>
              </a:rPr>
              <a:t>   </a:t>
            </a:r>
            <a:r>
              <a:rPr lang="es-ES" sz="1400" dirty="0" err="1">
                <a:solidFill>
                  <a:srgbClr val="FFC000"/>
                </a:solidFill>
                <a:effectLst>
                  <a:outerShdw blurRad="38100" dist="38100" dir="2700000" algn="tl">
                    <a:srgbClr val="000000">
                      <a:alpha val="43137"/>
                    </a:srgbClr>
                  </a:outerShdw>
                </a:effectLst>
                <a:latin typeface="Consolas" pitchFamily="49" charset="0"/>
                <a:cs typeface="Consolas" pitchFamily="49" charset="0"/>
              </a:rPr>
              <a:t>tVentaMes</a:t>
            </a:r>
            <a:r>
              <a:rPr lang="es-ES" sz="1400" dirty="0">
                <a:effectLst>
                  <a:outerShdw blurRad="38100" dist="38100" dir="2700000" algn="tl">
                    <a:srgbClr val="000000">
                      <a:alpha val="43137"/>
                    </a:srgbClr>
                  </a:outerShdw>
                </a:effectLst>
                <a:latin typeface="Consolas" pitchFamily="49" charset="0"/>
                <a:cs typeface="Consolas" pitchFamily="49" charset="0"/>
              </a:rPr>
              <a:t> ventas;</a:t>
            </a:r>
          </a:p>
          <a:p>
            <a:pPr marL="361942" lvl="1">
              <a:buSzPct val="100000"/>
            </a:pPr>
            <a:r>
              <a:rPr lang="es-ES" sz="1400" dirty="0">
                <a:effectLst>
                  <a:outerShdw blurRad="38100" dist="38100" dir="2700000" algn="tl">
                    <a:srgbClr val="000000">
                      <a:alpha val="43137"/>
                    </a:srgbClr>
                  </a:outerShdw>
                </a:effectLst>
                <a:latin typeface="Consolas" pitchFamily="49" charset="0"/>
                <a:cs typeface="Consolas" pitchFamily="49" charset="0"/>
              </a:rPr>
              <a:t>   </a:t>
            </a:r>
            <a:r>
              <a:rPr lang="es-ES" sz="1400" dirty="0">
                <a:solidFill>
                  <a:srgbClr val="FFC000"/>
                </a:solidFill>
                <a:effectLst>
                  <a:outerShdw blurRad="38100" dist="38100" dir="2700000" algn="tl">
                    <a:srgbClr val="000000">
                      <a:alpha val="43137"/>
                    </a:srgbClr>
                  </a:outerShdw>
                </a:effectLst>
                <a:latin typeface="Consolas" pitchFamily="49" charset="0"/>
                <a:cs typeface="Consolas" pitchFamily="49" charset="0"/>
              </a:rPr>
              <a:t>int</a:t>
            </a:r>
            <a:r>
              <a:rPr lang="es-ES" sz="1400" dirty="0">
                <a:effectLst>
                  <a:outerShdw blurRad="38100" dist="38100" dir="2700000" algn="tl">
                    <a:srgbClr val="000000">
                      <a:alpha val="43137"/>
                    </a:srgbClr>
                  </a:outerShdw>
                </a:effectLst>
                <a:latin typeface="Consolas" pitchFamily="49" charset="0"/>
                <a:cs typeface="Consolas" pitchFamily="49" charset="0"/>
              </a:rPr>
              <a:t> </a:t>
            </a:r>
            <a:r>
              <a:rPr lang="es-ES" sz="1400" dirty="0" err="1">
                <a:effectLst>
                  <a:outerShdw blurRad="38100" dist="38100" dir="2700000" algn="tl">
                    <a:srgbClr val="000000">
                      <a:alpha val="43137"/>
                    </a:srgbClr>
                  </a:outerShdw>
                </a:effectLst>
                <a:latin typeface="Consolas" pitchFamily="49" charset="0"/>
                <a:cs typeface="Consolas" pitchFamily="49" charset="0"/>
              </a:rPr>
              <a:t>dias</a:t>
            </a:r>
            <a:r>
              <a:rPr lang="es-ES" sz="1400" dirty="0">
                <a:effectLst>
                  <a:outerShdw blurRad="38100" dist="38100" dir="2700000" algn="tl">
                    <a:srgbClr val="000000">
                      <a:alpha val="43137"/>
                    </a:srgbClr>
                  </a:outerShdw>
                </a:effectLst>
                <a:latin typeface="Consolas" pitchFamily="49" charset="0"/>
                <a:cs typeface="Consolas" pitchFamily="49" charset="0"/>
              </a:rPr>
              <a:t>;</a:t>
            </a:r>
          </a:p>
          <a:p>
            <a:pPr marL="361942" lvl="1">
              <a:buSzPct val="100000"/>
            </a:pPr>
            <a:r>
              <a:rPr lang="es-ES" sz="1400" dirty="0">
                <a:effectLst>
                  <a:outerShdw blurRad="38100" dist="38100" dir="2700000" algn="tl">
                    <a:srgbClr val="000000">
                      <a:alpha val="43137"/>
                    </a:srgbClr>
                  </a:outerShdw>
                </a:effectLst>
                <a:latin typeface="Consolas" pitchFamily="49" charset="0"/>
                <a:cs typeface="Consolas" pitchFamily="49" charset="0"/>
              </a:rPr>
              <a:t>} </a:t>
            </a:r>
            <a:r>
              <a:rPr lang="es-ES" sz="1400" dirty="0" err="1">
                <a:solidFill>
                  <a:srgbClr val="FFC000"/>
                </a:solidFill>
                <a:effectLst>
                  <a:outerShdw blurRad="38100" dist="38100" dir="2700000" algn="tl">
                    <a:srgbClr val="000000">
                      <a:alpha val="43137"/>
                    </a:srgbClr>
                  </a:outerShdw>
                </a:effectLst>
                <a:latin typeface="Consolas" pitchFamily="49" charset="0"/>
                <a:cs typeface="Consolas" pitchFamily="49" charset="0"/>
              </a:rPr>
              <a:t>tMes</a:t>
            </a:r>
            <a:r>
              <a:rPr lang="es-ES" sz="1400" dirty="0">
                <a:effectLst>
                  <a:outerShdw blurRad="38100" dist="38100" dir="2700000" algn="tl">
                    <a:srgbClr val="000000">
                      <a:alpha val="43137"/>
                    </a:srgbClr>
                  </a:outerShdw>
                </a:effectLst>
                <a:latin typeface="Consolas" pitchFamily="49" charset="0"/>
                <a:cs typeface="Consolas" pitchFamily="49" charset="0"/>
              </a:rPr>
              <a:t>;</a:t>
            </a:r>
          </a:p>
          <a:p>
            <a:pPr marL="361942" lvl="1">
              <a:buSzPct val="100000"/>
            </a:pPr>
            <a:endParaRPr lang="es-ES" sz="1400" dirty="0">
              <a:effectLst>
                <a:outerShdw blurRad="38100" dist="38100" dir="2700000" algn="tl">
                  <a:srgbClr val="000000">
                    <a:alpha val="43137"/>
                  </a:srgbClr>
                </a:outerShdw>
              </a:effectLst>
              <a:latin typeface="Consolas" pitchFamily="49" charset="0"/>
              <a:cs typeface="Consolas" pitchFamily="49" charset="0"/>
            </a:endParaRPr>
          </a:p>
          <a:p>
            <a:pPr marL="361942" lvl="1"/>
            <a:r>
              <a:rPr lang="es-ES" sz="1400" dirty="0">
                <a:solidFill>
                  <a:schemeClr val="accent2">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const</a:t>
            </a:r>
            <a:r>
              <a:rPr lang="es-ES" sz="1400" dirty="0">
                <a:effectLst>
                  <a:outerShdw blurRad="38100" dist="38100" dir="2700000" algn="tl">
                    <a:srgbClr val="000000">
                      <a:alpha val="43137"/>
                    </a:srgbClr>
                  </a:outerShdw>
                </a:effectLst>
                <a:latin typeface="Consolas" pitchFamily="49" charset="0"/>
                <a:cs typeface="Consolas" pitchFamily="49" charset="0"/>
              </a:rPr>
              <a:t> </a:t>
            </a:r>
            <a:r>
              <a:rPr lang="es-ES" sz="1400" dirty="0">
                <a:solidFill>
                  <a:srgbClr val="FFC000"/>
                </a:solidFill>
                <a:effectLst>
                  <a:outerShdw blurRad="38100" dist="38100" dir="2700000" algn="tl">
                    <a:srgbClr val="000000">
                      <a:alpha val="43137"/>
                    </a:srgbClr>
                  </a:outerShdw>
                </a:effectLst>
                <a:latin typeface="Consolas" pitchFamily="49" charset="0"/>
              </a:rPr>
              <a:t>int </a:t>
            </a:r>
            <a:r>
              <a:rPr lang="es-ES" sz="1400" dirty="0">
                <a:effectLst>
                  <a:outerShdw blurRad="38100" dist="38100" dir="2700000" algn="tl">
                    <a:srgbClr val="000000">
                      <a:alpha val="43137"/>
                    </a:srgbClr>
                  </a:outerShdw>
                </a:effectLst>
                <a:latin typeface="Consolas" pitchFamily="49" charset="0"/>
                <a:cs typeface="Consolas" pitchFamily="49" charset="0"/>
              </a:rPr>
              <a:t>MESES = </a:t>
            </a:r>
            <a:r>
              <a:rPr lang="es-ES" sz="1400" dirty="0">
                <a:solidFill>
                  <a:srgbClr val="FFFF00"/>
                </a:solidFill>
                <a:effectLst>
                  <a:outerShdw blurRad="38100" dist="38100" dir="2700000" algn="tl">
                    <a:srgbClr val="000000">
                      <a:alpha val="43137"/>
                    </a:srgbClr>
                  </a:outerShdw>
                </a:effectLst>
                <a:latin typeface="Consolas" pitchFamily="49" charset="0"/>
                <a:cs typeface="Consolas" pitchFamily="49" charset="0"/>
              </a:rPr>
              <a:t>12</a:t>
            </a:r>
            <a:r>
              <a:rPr lang="es-ES" sz="1400" dirty="0">
                <a:effectLst>
                  <a:outerShdw blurRad="38100" dist="38100" dir="2700000" algn="tl">
                    <a:srgbClr val="000000">
                      <a:alpha val="43137"/>
                    </a:srgbClr>
                  </a:outerShdw>
                </a:effectLst>
                <a:latin typeface="Consolas" pitchFamily="49" charset="0"/>
                <a:cs typeface="Consolas" pitchFamily="49" charset="0"/>
              </a:rPr>
              <a:t>;</a:t>
            </a:r>
          </a:p>
          <a:p>
            <a:pPr marL="361942" lvl="1">
              <a:buSzPct val="100000"/>
            </a:pPr>
            <a:r>
              <a:rPr lang="es-ES" sz="1400" dirty="0">
                <a:solidFill>
                  <a:schemeClr val="accent2">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typedef </a:t>
            </a:r>
            <a:r>
              <a:rPr lang="es-ES" sz="1400" dirty="0" err="1">
                <a:solidFill>
                  <a:srgbClr val="FFC000"/>
                </a:solidFill>
                <a:effectLst>
                  <a:outerShdw blurRad="38100" dist="38100" dir="2700000" algn="tl">
                    <a:srgbClr val="000000">
                      <a:alpha val="43137"/>
                    </a:srgbClr>
                  </a:outerShdw>
                </a:effectLst>
                <a:latin typeface="Consolas" pitchFamily="49" charset="0"/>
                <a:cs typeface="Consolas" pitchFamily="49" charset="0"/>
              </a:rPr>
              <a:t>tMes</a:t>
            </a:r>
            <a:r>
              <a:rPr lang="es-ES" sz="1400" dirty="0">
                <a:solidFill>
                  <a:srgbClr val="FFC000"/>
                </a:solidFill>
                <a:effectLst>
                  <a:outerShdw blurRad="38100" dist="38100" dir="2700000" algn="tl">
                    <a:srgbClr val="000000">
                      <a:alpha val="43137"/>
                    </a:srgbClr>
                  </a:outerShdw>
                </a:effectLst>
                <a:latin typeface="Consolas" pitchFamily="49" charset="0"/>
                <a:cs typeface="Consolas" pitchFamily="49" charset="0"/>
              </a:rPr>
              <a:t> </a:t>
            </a:r>
            <a:r>
              <a:rPr lang="es-ES" sz="1400" dirty="0" err="1">
                <a:solidFill>
                  <a:srgbClr val="FFC000"/>
                </a:solidFill>
                <a:effectLst>
                  <a:outerShdw blurRad="38100" dist="38100" dir="2700000" algn="tl">
                    <a:srgbClr val="000000">
                      <a:alpha val="43137"/>
                    </a:srgbClr>
                  </a:outerShdw>
                </a:effectLst>
                <a:latin typeface="Consolas" pitchFamily="49" charset="0"/>
                <a:cs typeface="Consolas" pitchFamily="49" charset="0"/>
              </a:rPr>
              <a:t>tVentaAnual</a:t>
            </a:r>
            <a:r>
              <a:rPr lang="es-ES" sz="1400" dirty="0">
                <a:effectLst>
                  <a:outerShdw blurRad="38100" dist="38100" dir="2700000" algn="tl">
                    <a:srgbClr val="000000">
                      <a:alpha val="43137"/>
                    </a:srgbClr>
                  </a:outerShdw>
                </a:effectLst>
                <a:latin typeface="Consolas" pitchFamily="49" charset="0"/>
                <a:cs typeface="Consolas" pitchFamily="49" charset="0"/>
              </a:rPr>
              <a:t>[MESES];</a:t>
            </a:r>
          </a:p>
          <a:p>
            <a:pPr marL="361942" lvl="1">
              <a:buSzPct val="100000"/>
            </a:pPr>
            <a:r>
              <a:rPr lang="es-ES" sz="1400" dirty="0" err="1">
                <a:solidFill>
                  <a:srgbClr val="FFC000"/>
                </a:solidFill>
                <a:effectLst>
                  <a:outerShdw blurRad="38100" dist="38100" dir="2700000" algn="tl">
                    <a:srgbClr val="000000">
                      <a:alpha val="43137"/>
                    </a:srgbClr>
                  </a:outerShdw>
                </a:effectLst>
                <a:latin typeface="Consolas" pitchFamily="49" charset="0"/>
                <a:cs typeface="Consolas" pitchFamily="49" charset="0"/>
              </a:rPr>
              <a:t>tVentaAnual</a:t>
            </a:r>
            <a:r>
              <a:rPr lang="es-ES" sz="1400" dirty="0">
                <a:effectLst>
                  <a:outerShdw blurRad="38100" dist="38100" dir="2700000" algn="tl">
                    <a:srgbClr val="000000">
                      <a:alpha val="43137"/>
                    </a:srgbClr>
                  </a:outerShdw>
                </a:effectLst>
                <a:latin typeface="Consolas" pitchFamily="49" charset="0"/>
                <a:cs typeface="Consolas" pitchFamily="49" charset="0"/>
              </a:rPr>
              <a:t> anual;</a:t>
            </a:r>
          </a:p>
        </p:txBody>
      </p:sp>
      <p:pic>
        <p:nvPicPr>
          <p:cNvPr id="8" name="Cámara 7">
            <a:extLst>
              <a:ext uri="{FF2B5EF4-FFF2-40B4-BE49-F238E27FC236}">
                <a16:creationId xmlns:a16="http://schemas.microsoft.com/office/drawing/2014/main" id="{C9A5C120-24D3-598A-8B7B-F92BDA2DF145}"/>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1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1000"/>
                                        <p:tgtEl>
                                          <p:spTgt spid="3">
                                            <p:txEl>
                                              <p:pRg st="7" end="7"/>
                                            </p:txEl>
                                          </p:spTgt>
                                        </p:tgtEl>
                                      </p:cBhvr>
                                    </p:animEffect>
                                  </p:childTnLst>
                                </p:cTn>
                              </p:par>
                            </p:childTnLst>
                          </p:cTn>
                        </p:par>
                        <p:par>
                          <p:cTn id="38" fill="hold">
                            <p:stCondLst>
                              <p:cond delay="1000"/>
                            </p:stCondLst>
                            <p:childTnLst>
                              <p:par>
                                <p:cTn id="39" presetID="22" presetClass="entr" presetSubtype="8" fill="hold" nodeType="after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Effect transition="in" filter="wipe(left)">
                                      <p:cBhvr>
                                        <p:cTn id="41" dur="1000"/>
                                        <p:tgtEl>
                                          <p:spTgt spid="3">
                                            <p:txEl>
                                              <p:pRg st="13" end="1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wipe(left)">
                                      <p:cBhvr>
                                        <p:cTn id="46" dur="1000"/>
                                        <p:tgtEl>
                                          <p:spTgt spid="3">
                                            <p:txEl>
                                              <p:pRg st="8" end="8"/>
                                            </p:txEl>
                                          </p:spTgt>
                                        </p:tgtEl>
                                      </p:cBhvr>
                                    </p:animEffect>
                                  </p:childTnLst>
                                </p:cTn>
                              </p:par>
                            </p:childTnLst>
                          </p:cTn>
                        </p:par>
                        <p:par>
                          <p:cTn id="47" fill="hold">
                            <p:stCondLst>
                              <p:cond delay="1000"/>
                            </p:stCondLst>
                            <p:childTnLst>
                              <p:par>
                                <p:cTn id="48" presetID="22" presetClass="entr" presetSubtype="8" fill="hold" nodeType="after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wipe(left)">
                                      <p:cBhvr>
                                        <p:cTn id="50" dur="1000"/>
                                        <p:tgtEl>
                                          <p:spTgt spid="3">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wipe(left)">
                                      <p:cBhvr>
                                        <p:cTn id="55" dur="1000"/>
                                        <p:tgtEl>
                                          <p:spTgt spid="3">
                                            <p:txEl>
                                              <p:pRg st="9" end="9"/>
                                            </p:txEl>
                                          </p:spTgt>
                                        </p:tgtEl>
                                      </p:cBhvr>
                                    </p:animEffect>
                                  </p:childTnLst>
                                </p:cTn>
                              </p:par>
                            </p:childTnLst>
                          </p:cTn>
                        </p:par>
                        <p:par>
                          <p:cTn id="56" fill="hold">
                            <p:stCondLst>
                              <p:cond delay="1000"/>
                            </p:stCondLst>
                            <p:childTnLst>
                              <p:par>
                                <p:cTn id="57" presetID="22" presetClass="entr" presetSubtype="8" fill="hold" nodeType="after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wipe(left)">
                                      <p:cBhvr>
                                        <p:cTn id="59" dur="1000"/>
                                        <p:tgtEl>
                                          <p:spTgt spid="3">
                                            <p:txEl>
                                              <p:pRg st="10" end="10"/>
                                            </p:txEl>
                                          </p:spTgt>
                                        </p:tgtEl>
                                      </p:cBhvr>
                                    </p:animEffect>
                                  </p:childTnLst>
                                </p:cTn>
                              </p:par>
                            </p:childTnLst>
                          </p:cTn>
                        </p:par>
                        <p:par>
                          <p:cTn id="60" fill="hold">
                            <p:stCondLst>
                              <p:cond delay="2000"/>
                            </p:stCondLst>
                            <p:childTnLst>
                              <p:par>
                                <p:cTn id="61" presetID="22" presetClass="entr" presetSubtype="8" fill="hold" nodeType="after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Effect transition="in" filter="wipe(left)">
                                      <p:cBhvr>
                                        <p:cTn id="63"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83EFACBB-B7B6-D3F2-2ECC-0B6071714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pPr>
              <a:spcBef>
                <a:spcPts val="0"/>
              </a:spcBef>
              <a:spcAft>
                <a:spcPts val="600"/>
              </a:spcAft>
            </a:pPr>
            <a:r>
              <a:rPr lang="es-ES" dirty="0"/>
              <a:t>Búsqueda en un array multidimensional</a:t>
            </a:r>
          </a:p>
        </p:txBody>
      </p:sp>
      <p:sp>
        <p:nvSpPr>
          <p:cNvPr id="3" name="2 Marcador de contenido"/>
          <p:cNvSpPr>
            <a:spLocks noGrp="1"/>
          </p:cNvSpPr>
          <p:nvPr>
            <p:ph idx="1"/>
          </p:nvPr>
        </p:nvSpPr>
        <p:spPr>
          <a:xfrm>
            <a:off x="1981200" y="980728"/>
            <a:ext cx="8363272" cy="5110179"/>
          </a:xfrm>
        </p:spPr>
        <p:txBody>
          <a:bodyPr>
            <a:noAutofit/>
          </a:bodyPr>
          <a:lstStyle/>
          <a:p>
            <a:pPr marL="361942" lvl="1" indent="0">
              <a:lnSpc>
                <a:spcPts val="1800"/>
              </a:lnSpc>
              <a:spcBef>
                <a:spcPts val="0"/>
              </a:spcBef>
              <a:buNone/>
            </a:pPr>
            <a:r>
              <a:rPr lang="es-ES" sz="1867" dirty="0">
                <a:solidFill>
                  <a:srgbClr val="FFC000"/>
                </a:solidFill>
                <a:latin typeface="Consolas" pitchFamily="49" charset="0"/>
                <a:cs typeface="Consolas" pitchFamily="49" charset="0"/>
              </a:rPr>
              <a:t>bool </a:t>
            </a:r>
            <a:r>
              <a:rPr lang="es-ES" sz="1867" dirty="0">
                <a:latin typeface="Consolas" pitchFamily="49" charset="0"/>
                <a:cs typeface="Consolas" pitchFamily="49" charset="0"/>
              </a:rPr>
              <a:t>encontrado = </a:t>
            </a:r>
            <a:r>
              <a:rPr lang="es-ES" sz="1867" dirty="0">
                <a:solidFill>
                  <a:srgbClr val="FFFF00"/>
                </a:solidFill>
                <a:latin typeface="Consolas" pitchFamily="49" charset="0"/>
                <a:cs typeface="Consolas" pitchFamily="49" charset="0"/>
              </a:rPr>
              <a:t>false</a:t>
            </a:r>
            <a:r>
              <a:rPr lang="es-ES" sz="1867" dirty="0">
                <a:latin typeface="Consolas" pitchFamily="49" charset="0"/>
                <a:cs typeface="Consolas" pitchFamily="49" charset="0"/>
              </a:rPr>
              <a:t>;</a:t>
            </a:r>
          </a:p>
          <a:p>
            <a:pPr marL="361942" lvl="1" indent="0">
              <a:lnSpc>
                <a:spcPts val="1800"/>
              </a:lnSpc>
              <a:spcBef>
                <a:spcPts val="0"/>
              </a:spcBef>
              <a:buNone/>
            </a:pPr>
            <a:r>
              <a:rPr lang="es-ES" sz="1867" dirty="0">
                <a:solidFill>
                  <a:srgbClr val="FFC000"/>
                </a:solidFill>
                <a:latin typeface="Consolas" pitchFamily="49" charset="0"/>
                <a:cs typeface="Consolas" pitchFamily="49" charset="0"/>
              </a:rPr>
              <a:t>int</a:t>
            </a:r>
            <a:r>
              <a:rPr lang="es-ES" sz="1867" dirty="0">
                <a:latin typeface="Consolas" pitchFamily="49" charset="0"/>
                <a:cs typeface="Consolas" pitchFamily="49" charset="0"/>
              </a:rPr>
              <a:t> mes = </a:t>
            </a:r>
            <a:r>
              <a:rPr lang="es-ES" sz="1867" dirty="0">
                <a:solidFill>
                  <a:srgbClr val="FFFF00"/>
                </a:solidFill>
                <a:latin typeface="Consolas" pitchFamily="49" charset="0"/>
                <a:cs typeface="Consolas" pitchFamily="49" charset="0"/>
              </a:rPr>
              <a:t>0</a:t>
            </a:r>
            <a:r>
              <a:rPr lang="es-ES" sz="1867" dirty="0">
                <a:latin typeface="Consolas" pitchFamily="49" charset="0"/>
                <a:cs typeface="Consolas" pitchFamily="49" charset="0"/>
              </a:rPr>
              <a:t>, </a:t>
            </a:r>
            <a:r>
              <a:rPr lang="es-ES" sz="1867" dirty="0" err="1">
                <a:latin typeface="Consolas" pitchFamily="49" charset="0"/>
                <a:cs typeface="Consolas" pitchFamily="49" charset="0"/>
              </a:rPr>
              <a:t>dia</a:t>
            </a:r>
            <a:r>
              <a:rPr lang="es-ES" sz="1867" dirty="0">
                <a:latin typeface="Consolas" pitchFamily="49" charset="0"/>
                <a:cs typeface="Consolas" pitchFamily="49" charset="0"/>
              </a:rPr>
              <a:t>, </a:t>
            </a:r>
            <a:r>
              <a:rPr lang="es-ES" sz="1867" dirty="0" err="1">
                <a:latin typeface="Consolas" pitchFamily="49" charset="0"/>
                <a:cs typeface="Consolas" pitchFamily="49" charset="0"/>
              </a:rPr>
              <a:t>suc</a:t>
            </a:r>
            <a:r>
              <a:rPr lang="es-ES" sz="1867" dirty="0">
                <a:latin typeface="Consolas" pitchFamily="49" charset="0"/>
                <a:cs typeface="Consolas" pitchFamily="49" charset="0"/>
              </a:rPr>
              <a:t>;</a:t>
            </a:r>
          </a:p>
          <a:p>
            <a:pPr marL="361942" lvl="1" indent="0">
              <a:lnSpc>
                <a:spcPts val="1800"/>
              </a:lnSpc>
              <a:spcBef>
                <a:spcPts val="0"/>
              </a:spcBef>
              <a:buNone/>
            </a:pPr>
            <a:r>
              <a:rPr lang="es-ES" sz="1867" dirty="0">
                <a:solidFill>
                  <a:schemeClr val="accent2">
                    <a:lumMod val="60000"/>
                    <a:lumOff val="40000"/>
                  </a:schemeClr>
                </a:solidFill>
                <a:latin typeface="Consolas" pitchFamily="49" charset="0"/>
                <a:cs typeface="Consolas" pitchFamily="49" charset="0"/>
              </a:rPr>
              <a:t>while</a:t>
            </a:r>
            <a:r>
              <a:rPr lang="es-ES" sz="1867" dirty="0">
                <a:latin typeface="Consolas" pitchFamily="49" charset="0"/>
                <a:cs typeface="Consolas" pitchFamily="49" charset="0"/>
              </a:rPr>
              <a:t> ((mes &lt; MESES) &amp;&amp; !encontrado) {</a:t>
            </a:r>
          </a:p>
          <a:p>
            <a:pPr marL="361942" lvl="1" indent="0">
              <a:lnSpc>
                <a:spcPts val="1800"/>
              </a:lnSpc>
              <a:spcBef>
                <a:spcPts val="0"/>
              </a:spcBef>
              <a:buNone/>
            </a:pPr>
            <a:r>
              <a:rPr lang="es-ES" sz="1867" dirty="0">
                <a:latin typeface="Consolas" pitchFamily="49" charset="0"/>
                <a:cs typeface="Consolas" pitchFamily="49" charset="0"/>
              </a:rPr>
              <a:t>   </a:t>
            </a:r>
            <a:r>
              <a:rPr lang="es-ES" sz="1867" dirty="0" err="1">
                <a:latin typeface="Consolas" pitchFamily="49" charset="0"/>
                <a:cs typeface="Consolas" pitchFamily="49" charset="0"/>
              </a:rPr>
              <a:t>dia</a:t>
            </a:r>
            <a:r>
              <a:rPr lang="es-ES" sz="1867" dirty="0">
                <a:latin typeface="Consolas" pitchFamily="49" charset="0"/>
                <a:cs typeface="Consolas" pitchFamily="49" charset="0"/>
              </a:rPr>
              <a:t> = </a:t>
            </a:r>
            <a:r>
              <a:rPr lang="es-ES" sz="1867" dirty="0">
                <a:solidFill>
                  <a:srgbClr val="FFFF00"/>
                </a:solidFill>
                <a:latin typeface="Consolas" pitchFamily="49" charset="0"/>
                <a:cs typeface="Consolas" pitchFamily="49" charset="0"/>
              </a:rPr>
              <a:t>0</a:t>
            </a:r>
            <a:r>
              <a:rPr lang="es-ES" sz="1867" dirty="0">
                <a:latin typeface="Consolas" pitchFamily="49" charset="0"/>
                <a:cs typeface="Consolas" pitchFamily="49" charset="0"/>
              </a:rPr>
              <a:t>;</a:t>
            </a:r>
          </a:p>
          <a:p>
            <a:pPr marL="361942" lvl="1" indent="0">
              <a:lnSpc>
                <a:spcPts val="1800"/>
              </a:lnSpc>
              <a:spcBef>
                <a:spcPts val="0"/>
              </a:spcBef>
              <a:buNone/>
            </a:pPr>
            <a:r>
              <a:rPr lang="es-ES" sz="1867" dirty="0">
                <a:solidFill>
                  <a:schemeClr val="accent2">
                    <a:lumMod val="60000"/>
                    <a:lumOff val="40000"/>
                  </a:schemeClr>
                </a:solidFill>
                <a:latin typeface="Consolas" pitchFamily="49" charset="0"/>
                <a:cs typeface="Consolas" pitchFamily="49" charset="0"/>
              </a:rPr>
              <a:t>   while</a:t>
            </a:r>
            <a:r>
              <a:rPr lang="es-ES" sz="1867" dirty="0">
                <a:latin typeface="Consolas" pitchFamily="49" charset="0"/>
                <a:cs typeface="Consolas" pitchFamily="49" charset="0"/>
              </a:rPr>
              <a:t> ((</a:t>
            </a:r>
            <a:r>
              <a:rPr lang="es-ES" sz="1867" dirty="0" err="1">
                <a:latin typeface="Consolas" pitchFamily="49" charset="0"/>
                <a:cs typeface="Consolas" pitchFamily="49" charset="0"/>
              </a:rPr>
              <a:t>dia</a:t>
            </a:r>
            <a:r>
              <a:rPr lang="es-ES" sz="1867" dirty="0">
                <a:latin typeface="Consolas" pitchFamily="49" charset="0"/>
                <a:cs typeface="Consolas" pitchFamily="49" charset="0"/>
              </a:rPr>
              <a:t> &lt; anual[mes].</a:t>
            </a:r>
            <a:r>
              <a:rPr lang="es-ES" sz="1867" dirty="0" err="1">
                <a:latin typeface="Consolas" pitchFamily="49" charset="0"/>
                <a:cs typeface="Consolas" pitchFamily="49" charset="0"/>
              </a:rPr>
              <a:t>dias</a:t>
            </a:r>
            <a:r>
              <a:rPr lang="es-ES" sz="1867" dirty="0">
                <a:latin typeface="Consolas" pitchFamily="49" charset="0"/>
                <a:cs typeface="Consolas" pitchFamily="49" charset="0"/>
              </a:rPr>
              <a:t>) &amp;&amp; !encontrado) {</a:t>
            </a:r>
          </a:p>
          <a:p>
            <a:pPr marL="361942" lvl="1" indent="0">
              <a:lnSpc>
                <a:spcPts val="1800"/>
              </a:lnSpc>
              <a:spcBef>
                <a:spcPts val="0"/>
              </a:spcBef>
              <a:buNone/>
            </a:pPr>
            <a:r>
              <a:rPr lang="es-ES" sz="1867" dirty="0">
                <a:latin typeface="Consolas" pitchFamily="49" charset="0"/>
                <a:cs typeface="Consolas" pitchFamily="49" charset="0"/>
              </a:rPr>
              <a:t>      </a:t>
            </a:r>
            <a:r>
              <a:rPr lang="es-ES" sz="1867" dirty="0" err="1">
                <a:latin typeface="Consolas" pitchFamily="49" charset="0"/>
                <a:cs typeface="Consolas" pitchFamily="49" charset="0"/>
              </a:rPr>
              <a:t>suc</a:t>
            </a:r>
            <a:r>
              <a:rPr lang="es-ES" sz="1867" dirty="0">
                <a:latin typeface="Consolas" pitchFamily="49" charset="0"/>
                <a:cs typeface="Consolas" pitchFamily="49" charset="0"/>
              </a:rPr>
              <a:t> = </a:t>
            </a:r>
            <a:r>
              <a:rPr lang="es-ES" sz="1867" dirty="0">
                <a:solidFill>
                  <a:srgbClr val="FFFF00"/>
                </a:solidFill>
                <a:latin typeface="Consolas" pitchFamily="49" charset="0"/>
                <a:cs typeface="Consolas" pitchFamily="49" charset="0"/>
              </a:rPr>
              <a:t>0</a:t>
            </a:r>
            <a:r>
              <a:rPr lang="es-ES" sz="1867" dirty="0">
                <a:latin typeface="Consolas" pitchFamily="49" charset="0"/>
                <a:cs typeface="Consolas" pitchFamily="49" charset="0"/>
              </a:rPr>
              <a:t>;</a:t>
            </a:r>
          </a:p>
          <a:p>
            <a:pPr marL="361942" lvl="1" indent="0">
              <a:lnSpc>
                <a:spcPts val="1800"/>
              </a:lnSpc>
              <a:spcBef>
                <a:spcPts val="0"/>
              </a:spcBef>
              <a:buNone/>
            </a:pPr>
            <a:r>
              <a:rPr lang="es-ES" sz="1867" dirty="0">
                <a:solidFill>
                  <a:schemeClr val="accent2">
                    <a:lumMod val="60000"/>
                    <a:lumOff val="40000"/>
                  </a:schemeClr>
                </a:solidFill>
                <a:latin typeface="Consolas" pitchFamily="49" charset="0"/>
                <a:cs typeface="Consolas" pitchFamily="49" charset="0"/>
              </a:rPr>
              <a:t>      while</a:t>
            </a:r>
            <a:r>
              <a:rPr lang="es-ES" sz="1867" dirty="0">
                <a:latin typeface="Consolas" pitchFamily="49" charset="0"/>
                <a:cs typeface="Consolas" pitchFamily="49" charset="0"/>
              </a:rPr>
              <a:t> ((</a:t>
            </a:r>
            <a:r>
              <a:rPr lang="es-ES" sz="1867" dirty="0" err="1">
                <a:latin typeface="Consolas" pitchFamily="49" charset="0"/>
                <a:cs typeface="Consolas" pitchFamily="49" charset="0"/>
              </a:rPr>
              <a:t>suc</a:t>
            </a:r>
            <a:r>
              <a:rPr lang="es-ES" sz="1867" dirty="0">
                <a:latin typeface="Consolas" pitchFamily="49" charset="0"/>
                <a:cs typeface="Consolas" pitchFamily="49" charset="0"/>
              </a:rPr>
              <a:t> &lt; SUCURSALES) &amp;&amp; !encontrado) {</a:t>
            </a:r>
          </a:p>
          <a:p>
            <a:pPr marL="361942" lvl="1" indent="0">
              <a:lnSpc>
                <a:spcPts val="1800"/>
              </a:lnSpc>
              <a:spcBef>
                <a:spcPts val="0"/>
              </a:spcBef>
              <a:buNone/>
            </a:pPr>
            <a:r>
              <a:rPr lang="es-ES" sz="1867" dirty="0">
                <a:latin typeface="Consolas" pitchFamily="49" charset="0"/>
                <a:cs typeface="Consolas" pitchFamily="49" charset="0"/>
              </a:rPr>
              <a:t>         </a:t>
            </a:r>
            <a:r>
              <a:rPr lang="es-ES" sz="1867" dirty="0">
                <a:solidFill>
                  <a:schemeClr val="accent2">
                    <a:lumMod val="60000"/>
                    <a:lumOff val="40000"/>
                  </a:schemeClr>
                </a:solidFill>
                <a:latin typeface="Consolas" pitchFamily="49" charset="0"/>
                <a:cs typeface="Consolas" pitchFamily="49" charset="0"/>
              </a:rPr>
              <a:t>if</a:t>
            </a:r>
            <a:r>
              <a:rPr lang="es-ES" sz="1867" dirty="0">
                <a:latin typeface="Consolas" pitchFamily="49" charset="0"/>
                <a:cs typeface="Consolas" pitchFamily="49" charset="0"/>
              </a:rPr>
              <a:t> (anual[mes].ventas[</a:t>
            </a:r>
            <a:r>
              <a:rPr lang="es-ES" sz="1867" dirty="0" err="1">
                <a:latin typeface="Consolas" pitchFamily="49" charset="0"/>
                <a:cs typeface="Consolas" pitchFamily="49" charset="0"/>
              </a:rPr>
              <a:t>dia</a:t>
            </a:r>
            <a:r>
              <a:rPr lang="es-ES" sz="1867" dirty="0">
                <a:latin typeface="Consolas" pitchFamily="49" charset="0"/>
                <a:cs typeface="Consolas" pitchFamily="49" charset="0"/>
              </a:rPr>
              <a:t>][</a:t>
            </a:r>
            <a:r>
              <a:rPr lang="es-ES" sz="1867" dirty="0" err="1">
                <a:latin typeface="Consolas" pitchFamily="49" charset="0"/>
                <a:cs typeface="Consolas" pitchFamily="49" charset="0"/>
              </a:rPr>
              <a:t>suc</a:t>
            </a:r>
            <a:r>
              <a:rPr lang="es-ES" sz="1867" dirty="0">
                <a:latin typeface="Consolas" pitchFamily="49" charset="0"/>
                <a:cs typeface="Consolas" pitchFamily="49" charset="0"/>
              </a:rPr>
              <a:t>] &gt; umbral) {</a:t>
            </a:r>
          </a:p>
          <a:p>
            <a:pPr marL="361942" lvl="1" indent="0">
              <a:lnSpc>
                <a:spcPts val="1800"/>
              </a:lnSpc>
              <a:spcBef>
                <a:spcPts val="0"/>
              </a:spcBef>
              <a:buNone/>
            </a:pPr>
            <a:r>
              <a:rPr lang="es-ES" sz="1867" dirty="0">
                <a:latin typeface="Consolas" pitchFamily="49" charset="0"/>
                <a:cs typeface="Consolas" pitchFamily="49" charset="0"/>
              </a:rPr>
              <a:t>            encontrado = </a:t>
            </a:r>
            <a:r>
              <a:rPr lang="es-ES" sz="1867" dirty="0">
                <a:solidFill>
                  <a:srgbClr val="FFFF00"/>
                </a:solidFill>
                <a:latin typeface="Consolas" pitchFamily="49" charset="0"/>
                <a:cs typeface="Consolas" pitchFamily="49" charset="0"/>
              </a:rPr>
              <a:t>true</a:t>
            </a:r>
            <a:r>
              <a:rPr lang="es-ES" sz="1867" dirty="0">
                <a:latin typeface="Consolas" pitchFamily="49" charset="0"/>
                <a:cs typeface="Consolas" pitchFamily="49" charset="0"/>
              </a:rPr>
              <a:t>;</a:t>
            </a:r>
          </a:p>
          <a:p>
            <a:pPr marL="361942" lvl="1" indent="0">
              <a:lnSpc>
                <a:spcPts val="1800"/>
              </a:lnSpc>
              <a:spcBef>
                <a:spcPts val="0"/>
              </a:spcBef>
              <a:buNone/>
            </a:pPr>
            <a:r>
              <a:rPr lang="es-ES" sz="1867" dirty="0">
                <a:latin typeface="Consolas" pitchFamily="49" charset="0"/>
                <a:cs typeface="Consolas" pitchFamily="49" charset="0"/>
              </a:rPr>
              <a:t>         }</a:t>
            </a:r>
          </a:p>
          <a:p>
            <a:pPr marL="361942" lvl="1" indent="0">
              <a:lnSpc>
                <a:spcPts val="1800"/>
              </a:lnSpc>
              <a:spcBef>
                <a:spcPts val="0"/>
              </a:spcBef>
              <a:buNone/>
            </a:pPr>
            <a:r>
              <a:rPr lang="es-ES" sz="1867" dirty="0">
                <a:latin typeface="Consolas" pitchFamily="49" charset="0"/>
                <a:cs typeface="Consolas" pitchFamily="49" charset="0"/>
              </a:rPr>
              <a:t>         </a:t>
            </a:r>
            <a:r>
              <a:rPr lang="es-ES" sz="1867" dirty="0">
                <a:solidFill>
                  <a:schemeClr val="accent2">
                    <a:lumMod val="60000"/>
                    <a:lumOff val="40000"/>
                  </a:schemeClr>
                </a:solidFill>
                <a:latin typeface="Consolas" pitchFamily="49" charset="0"/>
                <a:cs typeface="Consolas" pitchFamily="49" charset="0"/>
              </a:rPr>
              <a:t>else</a:t>
            </a:r>
            <a:r>
              <a:rPr lang="es-ES" sz="1867" dirty="0">
                <a:latin typeface="Consolas" pitchFamily="49" charset="0"/>
                <a:cs typeface="Consolas" pitchFamily="49" charset="0"/>
              </a:rPr>
              <a:t> {</a:t>
            </a:r>
          </a:p>
          <a:p>
            <a:pPr marL="361942" lvl="1" indent="0">
              <a:lnSpc>
                <a:spcPts val="1800"/>
              </a:lnSpc>
              <a:spcBef>
                <a:spcPts val="0"/>
              </a:spcBef>
              <a:buNone/>
            </a:pPr>
            <a:r>
              <a:rPr lang="es-ES" sz="1867" dirty="0">
                <a:latin typeface="Consolas" pitchFamily="49" charset="0"/>
                <a:cs typeface="Consolas" pitchFamily="49" charset="0"/>
              </a:rPr>
              <a:t>            </a:t>
            </a:r>
            <a:r>
              <a:rPr lang="es-ES" sz="1867" dirty="0" err="1">
                <a:latin typeface="Consolas" pitchFamily="49" charset="0"/>
                <a:cs typeface="Consolas" pitchFamily="49" charset="0"/>
              </a:rPr>
              <a:t>suc</a:t>
            </a:r>
            <a:r>
              <a:rPr lang="es-ES" sz="1867" dirty="0">
                <a:latin typeface="Consolas" pitchFamily="49" charset="0"/>
                <a:cs typeface="Consolas" pitchFamily="49" charset="0"/>
              </a:rPr>
              <a:t>++;</a:t>
            </a:r>
          </a:p>
          <a:p>
            <a:pPr marL="361942" lvl="1" indent="0">
              <a:lnSpc>
                <a:spcPts val="1800"/>
              </a:lnSpc>
              <a:spcBef>
                <a:spcPts val="0"/>
              </a:spcBef>
              <a:buNone/>
            </a:pPr>
            <a:r>
              <a:rPr lang="es-ES" sz="1867" dirty="0">
                <a:latin typeface="Consolas" pitchFamily="49" charset="0"/>
                <a:cs typeface="Consolas" pitchFamily="49" charset="0"/>
              </a:rPr>
              <a:t>         }</a:t>
            </a:r>
          </a:p>
          <a:p>
            <a:pPr marL="361942" lvl="1" indent="0">
              <a:lnSpc>
                <a:spcPts val="1800"/>
              </a:lnSpc>
              <a:spcBef>
                <a:spcPts val="0"/>
              </a:spcBef>
              <a:buNone/>
            </a:pPr>
            <a:r>
              <a:rPr lang="es-ES" sz="1867" dirty="0">
                <a:latin typeface="Consolas" pitchFamily="49" charset="0"/>
                <a:cs typeface="Consolas" pitchFamily="49" charset="0"/>
              </a:rPr>
              <a:t>      }</a:t>
            </a:r>
          </a:p>
          <a:p>
            <a:pPr marL="361942" lvl="1" indent="0">
              <a:lnSpc>
                <a:spcPts val="1800"/>
              </a:lnSpc>
              <a:spcBef>
                <a:spcPts val="0"/>
              </a:spcBef>
              <a:buNone/>
            </a:pPr>
            <a:r>
              <a:rPr lang="es-ES" sz="1867" dirty="0">
                <a:latin typeface="Consolas" pitchFamily="49" charset="0"/>
                <a:cs typeface="Consolas" pitchFamily="49" charset="0"/>
              </a:rPr>
              <a:t>      </a:t>
            </a:r>
            <a:r>
              <a:rPr lang="es-ES" sz="1867" dirty="0">
                <a:solidFill>
                  <a:schemeClr val="accent2">
                    <a:lumMod val="60000"/>
                    <a:lumOff val="40000"/>
                  </a:schemeClr>
                </a:solidFill>
                <a:latin typeface="Consolas" pitchFamily="49" charset="0"/>
                <a:cs typeface="Consolas" pitchFamily="49" charset="0"/>
              </a:rPr>
              <a:t>if</a:t>
            </a:r>
            <a:r>
              <a:rPr lang="es-ES" sz="1867" dirty="0">
                <a:latin typeface="Consolas" pitchFamily="49" charset="0"/>
                <a:cs typeface="Consolas" pitchFamily="49" charset="0"/>
              </a:rPr>
              <a:t> (!encontrado) {</a:t>
            </a:r>
          </a:p>
          <a:p>
            <a:pPr marL="361942" lvl="1" indent="0">
              <a:lnSpc>
                <a:spcPts val="1800"/>
              </a:lnSpc>
              <a:spcBef>
                <a:spcPts val="0"/>
              </a:spcBef>
              <a:buNone/>
            </a:pPr>
            <a:r>
              <a:rPr lang="es-ES" sz="1867" dirty="0">
                <a:latin typeface="Consolas" pitchFamily="49" charset="0"/>
                <a:cs typeface="Consolas" pitchFamily="49" charset="0"/>
              </a:rPr>
              <a:t>         </a:t>
            </a:r>
            <a:r>
              <a:rPr lang="es-ES" sz="1867" dirty="0" err="1">
                <a:latin typeface="Consolas" pitchFamily="49" charset="0"/>
                <a:cs typeface="Consolas" pitchFamily="49" charset="0"/>
              </a:rPr>
              <a:t>dia</a:t>
            </a:r>
            <a:r>
              <a:rPr lang="es-ES" sz="1867" dirty="0">
                <a:latin typeface="Consolas" pitchFamily="49" charset="0"/>
                <a:cs typeface="Consolas" pitchFamily="49" charset="0"/>
              </a:rPr>
              <a:t>++;</a:t>
            </a:r>
          </a:p>
          <a:p>
            <a:pPr marL="361942" lvl="1" indent="0">
              <a:lnSpc>
                <a:spcPts val="1800"/>
              </a:lnSpc>
              <a:spcBef>
                <a:spcPts val="0"/>
              </a:spcBef>
              <a:buNone/>
            </a:pPr>
            <a:r>
              <a:rPr lang="es-ES" sz="1867" dirty="0">
                <a:latin typeface="Consolas" pitchFamily="49" charset="0"/>
                <a:cs typeface="Consolas" pitchFamily="49" charset="0"/>
              </a:rPr>
              <a:t>      }</a:t>
            </a:r>
          </a:p>
          <a:p>
            <a:pPr marL="361942" lvl="1" indent="0">
              <a:lnSpc>
                <a:spcPts val="1800"/>
              </a:lnSpc>
              <a:spcBef>
                <a:spcPts val="0"/>
              </a:spcBef>
              <a:buNone/>
            </a:pPr>
            <a:r>
              <a:rPr lang="es-ES" sz="1867" dirty="0">
                <a:latin typeface="Consolas" pitchFamily="49" charset="0"/>
                <a:cs typeface="Consolas" pitchFamily="49" charset="0"/>
              </a:rPr>
              <a:t>   }</a:t>
            </a:r>
          </a:p>
          <a:p>
            <a:pPr marL="361942" lvl="1" indent="0">
              <a:lnSpc>
                <a:spcPts val="1800"/>
              </a:lnSpc>
              <a:spcBef>
                <a:spcPts val="0"/>
              </a:spcBef>
              <a:buNone/>
            </a:pPr>
            <a:r>
              <a:rPr lang="es-ES" sz="1867" dirty="0">
                <a:latin typeface="Consolas" pitchFamily="49" charset="0"/>
                <a:cs typeface="Consolas" pitchFamily="49" charset="0"/>
              </a:rPr>
              <a:t>   </a:t>
            </a:r>
            <a:r>
              <a:rPr lang="es-ES" sz="1867" dirty="0">
                <a:solidFill>
                  <a:schemeClr val="accent2">
                    <a:lumMod val="60000"/>
                    <a:lumOff val="40000"/>
                  </a:schemeClr>
                </a:solidFill>
                <a:latin typeface="Consolas" pitchFamily="49" charset="0"/>
                <a:cs typeface="Consolas" pitchFamily="49" charset="0"/>
              </a:rPr>
              <a:t>if</a:t>
            </a:r>
            <a:r>
              <a:rPr lang="es-ES" sz="1867" dirty="0">
                <a:latin typeface="Consolas" pitchFamily="49" charset="0"/>
                <a:cs typeface="Consolas" pitchFamily="49" charset="0"/>
              </a:rPr>
              <a:t> (!encontrado) {</a:t>
            </a:r>
          </a:p>
          <a:p>
            <a:pPr marL="361942" lvl="1" indent="0">
              <a:lnSpc>
                <a:spcPts val="1800"/>
              </a:lnSpc>
              <a:spcBef>
                <a:spcPts val="0"/>
              </a:spcBef>
              <a:buNone/>
            </a:pPr>
            <a:r>
              <a:rPr lang="es-ES" sz="1867" dirty="0">
                <a:latin typeface="Consolas" pitchFamily="49" charset="0"/>
                <a:cs typeface="Consolas" pitchFamily="49" charset="0"/>
              </a:rPr>
              <a:t>      mes++;</a:t>
            </a:r>
          </a:p>
          <a:p>
            <a:pPr marL="361942" lvl="1" indent="0">
              <a:lnSpc>
                <a:spcPts val="1800"/>
              </a:lnSpc>
              <a:spcBef>
                <a:spcPts val="0"/>
              </a:spcBef>
              <a:buNone/>
            </a:pPr>
            <a:r>
              <a:rPr lang="es-ES" sz="1867" dirty="0">
                <a:latin typeface="Consolas" pitchFamily="49" charset="0"/>
                <a:cs typeface="Consolas" pitchFamily="49" charset="0"/>
              </a:rPr>
              <a:t>   }</a:t>
            </a:r>
          </a:p>
          <a:p>
            <a:pPr marL="361942" lvl="1" indent="0">
              <a:lnSpc>
                <a:spcPts val="1800"/>
              </a:lnSpc>
              <a:spcBef>
                <a:spcPts val="0"/>
              </a:spcBef>
              <a:buNone/>
            </a:pPr>
            <a:r>
              <a:rPr lang="es-ES" sz="1867" dirty="0">
                <a:latin typeface="Consolas" pitchFamily="49" charset="0"/>
                <a:cs typeface="Consolas" pitchFamily="49" charset="0"/>
              </a:rPr>
              <a:t>}</a:t>
            </a:r>
          </a:p>
          <a:p>
            <a:pPr marL="361942" lvl="1" indent="0">
              <a:lnSpc>
                <a:spcPts val="1800"/>
              </a:lnSpc>
              <a:spcBef>
                <a:spcPts val="0"/>
              </a:spcBef>
              <a:buNone/>
            </a:pPr>
            <a:r>
              <a:rPr lang="es-ES" sz="1867" dirty="0">
                <a:solidFill>
                  <a:schemeClr val="accent2">
                    <a:lumMod val="60000"/>
                    <a:lumOff val="40000"/>
                  </a:schemeClr>
                </a:solidFill>
                <a:latin typeface="Consolas" pitchFamily="49" charset="0"/>
                <a:cs typeface="Consolas" pitchFamily="49" charset="0"/>
              </a:rPr>
              <a:t>if</a:t>
            </a:r>
            <a:r>
              <a:rPr lang="es-ES" sz="1867" dirty="0">
                <a:latin typeface="Consolas" pitchFamily="49" charset="0"/>
                <a:cs typeface="Consolas" pitchFamily="49" charset="0"/>
              </a:rPr>
              <a:t> (encontrado) { ...</a:t>
            </a:r>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42</a:t>
            </a:fld>
            <a:endParaRPr lang="en-US" dirty="0"/>
          </a:p>
        </p:txBody>
      </p:sp>
      <p:sp>
        <p:nvSpPr>
          <p:cNvPr id="5" name="4 Marcador de pie de página"/>
          <p:cNvSpPr>
            <a:spLocks noGrp="1"/>
          </p:cNvSpPr>
          <p:nvPr>
            <p:ph type="ftr" sz="quarter" idx="11"/>
          </p:nvPr>
        </p:nvSpPr>
        <p:spPr/>
        <p:txBody>
          <a:bodyPr/>
          <a:lstStyle/>
          <a:p>
            <a:r>
              <a:rPr lang="es-ES"/>
              <a:t>AyED I – Unidad 6</a:t>
            </a:r>
            <a:endParaRPr lang="es-ES" dirty="0"/>
          </a:p>
        </p:txBody>
      </p:sp>
      <p:sp>
        <p:nvSpPr>
          <p:cNvPr id="8" name="7 Rectángulo"/>
          <p:cNvSpPr/>
          <p:nvPr/>
        </p:nvSpPr>
        <p:spPr>
          <a:xfrm>
            <a:off x="7608169" y="868651"/>
            <a:ext cx="2612959" cy="400110"/>
          </a:xfrm>
          <a:prstGeom prst="rect">
            <a:avLst/>
          </a:prstGeom>
        </p:spPr>
        <p:txBody>
          <a:bodyPr wrap="none">
            <a:spAutoFit/>
          </a:bodyPr>
          <a:lstStyle/>
          <a:p>
            <a:pPr algn="ctr"/>
            <a:r>
              <a:rPr lang="es-ES" sz="2000" dirty="0">
                <a:effectLst>
                  <a:outerShdw blurRad="38100" dist="38100" dir="2700000" algn="tl">
                    <a:srgbClr val="000000">
                      <a:alpha val="43137"/>
                    </a:srgbClr>
                  </a:outerShdw>
                </a:effectLst>
                <a:latin typeface="Cambria" pitchFamily="18" charset="0"/>
                <a:cs typeface="Consolas" pitchFamily="49" charset="0"/>
              </a:rPr>
              <a:t>Primer valor &gt; umbral</a:t>
            </a:r>
            <a:endParaRPr lang="es-ES" sz="2000" dirty="0">
              <a:effectLst>
                <a:outerShdw blurRad="38100" dist="38100" dir="2700000" algn="tl">
                  <a:srgbClr val="000000">
                    <a:alpha val="43137"/>
                  </a:srgbClr>
                </a:outerShdw>
              </a:effectLst>
              <a:latin typeface="Cambria" pitchFamily="18" charset="0"/>
            </a:endParaRPr>
          </a:p>
        </p:txBody>
      </p:sp>
      <p:pic>
        <p:nvPicPr>
          <p:cNvPr id="7" name="Cámara 6">
            <a:extLst>
              <a:ext uri="{FF2B5EF4-FFF2-40B4-BE49-F238E27FC236}">
                <a16:creationId xmlns:a16="http://schemas.microsoft.com/office/drawing/2014/main" id="{B56ADF3C-BA5A-6474-AB03-A7A106BBE1BA}"/>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1000"/>
                                        <p:tgtEl>
                                          <p:spTgt spid="3">
                                            <p:txEl>
                                              <p:pRg st="2" end="2"/>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
                                            <p:txEl>
                                              <p:pRg st="21" end="21"/>
                                            </p:txEl>
                                          </p:spTgt>
                                        </p:tgtEl>
                                        <p:attrNameLst>
                                          <p:attrName>style.visibility</p:attrName>
                                        </p:attrNameLst>
                                      </p:cBhvr>
                                      <p:to>
                                        <p:strVal val="visible"/>
                                      </p:to>
                                    </p:set>
                                    <p:animEffect transition="in" filter="wipe(left)">
                                      <p:cBhvr>
                                        <p:cTn id="20" dur="1000"/>
                                        <p:tgtEl>
                                          <p:spTgt spid="3">
                                            <p:txEl>
                                              <p:pRg st="21" end="21"/>
                                            </p:txEl>
                                          </p:spTgt>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left)">
                                      <p:cBhvr>
                                        <p:cTn id="24" dur="10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left)">
                                      <p:cBhvr>
                                        <p:cTn id="29" dur="1000"/>
                                        <p:tgtEl>
                                          <p:spTgt spid="3">
                                            <p:txEl>
                                              <p:pRg st="4" end="4"/>
                                            </p:txEl>
                                          </p:spTgt>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3">
                                            <p:txEl>
                                              <p:pRg st="17" end="17"/>
                                            </p:txEl>
                                          </p:spTgt>
                                        </p:tgtEl>
                                        <p:attrNameLst>
                                          <p:attrName>style.visibility</p:attrName>
                                        </p:attrNameLst>
                                      </p:cBhvr>
                                      <p:to>
                                        <p:strVal val="visible"/>
                                      </p:to>
                                    </p:set>
                                    <p:animEffect transition="in" filter="wipe(left)">
                                      <p:cBhvr>
                                        <p:cTn id="33" dur="1000"/>
                                        <p:tgtEl>
                                          <p:spTgt spid="3">
                                            <p:txEl>
                                              <p:pRg st="17" end="17"/>
                                            </p:txEl>
                                          </p:spTgt>
                                        </p:tgtEl>
                                      </p:cBhvr>
                                    </p:animEffect>
                                  </p:childTnLst>
                                </p:cTn>
                              </p:par>
                            </p:childTnLst>
                          </p:cTn>
                        </p:par>
                        <p:par>
                          <p:cTn id="34" fill="hold">
                            <p:stCondLst>
                              <p:cond delay="2000"/>
                            </p:stCondLst>
                            <p:childTnLst>
                              <p:par>
                                <p:cTn id="35" presetID="22" presetClass="entr" presetSubtype="8" fill="hold"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1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1000"/>
                                        <p:tgtEl>
                                          <p:spTgt spid="3">
                                            <p:txEl>
                                              <p:pRg st="6" end="6"/>
                                            </p:txEl>
                                          </p:spTgt>
                                        </p:tgtEl>
                                      </p:cBhvr>
                                    </p:animEffect>
                                  </p:childTnLst>
                                </p:cTn>
                              </p:par>
                            </p:childTnLst>
                          </p:cTn>
                        </p:par>
                        <p:par>
                          <p:cTn id="43" fill="hold">
                            <p:stCondLst>
                              <p:cond delay="1000"/>
                            </p:stCondLst>
                            <p:childTnLst>
                              <p:par>
                                <p:cTn id="44" presetID="22" presetClass="entr" presetSubtype="8" fill="hold" nodeType="after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wipe(left)">
                                      <p:cBhvr>
                                        <p:cTn id="46" dur="1000"/>
                                        <p:tgtEl>
                                          <p:spTgt spid="3">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wipe(left)">
                                      <p:cBhvr>
                                        <p:cTn id="51" dur="1000"/>
                                        <p:tgtEl>
                                          <p:spTgt spid="3">
                                            <p:txEl>
                                              <p:pRg st="7" end="7"/>
                                            </p:txEl>
                                          </p:spTgt>
                                        </p:tgtEl>
                                      </p:cBhvr>
                                    </p:animEffect>
                                  </p:childTnLst>
                                </p:cTn>
                              </p:par>
                            </p:childTnLst>
                          </p:cTn>
                        </p:par>
                        <p:par>
                          <p:cTn id="52" fill="hold">
                            <p:stCondLst>
                              <p:cond delay="1000"/>
                            </p:stCondLst>
                            <p:childTnLst>
                              <p:par>
                                <p:cTn id="53" presetID="22" presetClass="entr" presetSubtype="8" fill="hold" nodeType="after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wipe(left)">
                                      <p:cBhvr>
                                        <p:cTn id="55" dur="1000"/>
                                        <p:tgtEl>
                                          <p:spTgt spid="3">
                                            <p:txEl>
                                              <p:pRg st="8" end="8"/>
                                            </p:txEl>
                                          </p:spTgt>
                                        </p:tgtEl>
                                      </p:cBhvr>
                                    </p:animEffect>
                                  </p:childTnLst>
                                </p:cTn>
                              </p:par>
                            </p:childTnLst>
                          </p:cTn>
                        </p:par>
                        <p:par>
                          <p:cTn id="56" fill="hold">
                            <p:stCondLst>
                              <p:cond delay="2000"/>
                            </p:stCondLst>
                            <p:childTnLst>
                              <p:par>
                                <p:cTn id="57" presetID="22" presetClass="entr" presetSubtype="8" fill="hold" nodeType="after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Effect transition="in" filter="wipe(left)">
                                      <p:cBhvr>
                                        <p:cTn id="59" dur="1000"/>
                                        <p:tgtEl>
                                          <p:spTgt spid="3">
                                            <p:txEl>
                                              <p:pRg st="9" end="9"/>
                                            </p:txEl>
                                          </p:spTgt>
                                        </p:tgtEl>
                                      </p:cBhvr>
                                    </p:animEffect>
                                  </p:childTnLst>
                                </p:cTn>
                              </p:par>
                            </p:childTnLst>
                          </p:cTn>
                        </p:par>
                        <p:par>
                          <p:cTn id="60" fill="hold">
                            <p:stCondLst>
                              <p:cond delay="3000"/>
                            </p:stCondLst>
                            <p:childTnLst>
                              <p:par>
                                <p:cTn id="61" presetID="22" presetClass="entr" presetSubtype="8" fill="hold" nodeType="after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wipe(left)">
                                      <p:cBhvr>
                                        <p:cTn id="63" dur="1000"/>
                                        <p:tgtEl>
                                          <p:spTgt spid="3">
                                            <p:txEl>
                                              <p:pRg st="10" end="10"/>
                                            </p:txEl>
                                          </p:spTgt>
                                        </p:tgtEl>
                                      </p:cBhvr>
                                    </p:animEffect>
                                  </p:childTnLst>
                                </p:cTn>
                              </p:par>
                            </p:childTnLst>
                          </p:cTn>
                        </p:par>
                        <p:par>
                          <p:cTn id="64" fill="hold">
                            <p:stCondLst>
                              <p:cond delay="4000"/>
                            </p:stCondLst>
                            <p:childTnLst>
                              <p:par>
                                <p:cTn id="65" presetID="22" presetClass="entr" presetSubtype="8" fill="hold" nodeType="after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wipe(left)">
                                      <p:cBhvr>
                                        <p:cTn id="67" dur="1000"/>
                                        <p:tgtEl>
                                          <p:spTgt spid="3">
                                            <p:txEl>
                                              <p:pRg st="11" end="11"/>
                                            </p:txEl>
                                          </p:spTgt>
                                        </p:tgtEl>
                                      </p:cBhvr>
                                    </p:animEffect>
                                  </p:childTnLst>
                                </p:cTn>
                              </p:par>
                            </p:childTnLst>
                          </p:cTn>
                        </p:par>
                        <p:par>
                          <p:cTn id="68" fill="hold">
                            <p:stCondLst>
                              <p:cond delay="5000"/>
                            </p:stCondLst>
                            <p:childTnLst>
                              <p:par>
                                <p:cTn id="69" presetID="22" presetClass="entr" presetSubtype="8" fill="hold" nodeType="after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Effect transition="in" filter="wipe(left)">
                                      <p:cBhvr>
                                        <p:cTn id="71" dur="1000"/>
                                        <p:tgtEl>
                                          <p:spTgt spid="3">
                                            <p:txEl>
                                              <p:pRg st="12" end="1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3">
                                            <p:txEl>
                                              <p:pRg st="14" end="14"/>
                                            </p:txEl>
                                          </p:spTgt>
                                        </p:tgtEl>
                                        <p:attrNameLst>
                                          <p:attrName>style.visibility</p:attrName>
                                        </p:attrNameLst>
                                      </p:cBhvr>
                                      <p:to>
                                        <p:strVal val="visible"/>
                                      </p:to>
                                    </p:set>
                                    <p:animEffect transition="in" filter="wipe(left)">
                                      <p:cBhvr>
                                        <p:cTn id="76" dur="1000"/>
                                        <p:tgtEl>
                                          <p:spTgt spid="3">
                                            <p:txEl>
                                              <p:pRg st="14" end="14"/>
                                            </p:txEl>
                                          </p:spTgt>
                                        </p:tgtEl>
                                      </p:cBhvr>
                                    </p:animEffect>
                                  </p:childTnLst>
                                </p:cTn>
                              </p:par>
                            </p:childTnLst>
                          </p:cTn>
                        </p:par>
                        <p:par>
                          <p:cTn id="77" fill="hold">
                            <p:stCondLst>
                              <p:cond delay="1000"/>
                            </p:stCondLst>
                            <p:childTnLst>
                              <p:par>
                                <p:cTn id="78" presetID="22" presetClass="entr" presetSubtype="8" fill="hold" nodeType="afterEffect">
                                  <p:stCondLst>
                                    <p:cond delay="0"/>
                                  </p:stCondLst>
                                  <p:childTnLst>
                                    <p:set>
                                      <p:cBhvr>
                                        <p:cTn id="79" dur="1" fill="hold">
                                          <p:stCondLst>
                                            <p:cond delay="0"/>
                                          </p:stCondLst>
                                        </p:cTn>
                                        <p:tgtEl>
                                          <p:spTgt spid="3">
                                            <p:txEl>
                                              <p:pRg st="15" end="15"/>
                                            </p:txEl>
                                          </p:spTgt>
                                        </p:tgtEl>
                                        <p:attrNameLst>
                                          <p:attrName>style.visibility</p:attrName>
                                        </p:attrNameLst>
                                      </p:cBhvr>
                                      <p:to>
                                        <p:strVal val="visible"/>
                                      </p:to>
                                    </p:set>
                                    <p:animEffect transition="in" filter="wipe(left)">
                                      <p:cBhvr>
                                        <p:cTn id="80" dur="1000"/>
                                        <p:tgtEl>
                                          <p:spTgt spid="3">
                                            <p:txEl>
                                              <p:pRg st="15" end="15"/>
                                            </p:txEl>
                                          </p:spTgt>
                                        </p:tgtEl>
                                      </p:cBhvr>
                                    </p:animEffect>
                                  </p:childTnLst>
                                </p:cTn>
                              </p:par>
                            </p:childTnLst>
                          </p:cTn>
                        </p:par>
                        <p:par>
                          <p:cTn id="81" fill="hold">
                            <p:stCondLst>
                              <p:cond delay="2000"/>
                            </p:stCondLst>
                            <p:childTnLst>
                              <p:par>
                                <p:cTn id="82" presetID="22" presetClass="entr" presetSubtype="8" fill="hold" nodeType="afterEffect">
                                  <p:stCondLst>
                                    <p:cond delay="0"/>
                                  </p:stCondLst>
                                  <p:childTnLst>
                                    <p:set>
                                      <p:cBhvr>
                                        <p:cTn id="83" dur="1" fill="hold">
                                          <p:stCondLst>
                                            <p:cond delay="0"/>
                                          </p:stCondLst>
                                        </p:cTn>
                                        <p:tgtEl>
                                          <p:spTgt spid="3">
                                            <p:txEl>
                                              <p:pRg st="16" end="16"/>
                                            </p:txEl>
                                          </p:spTgt>
                                        </p:tgtEl>
                                        <p:attrNameLst>
                                          <p:attrName>style.visibility</p:attrName>
                                        </p:attrNameLst>
                                      </p:cBhvr>
                                      <p:to>
                                        <p:strVal val="visible"/>
                                      </p:to>
                                    </p:set>
                                    <p:animEffect transition="in" filter="wipe(left)">
                                      <p:cBhvr>
                                        <p:cTn id="84" dur="1000"/>
                                        <p:tgtEl>
                                          <p:spTgt spid="3">
                                            <p:txEl>
                                              <p:pRg st="16" end="16"/>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3">
                                            <p:txEl>
                                              <p:pRg st="18" end="18"/>
                                            </p:txEl>
                                          </p:spTgt>
                                        </p:tgtEl>
                                        <p:attrNameLst>
                                          <p:attrName>style.visibility</p:attrName>
                                        </p:attrNameLst>
                                      </p:cBhvr>
                                      <p:to>
                                        <p:strVal val="visible"/>
                                      </p:to>
                                    </p:set>
                                    <p:animEffect transition="in" filter="wipe(left)">
                                      <p:cBhvr>
                                        <p:cTn id="89" dur="1000"/>
                                        <p:tgtEl>
                                          <p:spTgt spid="3">
                                            <p:txEl>
                                              <p:pRg st="18" end="18"/>
                                            </p:txEl>
                                          </p:spTgt>
                                        </p:tgtEl>
                                      </p:cBhvr>
                                    </p:animEffect>
                                  </p:childTnLst>
                                </p:cTn>
                              </p:par>
                            </p:childTnLst>
                          </p:cTn>
                        </p:par>
                        <p:par>
                          <p:cTn id="90" fill="hold">
                            <p:stCondLst>
                              <p:cond delay="1000"/>
                            </p:stCondLst>
                            <p:childTnLst>
                              <p:par>
                                <p:cTn id="91" presetID="22" presetClass="entr" presetSubtype="8" fill="hold" nodeType="afterEffect">
                                  <p:stCondLst>
                                    <p:cond delay="0"/>
                                  </p:stCondLst>
                                  <p:childTnLst>
                                    <p:set>
                                      <p:cBhvr>
                                        <p:cTn id="92" dur="1" fill="hold">
                                          <p:stCondLst>
                                            <p:cond delay="0"/>
                                          </p:stCondLst>
                                        </p:cTn>
                                        <p:tgtEl>
                                          <p:spTgt spid="3">
                                            <p:txEl>
                                              <p:pRg st="19" end="19"/>
                                            </p:txEl>
                                          </p:spTgt>
                                        </p:tgtEl>
                                        <p:attrNameLst>
                                          <p:attrName>style.visibility</p:attrName>
                                        </p:attrNameLst>
                                      </p:cBhvr>
                                      <p:to>
                                        <p:strVal val="visible"/>
                                      </p:to>
                                    </p:set>
                                    <p:animEffect transition="in" filter="wipe(left)">
                                      <p:cBhvr>
                                        <p:cTn id="93" dur="1000"/>
                                        <p:tgtEl>
                                          <p:spTgt spid="3">
                                            <p:txEl>
                                              <p:pRg st="19" end="19"/>
                                            </p:txEl>
                                          </p:spTgt>
                                        </p:tgtEl>
                                      </p:cBhvr>
                                    </p:animEffect>
                                  </p:childTnLst>
                                </p:cTn>
                              </p:par>
                            </p:childTnLst>
                          </p:cTn>
                        </p:par>
                        <p:par>
                          <p:cTn id="94" fill="hold">
                            <p:stCondLst>
                              <p:cond delay="2000"/>
                            </p:stCondLst>
                            <p:childTnLst>
                              <p:par>
                                <p:cTn id="95" presetID="22" presetClass="entr" presetSubtype="8" fill="hold" nodeType="afterEffect">
                                  <p:stCondLst>
                                    <p:cond delay="0"/>
                                  </p:stCondLst>
                                  <p:childTnLst>
                                    <p:set>
                                      <p:cBhvr>
                                        <p:cTn id="96" dur="1" fill="hold">
                                          <p:stCondLst>
                                            <p:cond delay="0"/>
                                          </p:stCondLst>
                                        </p:cTn>
                                        <p:tgtEl>
                                          <p:spTgt spid="3">
                                            <p:txEl>
                                              <p:pRg st="20" end="20"/>
                                            </p:txEl>
                                          </p:spTgt>
                                        </p:tgtEl>
                                        <p:attrNameLst>
                                          <p:attrName>style.visibility</p:attrName>
                                        </p:attrNameLst>
                                      </p:cBhvr>
                                      <p:to>
                                        <p:strVal val="visible"/>
                                      </p:to>
                                    </p:set>
                                    <p:animEffect transition="in" filter="wipe(left)">
                                      <p:cBhvr>
                                        <p:cTn id="97" dur="1000"/>
                                        <p:tgtEl>
                                          <p:spTgt spid="3">
                                            <p:txEl>
                                              <p:pRg st="20" end="2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3">
                                            <p:txEl>
                                              <p:pRg st="22" end="22"/>
                                            </p:txEl>
                                          </p:spTgt>
                                        </p:tgtEl>
                                        <p:attrNameLst>
                                          <p:attrName>style.visibility</p:attrName>
                                        </p:attrNameLst>
                                      </p:cBhvr>
                                      <p:to>
                                        <p:strVal val="visible"/>
                                      </p:to>
                                    </p:set>
                                    <p:animEffect transition="in" filter="wipe(left)">
                                      <p:cBhvr>
                                        <p:cTn id="102" dur="1000"/>
                                        <p:tgtEl>
                                          <p:spTgt spid="3">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Google Nexus 4 Wallpaper - WallpaperSafari | Red and black wallpaper, Dark  black wallpaper, Black desktop background">
            <a:extLst>
              <a:ext uri="{FF2B5EF4-FFF2-40B4-BE49-F238E27FC236}">
                <a16:creationId xmlns:a16="http://schemas.microsoft.com/office/drawing/2014/main" id="{DFC7A3CC-2B48-1DF3-F35B-0A612A8DC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a:extLst>
              <a:ext uri="{FF2B5EF4-FFF2-40B4-BE49-F238E27FC236}">
                <a16:creationId xmlns:a16="http://schemas.microsoft.com/office/drawing/2014/main" id="{A1236760-12E7-D960-3784-BAB28C8CD5B8}"/>
              </a:ext>
            </a:extLst>
          </p:cNvPr>
          <p:cNvSpPr/>
          <p:nvPr/>
        </p:nvSpPr>
        <p:spPr>
          <a:xfrm>
            <a:off x="2407920" y="3729695"/>
            <a:ext cx="9753600" cy="1065929"/>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Imagen 7">
            <a:extLst>
              <a:ext uri="{FF2B5EF4-FFF2-40B4-BE49-F238E27FC236}">
                <a16:creationId xmlns:a16="http://schemas.microsoft.com/office/drawing/2014/main" id="{94CBEC24-97C8-2CED-E0B8-5BABD928AFCF}"/>
              </a:ext>
            </a:extLst>
          </p:cNvPr>
          <p:cNvPicPr>
            <a:picLocks noChangeAspect="1"/>
          </p:cNvPicPr>
          <p:nvPr/>
        </p:nvPicPr>
        <p:blipFill>
          <a:blip r:embed="rId3"/>
          <a:stretch>
            <a:fillRect/>
          </a:stretch>
        </p:blipFill>
        <p:spPr>
          <a:xfrm>
            <a:off x="6987688" y="3834119"/>
            <a:ext cx="760313" cy="857079"/>
          </a:xfrm>
          <a:prstGeom prst="rect">
            <a:avLst/>
          </a:prstGeom>
        </p:spPr>
      </p:pic>
      <p:sp>
        <p:nvSpPr>
          <p:cNvPr id="9" name="Rectangle 5">
            <a:extLst>
              <a:ext uri="{FF2B5EF4-FFF2-40B4-BE49-F238E27FC236}">
                <a16:creationId xmlns:a16="http://schemas.microsoft.com/office/drawing/2014/main" id="{0FCC3F06-6D6A-D922-712B-9F20A535ACA1}"/>
              </a:ext>
            </a:extLst>
          </p:cNvPr>
          <p:cNvSpPr/>
          <p:nvPr/>
        </p:nvSpPr>
        <p:spPr>
          <a:xfrm>
            <a:off x="3976577" y="4857276"/>
            <a:ext cx="8215423" cy="45719"/>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5">
            <a:extLst>
              <a:ext uri="{FF2B5EF4-FFF2-40B4-BE49-F238E27FC236}">
                <a16:creationId xmlns:a16="http://schemas.microsoft.com/office/drawing/2014/main" id="{15C221AB-12B7-D0B6-0A34-8EDD7F450A58}"/>
              </a:ext>
            </a:extLst>
          </p:cNvPr>
          <p:cNvSpPr/>
          <p:nvPr/>
        </p:nvSpPr>
        <p:spPr>
          <a:xfrm>
            <a:off x="4069401" y="3611700"/>
            <a:ext cx="8063023" cy="45827"/>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1 Título"/>
          <p:cNvSpPr>
            <a:spLocks noGrp="1"/>
          </p:cNvSpPr>
          <p:nvPr>
            <p:ph type="title"/>
          </p:nvPr>
        </p:nvSpPr>
        <p:spPr>
          <a:xfrm>
            <a:off x="8046720" y="3914304"/>
            <a:ext cx="8229600" cy="500067"/>
          </a:xfrm>
        </p:spPr>
        <p:txBody>
          <a:bodyPr/>
          <a:lstStyle/>
          <a:p>
            <a:r>
              <a:rPr lang="es-ES" dirty="0"/>
              <a:t>Muchas  Gracias.</a:t>
            </a:r>
          </a:p>
        </p:txBody>
      </p:sp>
      <p:sp>
        <p:nvSpPr>
          <p:cNvPr id="5" name="4 Marcador de pie de página"/>
          <p:cNvSpPr>
            <a:spLocks noGrp="1"/>
          </p:cNvSpPr>
          <p:nvPr>
            <p:ph type="ftr" sz="quarter" idx="11"/>
          </p:nvPr>
        </p:nvSpPr>
        <p:spPr/>
        <p:txBody>
          <a:bodyPr/>
          <a:lstStyle/>
          <a:p>
            <a:r>
              <a:rPr lang="es-ES"/>
              <a:t>AyED I – Unidad 6</a:t>
            </a:r>
            <a:endParaRPr lang="es-ES" dirty="0"/>
          </a:p>
        </p:txBody>
      </p:sp>
      <p:sp>
        <p:nvSpPr>
          <p:cNvPr id="4" name="3 Marcador de número de diapositiva"/>
          <p:cNvSpPr>
            <a:spLocks noGrp="1"/>
          </p:cNvSpPr>
          <p:nvPr>
            <p:ph type="sldNum" sz="quarter" idx="12"/>
          </p:nvPr>
        </p:nvSpPr>
        <p:spPr/>
        <p:txBody>
          <a:bodyPr/>
          <a:lstStyle/>
          <a:p>
            <a:r>
              <a:rPr lang="es-ES"/>
              <a:t>Página</a:t>
            </a:r>
            <a:r>
              <a:rPr lang="en-US"/>
              <a:t> </a:t>
            </a:r>
            <a:fld id="{042AED99-7FB4-404E-8A97-64753DCE42EC}" type="slidenum">
              <a:rPr lang="en-US" smtClean="0"/>
              <a:pPr/>
              <a:t>43</a:t>
            </a:fld>
            <a:endParaRPr lang="en-US" dirty="0"/>
          </a:p>
        </p:txBody>
      </p:sp>
      <p:pic>
        <p:nvPicPr>
          <p:cNvPr id="3" name="Cámara 2">
            <a:extLst>
              <a:ext uri="{FF2B5EF4-FFF2-40B4-BE49-F238E27FC236}">
                <a16:creationId xmlns:a16="http://schemas.microsoft.com/office/drawing/2014/main" id="{D3EB5096-19BA-D0C6-6316-3CBC7AEA679A}"/>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748722" y="63518"/>
            <a:ext cx="1373396" cy="1373396"/>
          </a:xfrm>
          <a:prstGeom prst="ellipse">
            <a:avLst/>
          </a:prstGeom>
        </p:spPr>
      </p:pic>
    </p:spTree>
  </p:cSld>
  <p:clrMapOvr>
    <a:masterClrMapping/>
  </p:clrMapOvr>
  <p:transition spd="med">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tangle 113">
            <a:extLst>
              <a:ext uri="{FF2B5EF4-FFF2-40B4-BE49-F238E27FC236}">
                <a16:creationId xmlns:a16="http://schemas.microsoft.com/office/drawing/2014/main" id="{D4021E50-91E9-4052-A959-CE84C01E1BDF}"/>
              </a:ext>
            </a:extLst>
          </p:cNvPr>
          <p:cNvSpPr/>
          <p:nvPr/>
        </p:nvSpPr>
        <p:spPr>
          <a:xfrm>
            <a:off x="0" y="2255375"/>
            <a:ext cx="12192000" cy="234725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A8633281-BBF5-4D50-AE65-905DC56F49A9}"/>
              </a:ext>
            </a:extLst>
          </p:cNvPr>
          <p:cNvSpPr/>
          <p:nvPr/>
        </p:nvSpPr>
        <p:spPr>
          <a:xfrm>
            <a:off x="0" y="2339545"/>
            <a:ext cx="12192000" cy="217891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BBEF3E5A-3F6E-496F-ADEF-27D28A93C54B}"/>
              </a:ext>
            </a:extLst>
          </p:cNvPr>
          <p:cNvGrpSpPr/>
          <p:nvPr/>
        </p:nvGrpSpPr>
        <p:grpSpPr>
          <a:xfrm>
            <a:off x="7968881" y="1713776"/>
            <a:ext cx="3652643" cy="3430448"/>
            <a:chOff x="1211957" y="656705"/>
            <a:chExt cx="4971329" cy="4379392"/>
          </a:xfrm>
        </p:grpSpPr>
        <p:cxnSp>
          <p:nvCxnSpPr>
            <p:cNvPr id="5" name="Straight Connector 4">
              <a:extLst>
                <a:ext uri="{FF2B5EF4-FFF2-40B4-BE49-F238E27FC236}">
                  <a16:creationId xmlns:a16="http://schemas.microsoft.com/office/drawing/2014/main" id="{65C7D24D-242B-4638-A576-7797D958DCB1}"/>
                </a:ext>
              </a:extLst>
            </p:cNvPr>
            <p:cNvCxnSpPr>
              <a:cxnSpLocks/>
              <a:stCxn id="39" idx="0"/>
              <a:endCxn id="38" idx="4"/>
            </p:cNvCxnSpPr>
            <p:nvPr/>
          </p:nvCxnSpPr>
          <p:spPr>
            <a:xfrm flipH="1">
              <a:off x="5986161" y="2759940"/>
              <a:ext cx="140803" cy="8282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4495135-7A75-4089-B76B-388C4B41440B}"/>
                </a:ext>
              </a:extLst>
            </p:cNvPr>
            <p:cNvCxnSpPr>
              <a:cxnSpLocks/>
              <a:stCxn id="38" idx="7"/>
              <a:endCxn id="46" idx="2"/>
            </p:cNvCxnSpPr>
            <p:nvPr/>
          </p:nvCxnSpPr>
          <p:spPr>
            <a:xfrm flipH="1">
              <a:off x="4112241" y="3732396"/>
              <a:ext cx="1814182" cy="12473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425F3E1-FEE7-4BEF-9F00-393E5B074314}"/>
                </a:ext>
              </a:extLst>
            </p:cNvPr>
            <p:cNvCxnSpPr>
              <a:cxnSpLocks/>
              <a:stCxn id="38" idx="6"/>
              <a:endCxn id="45" idx="2"/>
            </p:cNvCxnSpPr>
            <p:nvPr/>
          </p:nvCxnSpPr>
          <p:spPr>
            <a:xfrm flipH="1">
              <a:off x="4803222" y="3672657"/>
              <a:ext cx="1098458" cy="3646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CEC3A7F-CCA0-4A0D-B6CE-534CD116AA58}"/>
                </a:ext>
              </a:extLst>
            </p:cNvPr>
            <p:cNvCxnSpPr>
              <a:cxnSpLocks/>
              <a:stCxn id="45" idx="7"/>
              <a:endCxn id="46" idx="3"/>
            </p:cNvCxnSpPr>
            <p:nvPr/>
          </p:nvCxnSpPr>
          <p:spPr>
            <a:xfrm flipH="1">
              <a:off x="4095746" y="4097077"/>
              <a:ext cx="563256" cy="8428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44A4881-46DB-40A5-A738-C026F54BA051}"/>
                </a:ext>
              </a:extLst>
            </p:cNvPr>
            <p:cNvCxnSpPr>
              <a:cxnSpLocks/>
              <a:stCxn id="39" idx="4"/>
              <a:endCxn id="51" idx="1"/>
            </p:cNvCxnSpPr>
            <p:nvPr/>
          </p:nvCxnSpPr>
          <p:spPr>
            <a:xfrm flipH="1" flipV="1">
              <a:off x="5728406" y="1933680"/>
              <a:ext cx="398559" cy="7136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0F66AF5-F338-4F91-B345-D3308CA136D7}"/>
                </a:ext>
              </a:extLst>
            </p:cNvPr>
            <p:cNvCxnSpPr>
              <a:cxnSpLocks/>
              <a:stCxn id="40" idx="3"/>
              <a:endCxn id="51" idx="7"/>
            </p:cNvCxnSpPr>
            <p:nvPr/>
          </p:nvCxnSpPr>
          <p:spPr>
            <a:xfrm flipV="1">
              <a:off x="4921530" y="1933680"/>
              <a:ext cx="727225" cy="278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CB950DB-1C91-406C-A111-2019D73F65E3}"/>
                </a:ext>
              </a:extLst>
            </p:cNvPr>
            <p:cNvCxnSpPr>
              <a:cxnSpLocks/>
              <a:stCxn id="40" idx="2"/>
              <a:endCxn id="39" idx="6"/>
            </p:cNvCxnSpPr>
            <p:nvPr/>
          </p:nvCxnSpPr>
          <p:spPr>
            <a:xfrm>
              <a:off x="4946275" y="2271818"/>
              <a:ext cx="1124369" cy="431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B7A5620-6E1F-41E5-9A16-853C8FD16E18}"/>
                </a:ext>
              </a:extLst>
            </p:cNvPr>
            <p:cNvCxnSpPr>
              <a:cxnSpLocks/>
              <a:stCxn id="45" idx="4"/>
              <a:endCxn id="40" idx="0"/>
            </p:cNvCxnSpPr>
            <p:nvPr/>
          </p:nvCxnSpPr>
          <p:spPr>
            <a:xfrm flipV="1">
              <a:off x="4718739" y="2356301"/>
              <a:ext cx="143053" cy="15965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A8E0582-C56F-4F6D-9FCF-5CB708172B70}"/>
                </a:ext>
              </a:extLst>
            </p:cNvPr>
            <p:cNvCxnSpPr>
              <a:cxnSpLocks/>
              <a:stCxn id="44" idx="3"/>
              <a:endCxn id="40" idx="7"/>
            </p:cNvCxnSpPr>
            <p:nvPr/>
          </p:nvCxnSpPr>
          <p:spPr>
            <a:xfrm flipV="1">
              <a:off x="3569267" y="2331557"/>
              <a:ext cx="1232788" cy="15426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E725256-9F25-45DA-BE24-D78F0799E68F}"/>
                </a:ext>
              </a:extLst>
            </p:cNvPr>
            <p:cNvCxnSpPr>
              <a:cxnSpLocks/>
              <a:stCxn id="44" idx="2"/>
              <a:endCxn id="45" idx="6"/>
            </p:cNvCxnSpPr>
            <p:nvPr/>
          </p:nvCxnSpPr>
          <p:spPr>
            <a:xfrm>
              <a:off x="3582076" y="3937537"/>
              <a:ext cx="1052181" cy="998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E5DD90-B805-41FE-AD32-F6F95A64AAA1}"/>
                </a:ext>
              </a:extLst>
            </p:cNvPr>
            <p:cNvCxnSpPr>
              <a:cxnSpLocks/>
              <a:stCxn id="44" idx="1"/>
              <a:endCxn id="46" idx="4"/>
            </p:cNvCxnSpPr>
            <p:nvPr/>
          </p:nvCxnSpPr>
          <p:spPr>
            <a:xfrm>
              <a:off x="3546319" y="3991410"/>
              <a:ext cx="509601" cy="9320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D0C46BB-68B5-41A3-AA27-F728B90F2629}"/>
                </a:ext>
              </a:extLst>
            </p:cNvPr>
            <p:cNvCxnSpPr>
              <a:cxnSpLocks/>
              <a:stCxn id="42" idx="1"/>
              <a:endCxn id="55" idx="6"/>
            </p:cNvCxnSpPr>
            <p:nvPr/>
          </p:nvCxnSpPr>
          <p:spPr>
            <a:xfrm>
              <a:off x="2027916" y="3374208"/>
              <a:ext cx="855063" cy="9086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7F090EA-B9D2-41E5-A298-BBD8F0C5EB8F}"/>
                </a:ext>
              </a:extLst>
            </p:cNvPr>
            <p:cNvCxnSpPr>
              <a:cxnSpLocks/>
              <a:stCxn id="42" idx="0"/>
              <a:endCxn id="43" idx="4"/>
            </p:cNvCxnSpPr>
            <p:nvPr/>
          </p:nvCxnSpPr>
          <p:spPr>
            <a:xfrm>
              <a:off x="1986037" y="3384424"/>
              <a:ext cx="145307" cy="11563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8D8F9B-4E8E-449C-B08D-DE501260C785}"/>
                </a:ext>
              </a:extLst>
            </p:cNvPr>
            <p:cNvCxnSpPr>
              <a:cxnSpLocks/>
              <a:stCxn id="48" idx="1"/>
              <a:endCxn id="41" idx="5"/>
            </p:cNvCxnSpPr>
            <p:nvPr/>
          </p:nvCxnSpPr>
          <p:spPr>
            <a:xfrm>
              <a:off x="1892362" y="1623240"/>
              <a:ext cx="839261" cy="7225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F7DF557-1CAF-49A2-8955-688540B002AC}"/>
                </a:ext>
              </a:extLst>
            </p:cNvPr>
            <p:cNvCxnSpPr>
              <a:cxnSpLocks/>
              <a:stCxn id="48" idx="7"/>
              <a:endCxn id="47" idx="4"/>
            </p:cNvCxnSpPr>
            <p:nvPr/>
          </p:nvCxnSpPr>
          <p:spPr>
            <a:xfrm flipH="1">
              <a:off x="1296439" y="1623239"/>
              <a:ext cx="476446" cy="13095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307ECF-33A0-482B-82F0-75E8E57B6B13}"/>
                </a:ext>
              </a:extLst>
            </p:cNvPr>
            <p:cNvCxnSpPr>
              <a:cxnSpLocks/>
              <a:stCxn id="48" idx="3"/>
              <a:endCxn id="49" idx="6"/>
            </p:cNvCxnSpPr>
            <p:nvPr/>
          </p:nvCxnSpPr>
          <p:spPr>
            <a:xfrm flipV="1">
              <a:off x="1892361" y="727452"/>
              <a:ext cx="1166684" cy="7763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7EE00A1-8AD5-4836-AEE8-31A5596783FB}"/>
                </a:ext>
              </a:extLst>
            </p:cNvPr>
            <p:cNvCxnSpPr>
              <a:cxnSpLocks/>
              <a:stCxn id="53" idx="7"/>
              <a:endCxn id="49" idx="1"/>
            </p:cNvCxnSpPr>
            <p:nvPr/>
          </p:nvCxnSpPr>
          <p:spPr>
            <a:xfrm flipH="1" flipV="1">
              <a:off x="3162186" y="741322"/>
              <a:ext cx="918478" cy="1957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C963B77-9653-46EE-869E-BF09251C6C1C}"/>
                </a:ext>
              </a:extLst>
            </p:cNvPr>
            <p:cNvCxnSpPr>
              <a:cxnSpLocks/>
              <a:stCxn id="51" idx="4"/>
              <a:endCxn id="52" idx="1"/>
            </p:cNvCxnSpPr>
            <p:nvPr/>
          </p:nvCxnSpPr>
          <p:spPr>
            <a:xfrm flipH="1" flipV="1">
              <a:off x="5059157" y="1301491"/>
              <a:ext cx="629423" cy="5360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CE8E8C4-41BD-4E92-B851-8F03C5E64AC2}"/>
                </a:ext>
              </a:extLst>
            </p:cNvPr>
            <p:cNvCxnSpPr>
              <a:cxnSpLocks/>
              <a:stCxn id="49" idx="0"/>
              <a:endCxn id="50" idx="5"/>
            </p:cNvCxnSpPr>
            <p:nvPr/>
          </p:nvCxnSpPr>
          <p:spPr>
            <a:xfrm>
              <a:off x="3127914" y="767468"/>
              <a:ext cx="856384" cy="10948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A8097B9-9EFA-47E8-8553-89E31A671941}"/>
                </a:ext>
              </a:extLst>
            </p:cNvPr>
            <p:cNvCxnSpPr>
              <a:cxnSpLocks/>
              <a:stCxn id="53" idx="1"/>
              <a:endCxn id="52" idx="5"/>
            </p:cNvCxnSpPr>
            <p:nvPr/>
          </p:nvCxnSpPr>
          <p:spPr>
            <a:xfrm>
              <a:off x="4200142" y="937069"/>
              <a:ext cx="779366" cy="2847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0C8AD64-9C55-46D2-A610-E990F0E88A34}"/>
                </a:ext>
              </a:extLst>
            </p:cNvPr>
            <p:cNvCxnSpPr>
              <a:cxnSpLocks/>
              <a:stCxn id="48" idx="0"/>
              <a:endCxn id="42" idx="5"/>
            </p:cNvCxnSpPr>
            <p:nvPr/>
          </p:nvCxnSpPr>
          <p:spPr>
            <a:xfrm>
              <a:off x="1832622" y="1647984"/>
              <a:ext cx="128751" cy="16353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9A03FF7-699D-4622-8412-BC52A41CB3EF}"/>
                </a:ext>
              </a:extLst>
            </p:cNvPr>
            <p:cNvCxnSpPr>
              <a:cxnSpLocks/>
              <a:stCxn id="43" idx="5"/>
              <a:endCxn id="47" idx="0"/>
            </p:cNvCxnSpPr>
            <p:nvPr/>
          </p:nvCxnSpPr>
          <p:spPr>
            <a:xfrm flipH="1" flipV="1">
              <a:off x="1296439" y="3101754"/>
              <a:ext cx="781816" cy="14759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548562-4420-4920-ACFC-FF933E40C6C5}"/>
                </a:ext>
              </a:extLst>
            </p:cNvPr>
            <p:cNvCxnSpPr>
              <a:cxnSpLocks/>
              <a:stCxn id="47" idx="1"/>
              <a:endCxn id="42" idx="0"/>
            </p:cNvCxnSpPr>
            <p:nvPr/>
          </p:nvCxnSpPr>
          <p:spPr>
            <a:xfrm>
              <a:off x="1356177" y="3077010"/>
              <a:ext cx="629860" cy="3074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71046F0-49DB-44F0-9BEE-7932D8349CC2}"/>
                </a:ext>
              </a:extLst>
            </p:cNvPr>
            <p:cNvCxnSpPr>
              <a:cxnSpLocks/>
              <a:stCxn id="43" idx="1"/>
              <a:endCxn id="46" idx="6"/>
            </p:cNvCxnSpPr>
            <p:nvPr/>
          </p:nvCxnSpPr>
          <p:spPr>
            <a:xfrm>
              <a:off x="2220454" y="4668931"/>
              <a:ext cx="1779146" cy="3108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B626CD-C765-45A9-A76E-8ADF4E30C1C7}"/>
                </a:ext>
              </a:extLst>
            </p:cNvPr>
            <p:cNvCxnSpPr>
              <a:cxnSpLocks/>
              <a:stCxn id="42" idx="2"/>
              <a:endCxn id="44" idx="6"/>
            </p:cNvCxnSpPr>
            <p:nvPr/>
          </p:nvCxnSpPr>
          <p:spPr>
            <a:xfrm>
              <a:off x="2050304" y="3337370"/>
              <a:ext cx="1365953" cy="5677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C97F11A-284C-4DD4-AB12-83B78C29B576}"/>
                </a:ext>
              </a:extLst>
            </p:cNvPr>
            <p:cNvCxnSpPr>
              <a:cxnSpLocks/>
              <a:stCxn id="41" idx="1"/>
              <a:endCxn id="44" idx="5"/>
            </p:cNvCxnSpPr>
            <p:nvPr/>
          </p:nvCxnSpPr>
          <p:spPr>
            <a:xfrm>
              <a:off x="2851098" y="2465260"/>
              <a:ext cx="600917" cy="13859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96E65F7-266D-4EAC-BBE7-571FAA5F9835}"/>
                </a:ext>
              </a:extLst>
            </p:cNvPr>
            <p:cNvCxnSpPr>
              <a:cxnSpLocks/>
              <a:stCxn id="41" idx="3"/>
            </p:cNvCxnSpPr>
            <p:nvPr/>
          </p:nvCxnSpPr>
          <p:spPr>
            <a:xfrm flipV="1">
              <a:off x="2851098" y="1917464"/>
              <a:ext cx="1108580" cy="4283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2B5468E-CB99-4093-8C03-D6BDD0798987}"/>
                </a:ext>
              </a:extLst>
            </p:cNvPr>
            <p:cNvCxnSpPr>
              <a:cxnSpLocks/>
              <a:stCxn id="44" idx="4"/>
              <a:endCxn id="50" idx="7"/>
            </p:cNvCxnSpPr>
            <p:nvPr/>
          </p:nvCxnSpPr>
          <p:spPr>
            <a:xfrm flipV="1">
              <a:off x="3515393" y="1981755"/>
              <a:ext cx="468905" cy="18566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BF700A7-40B7-453D-9A52-36537CBE2A77}"/>
                </a:ext>
              </a:extLst>
            </p:cNvPr>
            <p:cNvCxnSpPr>
              <a:cxnSpLocks/>
              <a:stCxn id="40" idx="5"/>
              <a:endCxn id="50" idx="1"/>
            </p:cNvCxnSpPr>
            <p:nvPr/>
          </p:nvCxnSpPr>
          <p:spPr>
            <a:xfrm flipH="1" flipV="1">
              <a:off x="4103774" y="1981755"/>
              <a:ext cx="698280" cy="2303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EDB5B7D-8629-40FF-A636-FCFBDCE702CC}"/>
                </a:ext>
              </a:extLst>
            </p:cNvPr>
            <p:cNvCxnSpPr>
              <a:cxnSpLocks/>
              <a:stCxn id="41" idx="7"/>
              <a:endCxn id="42" idx="3"/>
            </p:cNvCxnSpPr>
            <p:nvPr/>
          </p:nvCxnSpPr>
          <p:spPr>
            <a:xfrm flipH="1">
              <a:off x="2040089" y="2465260"/>
              <a:ext cx="691533" cy="8302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374C353-FDD1-45B9-AC0C-9366ABA4B1D2}"/>
                </a:ext>
              </a:extLst>
            </p:cNvPr>
            <p:cNvCxnSpPr>
              <a:cxnSpLocks/>
              <a:stCxn id="39" idx="7"/>
              <a:endCxn id="45" idx="3"/>
            </p:cNvCxnSpPr>
            <p:nvPr/>
          </p:nvCxnSpPr>
          <p:spPr>
            <a:xfrm flipH="1">
              <a:off x="4778478" y="2743444"/>
              <a:ext cx="1308662" cy="12341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D031E40-6843-4C94-8FCB-780799AE97ED}"/>
                </a:ext>
              </a:extLst>
            </p:cNvPr>
            <p:cNvCxnSpPr>
              <a:cxnSpLocks/>
              <a:stCxn id="52" idx="7"/>
              <a:endCxn id="50" idx="3"/>
            </p:cNvCxnSpPr>
            <p:nvPr/>
          </p:nvCxnSpPr>
          <p:spPr>
            <a:xfrm flipH="1">
              <a:off x="4103775" y="1301491"/>
              <a:ext cx="875733" cy="5607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5A9EE8D-C794-4A79-955A-C9DAF2733A6D}"/>
                </a:ext>
              </a:extLst>
            </p:cNvPr>
            <p:cNvCxnSpPr>
              <a:cxnSpLocks/>
              <a:stCxn id="49" idx="7"/>
              <a:endCxn id="41" idx="4"/>
            </p:cNvCxnSpPr>
            <p:nvPr/>
          </p:nvCxnSpPr>
          <p:spPr>
            <a:xfrm flipH="1">
              <a:off x="2791359" y="761725"/>
              <a:ext cx="293833" cy="15593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ACCE429D-82F8-448B-9254-A17656A1DC8D}"/>
                </a:ext>
              </a:extLst>
            </p:cNvPr>
            <p:cNvSpPr/>
            <p:nvPr/>
          </p:nvSpPr>
          <p:spPr>
            <a:xfrm flipH="1" flipV="1">
              <a:off x="5901680" y="3588176"/>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7C8F92A-2C72-44D0-BEEE-BCBD4F4F35BC}"/>
                </a:ext>
              </a:extLst>
            </p:cNvPr>
            <p:cNvSpPr>
              <a:spLocks noChangeAspect="1"/>
            </p:cNvSpPr>
            <p:nvPr/>
          </p:nvSpPr>
          <p:spPr>
            <a:xfrm flipH="1" flipV="1">
              <a:off x="6070644" y="2647298"/>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A733C82-9A7C-4A16-BE4C-4B836C8F0F27}"/>
                </a:ext>
              </a:extLst>
            </p:cNvPr>
            <p:cNvSpPr/>
            <p:nvPr/>
          </p:nvSpPr>
          <p:spPr>
            <a:xfrm flipH="1" flipV="1">
              <a:off x="4777310" y="2187336"/>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202A63E9-F269-479B-96DD-38FD0C3DD164}"/>
                </a:ext>
              </a:extLst>
            </p:cNvPr>
            <p:cNvSpPr/>
            <p:nvPr/>
          </p:nvSpPr>
          <p:spPr>
            <a:xfrm flipH="1" flipV="1">
              <a:off x="2706878" y="232103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0C541C22-1494-419D-9DFB-517FA281E654}"/>
                </a:ext>
              </a:extLst>
            </p:cNvPr>
            <p:cNvSpPr>
              <a:spLocks noChangeAspect="1"/>
            </p:cNvSpPr>
            <p:nvPr/>
          </p:nvSpPr>
          <p:spPr>
            <a:xfrm rot="527431" flipH="1" flipV="1">
              <a:off x="1938324" y="3272443"/>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3C2EE9F-FEEA-4846-9BC4-DB8A08F89D2D}"/>
                </a:ext>
              </a:extLst>
            </p:cNvPr>
            <p:cNvSpPr/>
            <p:nvPr/>
          </p:nvSpPr>
          <p:spPr>
            <a:xfrm rot="20861494" flipH="1" flipV="1">
              <a:off x="2064872" y="4538818"/>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9F70465C-C707-42D2-8339-B73038D010E2}"/>
                </a:ext>
              </a:extLst>
            </p:cNvPr>
            <p:cNvSpPr/>
            <p:nvPr/>
          </p:nvSpPr>
          <p:spPr>
            <a:xfrm rot="664413" flipH="1" flipV="1">
              <a:off x="3414685" y="3836828"/>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74E49250-4481-45C1-A8CC-A4E769891E91}"/>
                </a:ext>
              </a:extLst>
            </p:cNvPr>
            <p:cNvSpPr/>
            <p:nvPr/>
          </p:nvSpPr>
          <p:spPr>
            <a:xfrm flipH="1" flipV="1">
              <a:off x="4634257" y="3952857"/>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08A560C8-D8A8-43A7-AFE8-C8F190D4D850}"/>
                </a:ext>
              </a:extLst>
            </p:cNvPr>
            <p:cNvSpPr>
              <a:spLocks noChangeAspect="1"/>
            </p:cNvSpPr>
            <p:nvPr/>
          </p:nvSpPr>
          <p:spPr>
            <a:xfrm flipH="1" flipV="1">
              <a:off x="3999600" y="4923455"/>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888E6BB-72A4-4F44-B060-6831F4C5BBBD}"/>
                </a:ext>
              </a:extLst>
            </p:cNvPr>
            <p:cNvSpPr/>
            <p:nvPr/>
          </p:nvSpPr>
          <p:spPr>
            <a:xfrm flipH="1" flipV="1">
              <a:off x="1211957" y="2932790"/>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EAB64F1-5C8A-4B5E-8BAB-A3528A9B7FBF}"/>
                </a:ext>
              </a:extLst>
            </p:cNvPr>
            <p:cNvSpPr/>
            <p:nvPr/>
          </p:nvSpPr>
          <p:spPr>
            <a:xfrm flipH="1" flipV="1">
              <a:off x="1748141" y="147901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CECDBC2A-058B-4CF9-B6BA-4C24DC7C30D7}"/>
                </a:ext>
              </a:extLst>
            </p:cNvPr>
            <p:cNvSpPr>
              <a:spLocks noChangeAspect="1"/>
            </p:cNvSpPr>
            <p:nvPr/>
          </p:nvSpPr>
          <p:spPr>
            <a:xfrm rot="20709530" flipH="1" flipV="1">
              <a:off x="3057167" y="656705"/>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F531BE5D-E8F6-4F14-97F6-F714EE1551EA}"/>
                </a:ext>
              </a:extLst>
            </p:cNvPr>
            <p:cNvSpPr>
              <a:spLocks noChangeAspect="1"/>
            </p:cNvSpPr>
            <p:nvPr/>
          </p:nvSpPr>
          <p:spPr>
            <a:xfrm flipH="1" flipV="1">
              <a:off x="3959554" y="1837534"/>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4ADD316A-7B69-40B1-9870-21E9D5A7A815}"/>
                </a:ext>
              </a:extLst>
            </p:cNvPr>
            <p:cNvSpPr>
              <a:spLocks noChangeAspect="1"/>
            </p:cNvSpPr>
            <p:nvPr/>
          </p:nvSpPr>
          <p:spPr>
            <a:xfrm flipH="1" flipV="1">
              <a:off x="5632260" y="1837534"/>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6B7B901E-1352-4D99-9040-F8E508DB5F55}"/>
                </a:ext>
              </a:extLst>
            </p:cNvPr>
            <p:cNvSpPr>
              <a:spLocks noChangeAspect="1"/>
            </p:cNvSpPr>
            <p:nvPr/>
          </p:nvSpPr>
          <p:spPr>
            <a:xfrm flipH="1" flipV="1">
              <a:off x="4963011" y="1205346"/>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8E628E1-479B-4BBB-888B-7D353B8F642D}"/>
                </a:ext>
              </a:extLst>
            </p:cNvPr>
            <p:cNvSpPr/>
            <p:nvPr/>
          </p:nvSpPr>
          <p:spPr>
            <a:xfrm flipH="1" flipV="1">
              <a:off x="4055922" y="79284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524DB87A-3670-4B2A-AC9F-166E4A40B003}"/>
                </a:ext>
              </a:extLst>
            </p:cNvPr>
            <p:cNvCxnSpPr>
              <a:cxnSpLocks/>
              <a:stCxn id="53" idx="0"/>
              <a:endCxn id="50" idx="0"/>
            </p:cNvCxnSpPr>
            <p:nvPr/>
          </p:nvCxnSpPr>
          <p:spPr>
            <a:xfrm flipH="1">
              <a:off x="4044036" y="961813"/>
              <a:ext cx="96367" cy="10446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53A95AE9-0BFC-424F-B9D9-54CE1890957D}"/>
                </a:ext>
              </a:extLst>
            </p:cNvPr>
            <p:cNvSpPr/>
            <p:nvPr/>
          </p:nvSpPr>
          <p:spPr>
            <a:xfrm flipH="1" flipV="1">
              <a:off x="2882979" y="4198345"/>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F4F6175D-CD4B-45F7-A0FE-319B9B6D8FE3}"/>
                </a:ext>
              </a:extLst>
            </p:cNvPr>
            <p:cNvCxnSpPr>
              <a:cxnSpLocks/>
              <a:stCxn id="55" idx="1"/>
              <a:endCxn id="46" idx="6"/>
            </p:cNvCxnSpPr>
            <p:nvPr/>
          </p:nvCxnSpPr>
          <p:spPr>
            <a:xfrm>
              <a:off x="3027200" y="4342565"/>
              <a:ext cx="972400" cy="6372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CFDE5FA-A885-47BF-80C8-09B8618296EC}"/>
                </a:ext>
              </a:extLst>
            </p:cNvPr>
            <p:cNvCxnSpPr>
              <a:cxnSpLocks/>
              <a:stCxn id="43" idx="3"/>
              <a:endCxn id="55" idx="7"/>
            </p:cNvCxnSpPr>
            <p:nvPr/>
          </p:nvCxnSpPr>
          <p:spPr>
            <a:xfrm flipV="1">
              <a:off x="2194985" y="4342565"/>
              <a:ext cx="712739" cy="2096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E82D4F8-8968-4A56-8FEC-7D90AAF512B0}"/>
                </a:ext>
              </a:extLst>
            </p:cNvPr>
            <p:cNvCxnSpPr>
              <a:cxnSpLocks/>
              <a:stCxn id="55" idx="2"/>
              <a:endCxn id="44" idx="0"/>
            </p:cNvCxnSpPr>
            <p:nvPr/>
          </p:nvCxnSpPr>
          <p:spPr>
            <a:xfrm flipV="1">
              <a:off x="3051944" y="4004220"/>
              <a:ext cx="430996" cy="2786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7F8FF615-3F30-49C9-A7C8-EF52310FBE9A}"/>
              </a:ext>
            </a:extLst>
          </p:cNvPr>
          <p:cNvGrpSpPr/>
          <p:nvPr/>
        </p:nvGrpSpPr>
        <p:grpSpPr>
          <a:xfrm>
            <a:off x="572717" y="2761506"/>
            <a:ext cx="12192000" cy="1318987"/>
            <a:chOff x="0" y="2671679"/>
            <a:chExt cx="12192000" cy="1318987"/>
          </a:xfrm>
        </p:grpSpPr>
        <p:sp>
          <p:nvSpPr>
            <p:cNvPr id="2" name="TextBox 1">
              <a:extLst>
                <a:ext uri="{FF2B5EF4-FFF2-40B4-BE49-F238E27FC236}">
                  <a16:creationId xmlns:a16="http://schemas.microsoft.com/office/drawing/2014/main" id="{29E2714A-BE29-4E83-A155-D5802C472B0A}"/>
                </a:ext>
              </a:extLst>
            </p:cNvPr>
            <p:cNvSpPr txBox="1"/>
            <p:nvPr/>
          </p:nvSpPr>
          <p:spPr>
            <a:xfrm>
              <a:off x="0" y="2671679"/>
              <a:ext cx="12192000" cy="1015663"/>
            </a:xfrm>
            <a:prstGeom prst="rect">
              <a:avLst/>
            </a:prstGeom>
            <a:noFill/>
          </p:spPr>
          <p:txBody>
            <a:bodyPr wrap="square" rtlCol="0" anchor="ctr">
              <a:spAutoFit/>
            </a:bodyPr>
            <a:lstStyle/>
            <a:p>
              <a:r>
                <a:rPr lang="es-ES" altLang="ko-KR" sz="6000">
                  <a:solidFill>
                    <a:schemeClr val="bg1"/>
                  </a:solidFill>
                  <a:cs typeface="Arial" pitchFamily="34" charset="0"/>
                </a:rPr>
                <a:t>Muchas Gracias</a:t>
              </a:r>
              <a:endParaRPr lang="ko-KR" altLang="en-US" sz="6000">
                <a:solidFill>
                  <a:schemeClr val="bg1"/>
                </a:solidFill>
                <a:cs typeface="Arial" pitchFamily="34" charset="0"/>
              </a:endParaRPr>
            </a:p>
          </p:txBody>
        </p:sp>
        <p:sp>
          <p:nvSpPr>
            <p:cNvPr id="3" name="TextBox 2">
              <a:extLst>
                <a:ext uri="{FF2B5EF4-FFF2-40B4-BE49-F238E27FC236}">
                  <a16:creationId xmlns:a16="http://schemas.microsoft.com/office/drawing/2014/main" id="{279A9243-91CB-437D-9D82-6D402B13F59A}"/>
                </a:ext>
              </a:extLst>
            </p:cNvPr>
            <p:cNvSpPr txBox="1"/>
            <p:nvPr/>
          </p:nvSpPr>
          <p:spPr>
            <a:xfrm>
              <a:off x="50" y="3611010"/>
              <a:ext cx="12191852" cy="379656"/>
            </a:xfrm>
            <a:prstGeom prst="rect">
              <a:avLst/>
            </a:prstGeom>
            <a:noFill/>
          </p:spPr>
          <p:txBody>
            <a:bodyPr wrap="square" rtlCol="0" anchor="ctr">
              <a:spAutoFit/>
            </a:bodyPr>
            <a:lstStyle/>
            <a:p>
              <a:r>
                <a:rPr lang="es-ES" altLang="ko-KR" sz="1867">
                  <a:solidFill>
                    <a:schemeClr val="bg1"/>
                  </a:solidFill>
                  <a:cs typeface="Arial" pitchFamily="34" charset="0"/>
                </a:rPr>
                <a:t>Nos veremos en la </a:t>
              </a:r>
              <a:r>
                <a:rPr lang="es-ES" altLang="ko-KR" sz="1867" err="1">
                  <a:solidFill>
                    <a:schemeClr val="bg1"/>
                  </a:solidFill>
                  <a:cs typeface="Arial" pitchFamily="34" charset="0"/>
                </a:rPr>
                <a:t>Proxima</a:t>
              </a:r>
              <a:r>
                <a:rPr lang="es-ES" altLang="ko-KR" sz="1867">
                  <a:solidFill>
                    <a:schemeClr val="bg1"/>
                  </a:solidFill>
                  <a:cs typeface="Arial" pitchFamily="34" charset="0"/>
                </a:rPr>
                <a:t>.</a:t>
              </a:r>
              <a:endParaRPr lang="ko-KR" altLang="en-US" sz="1867">
                <a:solidFill>
                  <a:schemeClr val="bg1"/>
                </a:solidFill>
                <a:cs typeface="Arial" pitchFamily="34" charset="0"/>
              </a:endParaRPr>
            </a:p>
          </p:txBody>
        </p:sp>
      </p:grpSp>
      <p:sp>
        <p:nvSpPr>
          <p:cNvPr id="62" name="Footer Placeholder 4"/>
          <p:cNvSpPr txBox="1">
            <a:spLocks/>
          </p:cNvSpPr>
          <p:nvPr/>
        </p:nvSpPr>
        <p:spPr>
          <a:xfrm>
            <a:off x="335360" y="6525344"/>
            <a:ext cx="5029200" cy="2286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a:solidFill>
                  <a:schemeClr val="bg1"/>
                </a:solidFill>
              </a:rPr>
              <a:t>ISFT n151 – Algoritmos y Estructuras de Datos</a:t>
            </a:r>
          </a:p>
        </p:txBody>
      </p:sp>
    </p:spTree>
    <p:extLst>
      <p:ext uri="{BB962C8B-B14F-4D97-AF65-F5344CB8AC3E}">
        <p14:creationId xmlns:p14="http://schemas.microsoft.com/office/powerpoint/2010/main" val="2743415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3AD595F4-6C5E-BBB5-4D43-7696BED97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grpSp>
        <p:nvGrpSpPr>
          <p:cNvPr id="49" name="48 Grupo"/>
          <p:cNvGrpSpPr/>
          <p:nvPr/>
        </p:nvGrpSpPr>
        <p:grpSpPr>
          <a:xfrm>
            <a:off x="7629580" y="2411595"/>
            <a:ext cx="2210838" cy="3573688"/>
            <a:chOff x="6393611" y="2411595"/>
            <a:chExt cx="2210837" cy="3573688"/>
          </a:xfrm>
        </p:grpSpPr>
        <p:cxnSp>
          <p:nvCxnSpPr>
            <p:cNvPr id="29" name="28 Conector recto de flecha"/>
            <p:cNvCxnSpPr/>
            <p:nvPr/>
          </p:nvCxnSpPr>
          <p:spPr>
            <a:xfrm>
              <a:off x="8040581" y="2770892"/>
              <a:ext cx="347843" cy="1588"/>
            </a:xfrm>
            <a:prstGeom prst="straightConnector1">
              <a:avLst/>
            </a:prstGeom>
            <a:ln w="38100">
              <a:solidFill>
                <a:srgbClr val="FFC000"/>
              </a:solidFill>
              <a:tailEnd type="none" w="lg" len="lg"/>
            </a:ln>
            <a:effectLst/>
          </p:spPr>
          <p:style>
            <a:lnRef idx="2">
              <a:schemeClr val="accent3"/>
            </a:lnRef>
            <a:fillRef idx="0">
              <a:schemeClr val="accent3"/>
            </a:fillRef>
            <a:effectRef idx="1">
              <a:schemeClr val="accent3"/>
            </a:effectRef>
            <a:fontRef idx="minor">
              <a:schemeClr val="tx1"/>
            </a:fontRef>
          </p:style>
        </p:cxnSp>
        <p:sp>
          <p:nvSpPr>
            <p:cNvPr id="32" name="31 CuadroTexto"/>
            <p:cNvSpPr txBox="1"/>
            <p:nvPr/>
          </p:nvSpPr>
          <p:spPr>
            <a:xfrm>
              <a:off x="7913233" y="2411595"/>
              <a:ext cx="691215" cy="369332"/>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spcAft>
                  <a:spcPts val="600"/>
                </a:spcAft>
              </a:pPr>
              <a:r>
                <a:rPr lang="es-ES" dirty="0">
                  <a:solidFill>
                    <a:srgbClr val="FFFF00"/>
                  </a:solidFill>
                  <a:effectLst>
                    <a:outerShdw blurRad="38100" dist="38100" dir="2700000" algn="tl">
                      <a:srgbClr val="000000">
                        <a:alpha val="43137"/>
                      </a:srgbClr>
                    </a:outerShdw>
                  </a:effectLst>
                  <a:latin typeface="Consolas" pitchFamily="49" charset="0"/>
                </a:rPr>
                <a:t>true</a:t>
              </a:r>
            </a:p>
          </p:txBody>
        </p:sp>
        <p:cxnSp>
          <p:nvCxnSpPr>
            <p:cNvPr id="33" name="32 Conector recto de flecha"/>
            <p:cNvCxnSpPr/>
            <p:nvPr/>
          </p:nvCxnSpPr>
          <p:spPr>
            <a:xfrm rot="5400000">
              <a:off x="7255269" y="3888753"/>
              <a:ext cx="2226622" cy="1588"/>
            </a:xfrm>
            <a:prstGeom prst="straightConnector1">
              <a:avLst/>
            </a:prstGeom>
            <a:ln w="38100">
              <a:solidFill>
                <a:srgbClr val="FFC000"/>
              </a:solidFill>
              <a:tailEnd type="none" w="lg" len="lg"/>
            </a:ln>
            <a:effectLst>
              <a:outerShdw blurRad="50800" dist="38100" dir="2700000" algn="tl" rotWithShape="0">
                <a:prstClr val="black">
                  <a:alpha val="40000"/>
                </a:prstClr>
              </a:outerShdw>
            </a:effectLst>
          </p:spPr>
          <p:style>
            <a:lnRef idx="2">
              <a:schemeClr val="accent3"/>
            </a:lnRef>
            <a:fillRef idx="0">
              <a:schemeClr val="accent3"/>
            </a:fillRef>
            <a:effectRef idx="1">
              <a:schemeClr val="accent3"/>
            </a:effectRef>
            <a:fontRef idx="minor">
              <a:schemeClr val="tx1"/>
            </a:fontRef>
          </p:style>
        </p:cxnSp>
        <p:cxnSp>
          <p:nvCxnSpPr>
            <p:cNvPr id="36" name="35 Conector recto de flecha"/>
            <p:cNvCxnSpPr/>
            <p:nvPr/>
          </p:nvCxnSpPr>
          <p:spPr>
            <a:xfrm>
              <a:off x="7120326" y="4983012"/>
              <a:ext cx="1258573" cy="1588"/>
            </a:xfrm>
            <a:prstGeom prst="straightConnector1">
              <a:avLst/>
            </a:prstGeom>
            <a:ln w="38100">
              <a:solidFill>
                <a:srgbClr val="FFC000"/>
              </a:solidFill>
              <a:tailEnd type="none" w="lg" len="lg"/>
            </a:ln>
            <a:effectLst>
              <a:outerShdw blurRad="50800" dist="38100" dir="2700000" algn="tl" rotWithShape="0">
                <a:prstClr val="black">
                  <a:alpha val="40000"/>
                </a:prstClr>
              </a:outerShdw>
            </a:effectLst>
          </p:spPr>
          <p:style>
            <a:lnRef idx="2">
              <a:schemeClr val="accent3"/>
            </a:lnRef>
            <a:fillRef idx="0">
              <a:schemeClr val="accent3"/>
            </a:fillRef>
            <a:effectRef idx="1">
              <a:schemeClr val="accent3"/>
            </a:effectRef>
            <a:fontRef idx="minor">
              <a:schemeClr val="tx1"/>
            </a:fontRef>
          </p:style>
        </p:cxnSp>
        <p:cxnSp>
          <p:nvCxnSpPr>
            <p:cNvPr id="40" name="39 Conector recto de flecha"/>
            <p:cNvCxnSpPr>
              <a:endCxn id="46" idx="0"/>
            </p:cNvCxnSpPr>
            <p:nvPr/>
          </p:nvCxnSpPr>
          <p:spPr>
            <a:xfrm rot="16200000" flipH="1">
              <a:off x="7013865" y="5129373"/>
              <a:ext cx="262930" cy="8729"/>
            </a:xfrm>
            <a:prstGeom prst="straightConnector1">
              <a:avLst/>
            </a:prstGeom>
            <a:ln w="38100">
              <a:solidFill>
                <a:srgbClr val="FFC000"/>
              </a:solidFill>
              <a:tailEnd type="stealth" w="lg" len="lg"/>
            </a:ln>
            <a:effectLst>
              <a:outerShdw blurRad="50800" dist="38100" dir="2700000" algn="tl" rotWithShape="0">
                <a:prstClr val="black">
                  <a:alpha val="40000"/>
                </a:prstClr>
              </a:outerShdw>
            </a:effectLst>
          </p:spPr>
          <p:style>
            <a:lnRef idx="2">
              <a:schemeClr val="accent3"/>
            </a:lnRef>
            <a:fillRef idx="0">
              <a:schemeClr val="accent3"/>
            </a:fillRef>
            <a:effectRef idx="1">
              <a:schemeClr val="accent3"/>
            </a:effectRef>
            <a:fontRef idx="minor">
              <a:schemeClr val="tx1"/>
            </a:fontRef>
          </p:style>
        </p:cxnSp>
        <p:cxnSp>
          <p:nvCxnSpPr>
            <p:cNvPr id="45" name="44 Conector recto de flecha"/>
            <p:cNvCxnSpPr/>
            <p:nvPr/>
          </p:nvCxnSpPr>
          <p:spPr>
            <a:xfrm rot="16200000" flipH="1">
              <a:off x="6969278" y="5804866"/>
              <a:ext cx="360040" cy="794"/>
            </a:xfrm>
            <a:prstGeom prst="straightConnector1">
              <a:avLst/>
            </a:prstGeom>
            <a:ln w="38100">
              <a:solidFill>
                <a:srgbClr val="FFC000"/>
              </a:solidFill>
              <a:tailEnd type="stealth" w="lg" len="lg"/>
            </a:ln>
            <a:effectLst>
              <a:outerShdw blurRad="50800" dist="38100" dir="2700000" algn="tl" rotWithShape="0">
                <a:prstClr val="black">
                  <a:alpha val="40000"/>
                </a:prstClr>
              </a:outerShdw>
            </a:effectLst>
          </p:spPr>
          <p:style>
            <a:lnRef idx="2">
              <a:schemeClr val="accent3"/>
            </a:lnRef>
            <a:fillRef idx="0">
              <a:schemeClr val="accent3"/>
            </a:fillRef>
            <a:effectRef idx="1">
              <a:schemeClr val="accent3"/>
            </a:effectRef>
            <a:fontRef idx="minor">
              <a:schemeClr val="tx1"/>
            </a:fontRef>
          </p:style>
        </p:cxnSp>
        <p:sp>
          <p:nvSpPr>
            <p:cNvPr id="46" name="45 CuadroTexto"/>
            <p:cNvSpPr txBox="1"/>
            <p:nvPr/>
          </p:nvSpPr>
          <p:spPr>
            <a:xfrm>
              <a:off x="6393611" y="5265203"/>
              <a:ext cx="1512168" cy="360040"/>
            </a:xfrm>
            <a:prstGeom prst="rect">
              <a:avLst/>
            </a:prstGeom>
            <a:solidFill>
              <a:srgbClr val="0037A8"/>
            </a:solidFill>
            <a:ln>
              <a:solidFill>
                <a:schemeClr val="accent1">
                  <a:lumMod val="60000"/>
                  <a:lumOff val="40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wrap="square" lIns="72000" tIns="36000" rIns="72000" bIns="36000" rtlCol="0" anchor="ctr" anchorCtr="0">
              <a:noAutofit/>
            </a:bodyPr>
            <a:lstStyle/>
            <a:p>
              <a:pPr algn="ctr"/>
              <a:r>
                <a:rPr lang="es-ES" sz="1600" dirty="0">
                  <a:effectLst>
                    <a:outerShdw blurRad="38100" dist="38100" dir="2700000" algn="tl">
                      <a:srgbClr val="000000">
                        <a:alpha val="43137"/>
                      </a:srgbClr>
                    </a:outerShdw>
                  </a:effectLst>
                  <a:latin typeface="Cambria" pitchFamily="18" charset="0"/>
                </a:rPr>
                <a:t>Finalización</a:t>
              </a:r>
            </a:p>
          </p:txBody>
        </p:sp>
      </p:grpSp>
      <p:sp>
        <p:nvSpPr>
          <p:cNvPr id="2" name="1 Título"/>
          <p:cNvSpPr>
            <a:spLocks noGrp="1"/>
          </p:cNvSpPr>
          <p:nvPr>
            <p:ph type="title"/>
          </p:nvPr>
        </p:nvSpPr>
        <p:spPr/>
        <p:txBody>
          <a:bodyPr/>
          <a:lstStyle/>
          <a:p>
            <a:r>
              <a:rPr lang="es-ES" dirty="0"/>
              <a:t>Recorrido de arrays</a:t>
            </a:r>
            <a:endParaRPr lang="es-ES" dirty="0">
              <a:latin typeface="Consolas" pitchFamily="49" charset="0"/>
            </a:endParaRPr>
          </a:p>
        </p:txBody>
      </p:sp>
      <p:sp>
        <p:nvSpPr>
          <p:cNvPr id="3" name="2 Marcador de contenido"/>
          <p:cNvSpPr>
            <a:spLocks noGrp="1"/>
          </p:cNvSpPr>
          <p:nvPr>
            <p:ph idx="1"/>
          </p:nvPr>
        </p:nvSpPr>
        <p:spPr>
          <a:xfrm>
            <a:off x="1981200" y="980728"/>
            <a:ext cx="8363272" cy="5110179"/>
          </a:xfrm>
        </p:spPr>
        <p:txBody>
          <a:bodyPr>
            <a:normAutofit/>
          </a:bodyPr>
          <a:lstStyle/>
          <a:p>
            <a:pPr>
              <a:spcBef>
                <a:spcPts val="0"/>
              </a:spcBef>
              <a:spcAft>
                <a:spcPts val="1200"/>
              </a:spcAft>
            </a:pPr>
            <a:r>
              <a:rPr lang="es-ES" sz="2800" dirty="0">
                <a:solidFill>
                  <a:schemeClr val="bg2">
                    <a:lumMod val="20000"/>
                    <a:lumOff val="80000"/>
                  </a:schemeClr>
                </a:solidFill>
              </a:rPr>
              <a:t>Esquema de recorrido</a:t>
            </a:r>
            <a:endParaRPr lang="es-ES" sz="2800" i="0" dirty="0">
              <a:solidFill>
                <a:schemeClr val="bg2">
                  <a:lumMod val="20000"/>
                  <a:lumOff val="80000"/>
                </a:schemeClr>
              </a:solidFill>
            </a:endParaRPr>
          </a:p>
          <a:p>
            <a:pPr marL="361942" lvl="1" indent="0">
              <a:spcBef>
                <a:spcPts val="0"/>
              </a:spcBef>
              <a:spcAft>
                <a:spcPts val="600"/>
              </a:spcAft>
              <a:buNone/>
            </a:pPr>
            <a:r>
              <a:rPr lang="es-ES" sz="2000" dirty="0"/>
              <a:t>Inicialización</a:t>
            </a:r>
          </a:p>
          <a:p>
            <a:pPr marL="361942" lvl="1" indent="0">
              <a:spcBef>
                <a:spcPts val="0"/>
              </a:spcBef>
              <a:spcAft>
                <a:spcPts val="600"/>
              </a:spcAft>
              <a:buNone/>
            </a:pPr>
            <a:r>
              <a:rPr lang="es-ES" sz="2000" dirty="0"/>
              <a:t>Mientras no al final de la secuencia:</a:t>
            </a:r>
          </a:p>
          <a:p>
            <a:pPr marL="714357" lvl="1" indent="0">
              <a:spcBef>
                <a:spcPts val="0"/>
              </a:spcBef>
              <a:spcAft>
                <a:spcPts val="600"/>
              </a:spcAft>
              <a:buNone/>
            </a:pPr>
            <a:r>
              <a:rPr lang="es-ES" sz="2000" dirty="0"/>
              <a:t>Obtener el siguiente elemento</a:t>
            </a:r>
          </a:p>
          <a:p>
            <a:pPr marL="714357" lvl="1" indent="0">
              <a:spcBef>
                <a:spcPts val="0"/>
              </a:spcBef>
              <a:spcAft>
                <a:spcPts val="600"/>
              </a:spcAft>
              <a:buNone/>
            </a:pPr>
            <a:r>
              <a:rPr lang="es-ES" sz="2000" dirty="0"/>
              <a:t>Procesar el elemento</a:t>
            </a:r>
          </a:p>
          <a:p>
            <a:pPr marL="361942" lvl="1" indent="0">
              <a:spcBef>
                <a:spcPts val="0"/>
              </a:spcBef>
              <a:spcAft>
                <a:spcPts val="2400"/>
              </a:spcAft>
              <a:buNone/>
            </a:pPr>
            <a:r>
              <a:rPr lang="es-ES" sz="2000" dirty="0"/>
              <a:t>Finalización</a:t>
            </a:r>
            <a:endParaRPr lang="es-ES" sz="1800" dirty="0"/>
          </a:p>
          <a:p>
            <a:pPr lvl="1" indent="1588">
              <a:spcBef>
                <a:spcPts val="0"/>
              </a:spcBef>
              <a:spcAft>
                <a:spcPts val="600"/>
              </a:spcAft>
              <a:buClr>
                <a:srgbClr val="0F6FC6">
                  <a:lumMod val="40000"/>
                  <a:lumOff val="60000"/>
                </a:srgbClr>
              </a:buClr>
              <a:buNone/>
            </a:pPr>
            <a:endParaRPr lang="es-ES" dirty="0">
              <a:solidFill>
                <a:prstClr val="white"/>
              </a:solidFill>
            </a:endParaRPr>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5</a:t>
            </a:fld>
            <a:endParaRPr lang="en-US" dirty="0"/>
          </a:p>
        </p:txBody>
      </p:sp>
      <p:sp>
        <p:nvSpPr>
          <p:cNvPr id="5" name="4 Marcador de pie de página"/>
          <p:cNvSpPr>
            <a:spLocks noGrp="1"/>
          </p:cNvSpPr>
          <p:nvPr>
            <p:ph type="ftr" sz="quarter" idx="11"/>
          </p:nvPr>
        </p:nvSpPr>
        <p:spPr/>
        <p:txBody>
          <a:bodyPr/>
          <a:lstStyle/>
          <a:p>
            <a:r>
              <a:rPr lang="es-ES"/>
              <a:t>AyED I – Unidad 6</a:t>
            </a:r>
            <a:endParaRPr lang="es-ES" dirty="0"/>
          </a:p>
        </p:txBody>
      </p:sp>
      <p:cxnSp>
        <p:nvCxnSpPr>
          <p:cNvPr id="37" name="36 Conector recto de flecha"/>
          <p:cNvCxnSpPr/>
          <p:nvPr/>
        </p:nvCxnSpPr>
        <p:spPr>
          <a:xfrm>
            <a:off x="7104113" y="2119435"/>
            <a:ext cx="1261707" cy="1588"/>
          </a:xfrm>
          <a:prstGeom prst="straightConnector1">
            <a:avLst/>
          </a:prstGeom>
          <a:ln w="38100">
            <a:solidFill>
              <a:srgbClr val="FFC000"/>
            </a:solidFill>
            <a:tailEnd type="stealth" w="lg" len="lg"/>
          </a:ln>
          <a:effectLst>
            <a:outerShdw blurRad="50800" dist="38100" dir="2700000" algn="tl" rotWithShape="0">
              <a:prstClr val="black">
                <a:alpha val="40000"/>
              </a:prstClr>
            </a:outerShdw>
          </a:effectLst>
        </p:spPr>
        <p:style>
          <a:lnRef idx="2">
            <a:schemeClr val="accent3"/>
          </a:lnRef>
          <a:fillRef idx="0">
            <a:schemeClr val="accent3"/>
          </a:fillRef>
          <a:effectRef idx="1">
            <a:schemeClr val="accent3"/>
          </a:effectRef>
          <a:fontRef idx="minor">
            <a:schemeClr val="tx1"/>
          </a:fontRef>
        </p:style>
      </p:cxnSp>
      <p:grpSp>
        <p:nvGrpSpPr>
          <p:cNvPr id="26" name="25 Grupo"/>
          <p:cNvGrpSpPr/>
          <p:nvPr/>
        </p:nvGrpSpPr>
        <p:grpSpPr>
          <a:xfrm>
            <a:off x="7629579" y="1215802"/>
            <a:ext cx="1512168" cy="691505"/>
            <a:chOff x="6393611" y="1215801"/>
            <a:chExt cx="1512168" cy="691505"/>
          </a:xfrm>
          <a:effectLst>
            <a:outerShdw blurRad="50800" dist="38100" dir="2700000" algn="tl" rotWithShape="0">
              <a:prstClr val="black">
                <a:alpha val="40000"/>
              </a:prstClr>
            </a:outerShdw>
          </a:effectLst>
        </p:grpSpPr>
        <p:sp>
          <p:nvSpPr>
            <p:cNvPr id="34" name="33 CuadroTexto"/>
            <p:cNvSpPr txBox="1"/>
            <p:nvPr/>
          </p:nvSpPr>
          <p:spPr>
            <a:xfrm>
              <a:off x="6393611" y="1547266"/>
              <a:ext cx="1512168" cy="360040"/>
            </a:xfrm>
            <a:prstGeom prst="rect">
              <a:avLst/>
            </a:prstGeom>
            <a:solidFill>
              <a:srgbClr val="0037A8"/>
            </a:solidFill>
            <a:ln>
              <a:solidFill>
                <a:schemeClr val="accent1">
                  <a:lumMod val="60000"/>
                  <a:lumOff val="40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wrap="square" lIns="72000" tIns="36000" rIns="72000" bIns="36000" rtlCol="0" anchor="ctr" anchorCtr="0">
              <a:noAutofit/>
            </a:bodyPr>
            <a:lstStyle/>
            <a:p>
              <a:pPr algn="ctr"/>
              <a:r>
                <a:rPr lang="es-ES" sz="1600" dirty="0">
                  <a:effectLst>
                    <a:outerShdw blurRad="38100" dist="38100" dir="2700000" algn="tl">
                      <a:srgbClr val="000000">
                        <a:alpha val="43137"/>
                      </a:srgbClr>
                    </a:outerShdw>
                  </a:effectLst>
                  <a:latin typeface="Cambria" pitchFamily="18" charset="0"/>
                </a:rPr>
                <a:t>Inicialización</a:t>
              </a:r>
            </a:p>
          </p:txBody>
        </p:sp>
        <p:cxnSp>
          <p:nvCxnSpPr>
            <p:cNvPr id="35" name="34 Conector recto de flecha"/>
            <p:cNvCxnSpPr/>
            <p:nvPr/>
          </p:nvCxnSpPr>
          <p:spPr>
            <a:xfrm rot="16200000" flipH="1">
              <a:off x="6969278" y="1395424"/>
              <a:ext cx="360040" cy="794"/>
            </a:xfrm>
            <a:prstGeom prst="straightConnector1">
              <a:avLst/>
            </a:prstGeom>
            <a:ln w="38100">
              <a:solidFill>
                <a:srgbClr val="FFC000"/>
              </a:solidFill>
              <a:tailEnd type="stealth" w="lg" len="lg"/>
            </a:ln>
            <a:effectLst>
              <a:outerShdw blurRad="50800" dist="38100" dir="2700000" algn="tl" rotWithShape="0">
                <a:prstClr val="black">
                  <a:alpha val="40000"/>
                </a:prstClr>
              </a:outerShdw>
            </a:effectLst>
          </p:spPr>
          <p:style>
            <a:lnRef idx="2">
              <a:schemeClr val="accent3"/>
            </a:lnRef>
            <a:fillRef idx="0">
              <a:schemeClr val="accent3"/>
            </a:fillRef>
            <a:effectRef idx="1">
              <a:schemeClr val="accent3"/>
            </a:effectRef>
            <a:fontRef idx="minor">
              <a:schemeClr val="tx1"/>
            </a:fontRef>
          </p:style>
        </p:cxnSp>
      </p:grpSp>
      <p:cxnSp>
        <p:nvCxnSpPr>
          <p:cNvPr id="38" name="37 Conector recto de flecha"/>
          <p:cNvCxnSpPr/>
          <p:nvPr/>
        </p:nvCxnSpPr>
        <p:spPr>
          <a:xfrm rot="5400000">
            <a:off x="5815502" y="3418365"/>
            <a:ext cx="2616911" cy="1588"/>
          </a:xfrm>
          <a:prstGeom prst="straightConnector1">
            <a:avLst/>
          </a:prstGeom>
          <a:ln w="38100">
            <a:solidFill>
              <a:srgbClr val="FFC000"/>
            </a:solidFill>
            <a:tailEnd type="none" w="lg" len="lg"/>
          </a:ln>
          <a:effectLst>
            <a:outerShdw blurRad="50800" dist="38100" dir="2700000" algn="tl" rotWithShape="0">
              <a:prstClr val="black">
                <a:alpha val="40000"/>
              </a:prstClr>
            </a:outerShdw>
          </a:effectLst>
        </p:spPr>
        <p:style>
          <a:lnRef idx="2">
            <a:schemeClr val="accent3"/>
          </a:lnRef>
          <a:fillRef idx="0">
            <a:schemeClr val="accent3"/>
          </a:fillRef>
          <a:effectRef idx="1">
            <a:schemeClr val="accent3"/>
          </a:effectRef>
          <a:fontRef idx="minor">
            <a:schemeClr val="tx1"/>
          </a:fontRef>
        </p:style>
      </p:cxnSp>
      <p:cxnSp>
        <p:nvCxnSpPr>
          <p:cNvPr id="39" name="38 Conector recto de flecha"/>
          <p:cNvCxnSpPr/>
          <p:nvPr/>
        </p:nvCxnSpPr>
        <p:spPr>
          <a:xfrm rot="10800000">
            <a:off x="7104907" y="4715706"/>
            <a:ext cx="1278375" cy="1588"/>
          </a:xfrm>
          <a:prstGeom prst="straightConnector1">
            <a:avLst/>
          </a:prstGeom>
          <a:ln w="38100">
            <a:solidFill>
              <a:srgbClr val="FFC000"/>
            </a:solidFill>
            <a:tailEnd type="none" w="lg" len="lg"/>
          </a:ln>
          <a:effectLst>
            <a:outerShdw blurRad="50800" dist="38100" dir="2700000" algn="tl" rotWithShape="0">
              <a:prstClr val="black">
                <a:alpha val="40000"/>
              </a:prstClr>
            </a:outerShdw>
          </a:effectLst>
        </p:spPr>
        <p:style>
          <a:lnRef idx="2">
            <a:schemeClr val="accent3"/>
          </a:lnRef>
          <a:fillRef idx="0">
            <a:schemeClr val="accent3"/>
          </a:fillRef>
          <a:effectRef idx="1">
            <a:schemeClr val="accent3"/>
          </a:effectRef>
          <a:fontRef idx="minor">
            <a:schemeClr val="tx1"/>
          </a:fontRef>
        </p:style>
      </p:cxnSp>
      <p:grpSp>
        <p:nvGrpSpPr>
          <p:cNvPr id="48" name="47 Grupo"/>
          <p:cNvGrpSpPr/>
          <p:nvPr/>
        </p:nvGrpSpPr>
        <p:grpSpPr>
          <a:xfrm>
            <a:off x="7473677" y="2966999"/>
            <a:ext cx="1800000" cy="1766168"/>
            <a:chOff x="6237709" y="2966999"/>
            <a:chExt cx="1800000" cy="1766168"/>
          </a:xfrm>
          <a:effectLst>
            <a:outerShdw blurRad="50800" dist="38100" dir="2700000" algn="tl" rotWithShape="0">
              <a:prstClr val="black">
                <a:alpha val="40000"/>
              </a:prstClr>
            </a:outerShdw>
          </a:effectLst>
        </p:grpSpPr>
        <p:sp>
          <p:nvSpPr>
            <p:cNvPr id="31" name="30 CuadroTexto"/>
            <p:cNvSpPr txBox="1"/>
            <p:nvPr/>
          </p:nvSpPr>
          <p:spPr>
            <a:xfrm>
              <a:off x="6311999" y="2966999"/>
              <a:ext cx="817853" cy="369332"/>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dirty="0">
                  <a:solidFill>
                    <a:srgbClr val="FFFF00"/>
                  </a:solidFill>
                  <a:effectLst>
                    <a:outerShdw blurRad="38100" dist="38100" dir="2700000" algn="tl">
                      <a:srgbClr val="000000">
                        <a:alpha val="43137"/>
                      </a:srgbClr>
                    </a:outerShdw>
                  </a:effectLst>
                  <a:latin typeface="Consolas" pitchFamily="49" charset="0"/>
                </a:rPr>
                <a:t>false</a:t>
              </a:r>
            </a:p>
          </p:txBody>
        </p:sp>
        <p:grpSp>
          <p:nvGrpSpPr>
            <p:cNvPr id="47" name="46 Grupo"/>
            <p:cNvGrpSpPr/>
            <p:nvPr/>
          </p:nvGrpSpPr>
          <p:grpSpPr>
            <a:xfrm>
              <a:off x="6237709" y="3006403"/>
              <a:ext cx="1800000" cy="1726764"/>
              <a:chOff x="6237709" y="3006403"/>
              <a:chExt cx="1800000" cy="1726764"/>
            </a:xfrm>
          </p:grpSpPr>
          <p:cxnSp>
            <p:nvCxnSpPr>
              <p:cNvPr id="28" name="27 Conector recto de flecha"/>
              <p:cNvCxnSpPr/>
              <p:nvPr/>
            </p:nvCxnSpPr>
            <p:spPr>
              <a:xfrm rot="5400000">
                <a:off x="6680809" y="4269834"/>
                <a:ext cx="925078" cy="1588"/>
              </a:xfrm>
              <a:prstGeom prst="straightConnector1">
                <a:avLst/>
              </a:prstGeom>
              <a:ln w="38100">
                <a:solidFill>
                  <a:srgbClr val="FFC000"/>
                </a:solidFill>
                <a:tailEnd type="none" w="lg" len="lg"/>
              </a:ln>
              <a:effectLst>
                <a:outerShdw blurRad="50800" dist="38100" dir="2700000" algn="tl" rotWithShape="0">
                  <a:prstClr val="black">
                    <a:alpha val="40000"/>
                  </a:prstClr>
                </a:outerShdw>
              </a:effectLst>
            </p:spPr>
            <p:style>
              <a:lnRef idx="2">
                <a:schemeClr val="accent3"/>
              </a:lnRef>
              <a:fillRef idx="0">
                <a:schemeClr val="accent3"/>
              </a:fillRef>
              <a:effectRef idx="1">
                <a:schemeClr val="accent3"/>
              </a:effectRef>
              <a:fontRef idx="minor">
                <a:schemeClr val="tx1"/>
              </a:fontRef>
            </p:style>
          </p:cxnSp>
          <p:sp>
            <p:nvSpPr>
              <p:cNvPr id="41" name="40 CuadroTexto"/>
              <p:cNvSpPr txBox="1"/>
              <p:nvPr/>
            </p:nvSpPr>
            <p:spPr>
              <a:xfrm>
                <a:off x="6237709" y="4096121"/>
                <a:ext cx="1800000" cy="360040"/>
              </a:xfrm>
              <a:prstGeom prst="rect">
                <a:avLst/>
              </a:prstGeom>
              <a:solidFill>
                <a:srgbClr val="0037A8"/>
              </a:solidFill>
              <a:ln>
                <a:solidFill>
                  <a:schemeClr val="accent1">
                    <a:lumMod val="60000"/>
                    <a:lumOff val="40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wrap="square" lIns="72000" tIns="36000" rIns="72000" bIns="36000" rtlCol="0" anchor="ctr" anchorCtr="0">
                <a:noAutofit/>
              </a:bodyPr>
              <a:lstStyle/>
              <a:p>
                <a:pPr algn="ctr"/>
                <a:r>
                  <a:rPr lang="es-ES" sz="1600" dirty="0">
                    <a:effectLst>
                      <a:outerShdw blurRad="38100" dist="38100" dir="2700000" algn="tl">
                        <a:srgbClr val="000000">
                          <a:alpha val="43137"/>
                        </a:srgbClr>
                      </a:outerShdw>
                    </a:effectLst>
                    <a:latin typeface="Cambria" pitchFamily="18" charset="0"/>
                  </a:rPr>
                  <a:t>Procesar elemento</a:t>
                </a:r>
              </a:p>
            </p:txBody>
          </p:sp>
          <p:cxnSp>
            <p:nvCxnSpPr>
              <p:cNvPr id="42" name="41 Conector recto de flecha"/>
              <p:cNvCxnSpPr/>
              <p:nvPr/>
            </p:nvCxnSpPr>
            <p:spPr>
              <a:xfrm rot="16200000" flipH="1">
                <a:off x="6878582" y="3277517"/>
                <a:ext cx="542229" cy="1"/>
              </a:xfrm>
              <a:prstGeom prst="straightConnector1">
                <a:avLst/>
              </a:prstGeom>
              <a:ln w="38100">
                <a:solidFill>
                  <a:srgbClr val="FFC000"/>
                </a:solidFill>
                <a:tailEnd type="stealth" w="lg" len="lg"/>
              </a:ln>
              <a:effectLst>
                <a:outerShdw blurRad="50800" dist="38100" dir="2700000" algn="tl" rotWithShape="0">
                  <a:prstClr val="black">
                    <a:alpha val="40000"/>
                  </a:prstClr>
                </a:outerShdw>
              </a:effectLst>
            </p:spPr>
            <p:style>
              <a:lnRef idx="2">
                <a:schemeClr val="accent3"/>
              </a:lnRef>
              <a:fillRef idx="0">
                <a:schemeClr val="accent3"/>
              </a:fillRef>
              <a:effectRef idx="1">
                <a:schemeClr val="accent3"/>
              </a:effectRef>
              <a:fontRef idx="minor">
                <a:schemeClr val="tx1"/>
              </a:fontRef>
            </p:style>
          </p:cxnSp>
          <p:sp>
            <p:nvSpPr>
              <p:cNvPr id="44" name="43 CuadroTexto"/>
              <p:cNvSpPr txBox="1"/>
              <p:nvPr/>
            </p:nvSpPr>
            <p:spPr>
              <a:xfrm>
                <a:off x="6237709" y="3547330"/>
                <a:ext cx="1800000" cy="360040"/>
              </a:xfrm>
              <a:prstGeom prst="rect">
                <a:avLst/>
              </a:prstGeom>
              <a:solidFill>
                <a:srgbClr val="0037A8"/>
              </a:solidFill>
              <a:ln>
                <a:solidFill>
                  <a:schemeClr val="accent1">
                    <a:lumMod val="60000"/>
                    <a:lumOff val="40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wrap="square" lIns="72000" tIns="36000" rIns="72000" bIns="36000" rtlCol="0" anchor="ctr" anchorCtr="0">
                <a:noAutofit/>
              </a:bodyPr>
              <a:lstStyle/>
              <a:p>
                <a:pPr algn="ctr"/>
                <a:r>
                  <a:rPr lang="es-ES" sz="1600" dirty="0">
                    <a:effectLst>
                      <a:outerShdw blurRad="38100" dist="38100" dir="2700000" algn="tl">
                        <a:srgbClr val="000000">
                          <a:alpha val="43137"/>
                        </a:srgbClr>
                      </a:outerShdw>
                    </a:effectLst>
                    <a:latin typeface="Cambria" pitchFamily="18" charset="0"/>
                  </a:rPr>
                  <a:t>Obtener elemento</a:t>
                </a:r>
              </a:p>
            </p:txBody>
          </p:sp>
        </p:grpSp>
      </p:grpSp>
      <p:grpSp>
        <p:nvGrpSpPr>
          <p:cNvPr id="27" name="26 Grupo"/>
          <p:cNvGrpSpPr/>
          <p:nvPr/>
        </p:nvGrpSpPr>
        <p:grpSpPr>
          <a:xfrm>
            <a:off x="7403547" y="1907307"/>
            <a:ext cx="1944216" cy="1119285"/>
            <a:chOff x="6167579" y="1907306"/>
            <a:chExt cx="1944216" cy="1119285"/>
          </a:xfrm>
          <a:effectLst>
            <a:outerShdw blurRad="50800" dist="38100" dir="2700000" algn="tl" rotWithShape="0">
              <a:prstClr val="black">
                <a:alpha val="40000"/>
              </a:prstClr>
            </a:outerShdw>
          </a:effectLst>
        </p:grpSpPr>
        <p:cxnSp>
          <p:nvCxnSpPr>
            <p:cNvPr id="30" name="29 Conector recto de flecha"/>
            <p:cNvCxnSpPr>
              <a:stCxn id="34" idx="2"/>
              <a:endCxn id="43" idx="0"/>
            </p:cNvCxnSpPr>
            <p:nvPr/>
          </p:nvCxnSpPr>
          <p:spPr>
            <a:xfrm flipH="1">
              <a:off x="7139687" y="1907306"/>
              <a:ext cx="10008" cy="590251"/>
            </a:xfrm>
            <a:prstGeom prst="straightConnector1">
              <a:avLst/>
            </a:prstGeom>
            <a:ln w="38100">
              <a:solidFill>
                <a:srgbClr val="FFC000"/>
              </a:solidFill>
              <a:tailEnd type="stealth" w="lg" len="lg"/>
            </a:ln>
            <a:effectLst>
              <a:outerShdw blurRad="50800" dist="38100" dir="2700000" algn="tl" rotWithShape="0">
                <a:prstClr val="black">
                  <a:alpha val="40000"/>
                </a:prstClr>
              </a:outerShdw>
            </a:effectLst>
          </p:spPr>
          <p:style>
            <a:lnRef idx="2">
              <a:schemeClr val="accent3"/>
            </a:lnRef>
            <a:fillRef idx="0">
              <a:schemeClr val="accent3"/>
            </a:fillRef>
            <a:effectRef idx="1">
              <a:schemeClr val="accent3"/>
            </a:effectRef>
            <a:fontRef idx="minor">
              <a:schemeClr val="tx1"/>
            </a:fontRef>
          </p:style>
        </p:cxnSp>
        <p:sp>
          <p:nvSpPr>
            <p:cNvPr id="43" name="42 Decisión"/>
            <p:cNvSpPr/>
            <p:nvPr/>
          </p:nvSpPr>
          <p:spPr>
            <a:xfrm>
              <a:off x="6167579" y="2497557"/>
              <a:ext cx="1944216" cy="529034"/>
            </a:xfrm>
            <a:prstGeom prst="flowChartDecision">
              <a:avLst/>
            </a:prstGeom>
            <a:solidFill>
              <a:srgbClr val="0037A8"/>
            </a:solidFill>
            <a:ln>
              <a:solidFill>
                <a:schemeClr val="accent1">
                  <a:lumMod val="60000"/>
                  <a:lumOff val="40000"/>
                </a:schemeClr>
              </a:solidFill>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wrap="square" lIns="0" tIns="36000" rIns="0" bIns="36000" rtlCol="0" anchor="ctr" anchorCtr="0">
              <a:noAutofit/>
            </a:bodyPr>
            <a:lstStyle/>
            <a:p>
              <a:pPr algn="ctr"/>
              <a:r>
                <a:rPr lang="es-ES" sz="1600" dirty="0">
                  <a:effectLst>
                    <a:outerShdw blurRad="38100" dist="38100" dir="2700000" algn="tl">
                      <a:srgbClr val="000000">
                        <a:alpha val="43137"/>
                      </a:srgbClr>
                    </a:outerShdw>
                  </a:effectLst>
                  <a:latin typeface="Cambria" pitchFamily="18" charset="0"/>
                </a:rPr>
                <a:t>¿Al final?</a:t>
              </a:r>
            </a:p>
          </p:txBody>
        </p:sp>
      </p:grpSp>
      <p:pic>
        <p:nvPicPr>
          <p:cNvPr id="7" name="Cámara 6">
            <a:extLst>
              <a:ext uri="{FF2B5EF4-FFF2-40B4-BE49-F238E27FC236}">
                <a16:creationId xmlns:a16="http://schemas.microsoft.com/office/drawing/2014/main" id="{446C6CC1-BB16-D19B-C2B3-3F8FD1EE3DF9}"/>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1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up)">
                                      <p:cBhvr>
                                        <p:cTn id="12" dur="10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up)">
                                      <p:cBhvr>
                                        <p:cTn id="17" dur="1000"/>
                                        <p:tgtEl>
                                          <p:spTgt spid="48"/>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ipe(right)">
                                      <p:cBhvr>
                                        <p:cTn id="21" dur="500"/>
                                        <p:tgtEl>
                                          <p:spTgt spid="39"/>
                                        </p:tgtEl>
                                      </p:cBhvr>
                                    </p:animEffect>
                                  </p:childTnLst>
                                </p:cTn>
                              </p:par>
                            </p:childTnLst>
                          </p:cTn>
                        </p:par>
                        <p:par>
                          <p:cTn id="22" fill="hold">
                            <p:stCondLst>
                              <p:cond delay="1500"/>
                            </p:stCondLst>
                            <p:childTnLst>
                              <p:par>
                                <p:cTn id="23" presetID="22" presetClass="entr" presetSubtype="4" fill="hold"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down)">
                                      <p:cBhvr>
                                        <p:cTn id="25" dur="500"/>
                                        <p:tgtEl>
                                          <p:spTgt spid="38"/>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left)">
                                      <p:cBhvr>
                                        <p:cTn id="29" dur="500"/>
                                        <p:tgtEl>
                                          <p:spTgt spid="3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wipe(up)">
                                      <p:cBhvr>
                                        <p:cTn id="34"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797F5F17-6518-6B6D-9E54-77A1E2CED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r>
              <a:rPr lang="es-ES" dirty="0"/>
              <a:t>Recorrido de arrays</a:t>
            </a:r>
            <a:endParaRPr lang="es-ES" dirty="0">
              <a:latin typeface="Consolas" pitchFamily="49" charset="0"/>
            </a:endParaRPr>
          </a:p>
        </p:txBody>
      </p:sp>
      <p:sp>
        <p:nvSpPr>
          <p:cNvPr id="3" name="2 Marcador de contenido"/>
          <p:cNvSpPr>
            <a:spLocks noGrp="1"/>
          </p:cNvSpPr>
          <p:nvPr>
            <p:ph idx="1"/>
          </p:nvPr>
        </p:nvSpPr>
        <p:spPr>
          <a:xfrm>
            <a:off x="1981200" y="980728"/>
            <a:ext cx="8363272" cy="5110179"/>
          </a:xfrm>
        </p:spPr>
        <p:txBody>
          <a:bodyPr>
            <a:normAutofit/>
          </a:bodyPr>
          <a:lstStyle/>
          <a:p>
            <a:pPr>
              <a:spcBef>
                <a:spcPts val="0"/>
              </a:spcBef>
              <a:spcAft>
                <a:spcPts val="1200"/>
              </a:spcAft>
            </a:pPr>
            <a:r>
              <a:rPr lang="es-ES" sz="2800" dirty="0">
                <a:solidFill>
                  <a:schemeClr val="bg2">
                    <a:lumMod val="20000"/>
                    <a:lumOff val="80000"/>
                  </a:schemeClr>
                </a:solidFill>
              </a:rPr>
              <a:t>Recorrido de secuencias en arrays</a:t>
            </a:r>
            <a:endParaRPr lang="es-ES" sz="2800" i="0" dirty="0">
              <a:solidFill>
                <a:schemeClr val="bg2">
                  <a:lumMod val="20000"/>
                  <a:lumOff val="80000"/>
                </a:schemeClr>
              </a:solidFill>
            </a:endParaRPr>
          </a:p>
          <a:p>
            <a:pPr marL="714357" lvl="1" indent="-352417">
              <a:spcBef>
                <a:spcPts val="0"/>
              </a:spcBef>
              <a:spcAft>
                <a:spcPts val="600"/>
              </a:spcAft>
              <a:buFont typeface="Wingdings 2" pitchFamily="18" charset="2"/>
              <a:buChar char=""/>
            </a:pPr>
            <a:r>
              <a:rPr lang="es-ES" dirty="0"/>
              <a:t>Todas las posiciones ocupadas:</a:t>
            </a:r>
          </a:p>
          <a:p>
            <a:pPr marL="714357" lvl="1" indent="0">
              <a:spcBef>
                <a:spcPts val="0"/>
              </a:spcBef>
              <a:spcAft>
                <a:spcPts val="600"/>
              </a:spcAft>
              <a:buNone/>
            </a:pPr>
            <a:r>
              <a:rPr lang="es-ES" dirty="0">
                <a:solidFill>
                  <a:prstClr val="white"/>
                </a:solidFill>
              </a:rPr>
              <a:t>Tamaño del array = longitud de la secuencia</a:t>
            </a:r>
            <a:endParaRPr lang="es-ES" dirty="0"/>
          </a:p>
          <a:p>
            <a:pPr marL="714357" lvl="1" indent="0">
              <a:spcBef>
                <a:spcPts val="0"/>
              </a:spcBef>
              <a:spcAft>
                <a:spcPts val="600"/>
              </a:spcAft>
              <a:buNone/>
            </a:pPr>
            <a:r>
              <a:rPr lang="es-ES" dirty="0"/>
              <a:t>N elementos en un array de N posiciones:</a:t>
            </a:r>
          </a:p>
          <a:p>
            <a:pPr marL="714357" lvl="1" indent="0">
              <a:spcBef>
                <a:spcPts val="0"/>
              </a:spcBef>
              <a:spcAft>
                <a:spcPts val="1800"/>
              </a:spcAft>
              <a:buNone/>
            </a:pPr>
            <a:r>
              <a:rPr lang="es-ES" dirty="0"/>
              <a:t>Recorrer el array desde la primera posición hasta la última</a:t>
            </a:r>
          </a:p>
          <a:p>
            <a:pPr marL="714357" lvl="1" indent="-352417">
              <a:spcBef>
                <a:spcPts val="0"/>
              </a:spcBef>
              <a:spcAft>
                <a:spcPts val="600"/>
              </a:spcAft>
              <a:buFont typeface="Wingdings 2" pitchFamily="18" charset="2"/>
              <a:buChar char=""/>
            </a:pPr>
            <a:r>
              <a:rPr lang="es-ES" dirty="0"/>
              <a:t>Posiciones libres al final del array:</a:t>
            </a:r>
          </a:p>
          <a:p>
            <a:pPr marL="714357" lvl="1" indent="0">
              <a:spcBef>
                <a:spcPts val="0"/>
              </a:spcBef>
              <a:spcAft>
                <a:spcPts val="600"/>
              </a:spcAft>
              <a:buNone/>
            </a:pPr>
            <a:r>
              <a:rPr lang="es-ES" dirty="0">
                <a:solidFill>
                  <a:prstClr val="white"/>
                </a:solidFill>
              </a:rPr>
              <a:t>Tamaño del array &gt; longitud de la secuencia</a:t>
            </a:r>
            <a:endParaRPr lang="es-ES" dirty="0"/>
          </a:p>
          <a:p>
            <a:pPr marL="1076298" lvl="2" indent="-361942">
              <a:spcBef>
                <a:spcPts val="0"/>
              </a:spcBef>
              <a:spcAft>
                <a:spcPts val="600"/>
              </a:spcAft>
              <a:buSzPct val="100000"/>
              <a:buFont typeface="Wingdings" pitchFamily="2" charset="2"/>
              <a:buChar char="Ø"/>
            </a:pPr>
            <a:r>
              <a:rPr lang="es-ES" sz="2200" dirty="0"/>
              <a:t>Con centinela:</a:t>
            </a:r>
          </a:p>
          <a:p>
            <a:pPr marL="1076298" lvl="2" indent="0">
              <a:spcBef>
                <a:spcPts val="0"/>
              </a:spcBef>
              <a:spcAft>
                <a:spcPts val="600"/>
              </a:spcAft>
              <a:buSzPct val="100000"/>
              <a:buNone/>
            </a:pPr>
            <a:r>
              <a:rPr lang="es-ES" sz="2200" dirty="0"/>
              <a:t>Recorrer el array hasta encontrar el valor centinela</a:t>
            </a:r>
          </a:p>
          <a:p>
            <a:pPr marL="1076298" lvl="2" indent="-361942">
              <a:spcBef>
                <a:spcPts val="0"/>
              </a:spcBef>
              <a:spcAft>
                <a:spcPts val="600"/>
              </a:spcAft>
              <a:buSzPct val="100000"/>
              <a:buFont typeface="Wingdings" pitchFamily="2" charset="2"/>
              <a:buChar char="Ø"/>
            </a:pPr>
            <a:r>
              <a:rPr lang="es-ES" sz="2200" dirty="0"/>
              <a:t>Con </a:t>
            </a:r>
            <a:r>
              <a:rPr lang="es-ES" sz="2200" i="1" dirty="0"/>
              <a:t>contador</a:t>
            </a:r>
            <a:r>
              <a:rPr lang="es-ES" sz="2200" dirty="0"/>
              <a:t> de elementos:</a:t>
            </a:r>
          </a:p>
          <a:p>
            <a:pPr marL="1076298" lvl="2" indent="0">
              <a:spcBef>
                <a:spcPts val="0"/>
              </a:spcBef>
              <a:spcAft>
                <a:spcPts val="600"/>
              </a:spcAft>
              <a:buSzPct val="100000"/>
              <a:buNone/>
            </a:pPr>
            <a:r>
              <a:rPr lang="es-ES" sz="2200" dirty="0"/>
              <a:t>Recorrer el array hasta el índice </a:t>
            </a:r>
            <a:r>
              <a:rPr lang="es-ES" sz="2200" i="1" dirty="0"/>
              <a:t>contador</a:t>
            </a:r>
            <a:r>
              <a:rPr lang="es-ES" sz="2200" dirty="0"/>
              <a:t> – 1</a:t>
            </a:r>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6</a:t>
            </a:fld>
            <a:endParaRPr lang="en-US" dirty="0"/>
          </a:p>
        </p:txBody>
      </p:sp>
      <p:sp>
        <p:nvSpPr>
          <p:cNvPr id="5" name="4 Marcador de pie de página"/>
          <p:cNvSpPr>
            <a:spLocks noGrp="1"/>
          </p:cNvSpPr>
          <p:nvPr>
            <p:ph type="ftr" sz="quarter" idx="11"/>
          </p:nvPr>
        </p:nvSpPr>
        <p:spPr/>
        <p:txBody>
          <a:bodyPr/>
          <a:lstStyle/>
          <a:p>
            <a:r>
              <a:rPr lang="es-ES"/>
              <a:t>AyED I – Unidad 6</a:t>
            </a:r>
            <a:endParaRPr lang="es-ES" dirty="0"/>
          </a:p>
        </p:txBody>
      </p:sp>
      <p:pic>
        <p:nvPicPr>
          <p:cNvPr id="7" name="Cámara 6">
            <a:extLst>
              <a:ext uri="{FF2B5EF4-FFF2-40B4-BE49-F238E27FC236}">
                <a16:creationId xmlns:a16="http://schemas.microsoft.com/office/drawing/2014/main" id="{0A53E318-8D36-01C2-703D-8F9D59E3902C}"/>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10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1000"/>
                                        <p:tgtEl>
                                          <p:spTgt spid="3">
                                            <p:txEl>
                                              <p:pRg st="3" end="3"/>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10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1000"/>
                                        <p:tgtEl>
                                          <p:spTgt spid="3">
                                            <p:txEl>
                                              <p:pRg st="5" end="5"/>
                                            </p:txEl>
                                          </p:spTgt>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10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left)">
                                      <p:cBhvr>
                                        <p:cTn id="34" dur="1000"/>
                                        <p:tgtEl>
                                          <p:spTgt spid="3">
                                            <p:txEl>
                                              <p:pRg st="7" end="7"/>
                                            </p:txEl>
                                          </p:spTgt>
                                        </p:tgtEl>
                                      </p:cBhvr>
                                    </p:animEffect>
                                  </p:childTnLst>
                                </p:cTn>
                              </p:par>
                            </p:childTnLst>
                          </p:cTn>
                        </p:par>
                        <p:par>
                          <p:cTn id="35" fill="hold">
                            <p:stCondLst>
                              <p:cond delay="1000"/>
                            </p:stCondLst>
                            <p:childTnLst>
                              <p:par>
                                <p:cTn id="36" presetID="22" presetClass="entr" presetSubtype="8" fill="hold" nodeType="after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wipe(left)">
                                      <p:cBhvr>
                                        <p:cTn id="38" dur="10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wipe(left)">
                                      <p:cBhvr>
                                        <p:cTn id="43" dur="1000"/>
                                        <p:tgtEl>
                                          <p:spTgt spid="3">
                                            <p:txEl>
                                              <p:pRg st="9" end="9"/>
                                            </p:txEl>
                                          </p:spTgt>
                                        </p:tgtEl>
                                      </p:cBhvr>
                                    </p:animEffect>
                                  </p:childTnLst>
                                </p:cTn>
                              </p:par>
                            </p:childTnLst>
                          </p:cTn>
                        </p:par>
                        <p:par>
                          <p:cTn id="44" fill="hold">
                            <p:stCondLst>
                              <p:cond delay="1000"/>
                            </p:stCondLst>
                            <p:childTnLst>
                              <p:par>
                                <p:cTn id="45" presetID="22" presetClass="entr" presetSubtype="8" fill="hold"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left)">
                                      <p:cBhvr>
                                        <p:cTn id="47"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69FAAFF4-BBA1-C1DB-328E-470876AA4E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r>
              <a:rPr lang="es-ES" dirty="0"/>
              <a:t>Recorrido de arrays</a:t>
            </a:r>
            <a:endParaRPr lang="es-ES" dirty="0">
              <a:latin typeface="Consolas" pitchFamily="49" charset="0"/>
            </a:endParaRPr>
          </a:p>
        </p:txBody>
      </p:sp>
      <p:sp>
        <p:nvSpPr>
          <p:cNvPr id="3" name="2 Marcador de contenido"/>
          <p:cNvSpPr>
            <a:spLocks noGrp="1"/>
          </p:cNvSpPr>
          <p:nvPr>
            <p:ph idx="1"/>
          </p:nvPr>
        </p:nvSpPr>
        <p:spPr>
          <a:xfrm>
            <a:off x="1981200" y="980728"/>
            <a:ext cx="8363272" cy="5110179"/>
          </a:xfrm>
        </p:spPr>
        <p:txBody>
          <a:bodyPr>
            <a:normAutofit/>
          </a:bodyPr>
          <a:lstStyle/>
          <a:p>
            <a:pPr>
              <a:spcBef>
                <a:spcPts val="0"/>
              </a:spcBef>
              <a:spcAft>
                <a:spcPts val="1200"/>
              </a:spcAft>
            </a:pPr>
            <a:r>
              <a:rPr lang="es-ES" sz="2800" dirty="0">
                <a:solidFill>
                  <a:schemeClr val="bg2">
                    <a:lumMod val="20000"/>
                    <a:lumOff val="80000"/>
                  </a:schemeClr>
                </a:solidFill>
              </a:rPr>
              <a:t>Recorrido de arrays completos</a:t>
            </a:r>
            <a:endParaRPr lang="es-ES" sz="2800" i="0" dirty="0">
              <a:solidFill>
                <a:schemeClr val="bg2">
                  <a:lumMod val="20000"/>
                  <a:lumOff val="80000"/>
                </a:schemeClr>
              </a:solidFill>
            </a:endParaRPr>
          </a:p>
          <a:p>
            <a:pPr marL="361942" lvl="1" indent="0">
              <a:spcBef>
                <a:spcPts val="0"/>
              </a:spcBef>
              <a:spcAft>
                <a:spcPts val="600"/>
              </a:spcAft>
              <a:buNone/>
            </a:pPr>
            <a:r>
              <a:rPr lang="es-ES" dirty="0"/>
              <a:t>Todas las posiciones del array ocupadas</a:t>
            </a:r>
          </a:p>
          <a:p>
            <a:pPr marL="361942" lvl="1" indent="0">
              <a:spcBef>
                <a:spcPts val="0"/>
              </a:spcBef>
              <a:buNone/>
            </a:pPr>
            <a:r>
              <a:rPr lang="es-ES" sz="2000" dirty="0">
                <a:solidFill>
                  <a:schemeClr val="accent2">
                    <a:lumMod val="60000"/>
                    <a:lumOff val="40000"/>
                  </a:schemeClr>
                </a:solidFill>
                <a:latin typeface="Consolas" pitchFamily="49" charset="0"/>
                <a:cs typeface="Consolas" pitchFamily="49" charset="0"/>
              </a:rPr>
              <a:t>const</a:t>
            </a:r>
            <a:r>
              <a:rPr lang="es-ES" sz="2000" dirty="0">
                <a:latin typeface="Consolas" pitchFamily="49" charset="0"/>
                <a:cs typeface="Consolas" pitchFamily="49" charset="0"/>
              </a:rPr>
              <a:t> </a:t>
            </a:r>
            <a:r>
              <a:rPr lang="es-ES" sz="2000" dirty="0">
                <a:solidFill>
                  <a:srgbClr val="FFC000"/>
                </a:solidFill>
                <a:latin typeface="Consolas" pitchFamily="49" charset="0"/>
              </a:rPr>
              <a:t>int </a:t>
            </a:r>
            <a:r>
              <a:rPr lang="es-ES" sz="2000" dirty="0">
                <a:latin typeface="Consolas" pitchFamily="49" charset="0"/>
                <a:cs typeface="Consolas" pitchFamily="49" charset="0"/>
              </a:rPr>
              <a:t>N = </a:t>
            </a:r>
            <a:r>
              <a:rPr lang="es-ES" sz="2000" dirty="0">
                <a:solidFill>
                  <a:srgbClr val="FFFF00"/>
                </a:solidFill>
                <a:latin typeface="Consolas" pitchFamily="49" charset="0"/>
                <a:cs typeface="Consolas" pitchFamily="49" charset="0"/>
              </a:rPr>
              <a:t>10</a:t>
            </a:r>
            <a:r>
              <a:rPr lang="es-ES" sz="2000" dirty="0">
                <a:latin typeface="Consolas" pitchFamily="49" charset="0"/>
                <a:cs typeface="Consolas" pitchFamily="49" charset="0"/>
              </a:rPr>
              <a:t>;</a:t>
            </a:r>
          </a:p>
          <a:p>
            <a:pPr marL="361942" lvl="1" indent="0">
              <a:spcBef>
                <a:spcPts val="0"/>
              </a:spcBef>
              <a:buNone/>
            </a:pPr>
            <a:r>
              <a:rPr lang="es-ES" sz="2000" dirty="0">
                <a:solidFill>
                  <a:schemeClr val="accent2">
                    <a:lumMod val="60000"/>
                    <a:lumOff val="40000"/>
                  </a:schemeClr>
                </a:solidFill>
                <a:latin typeface="Consolas" pitchFamily="49" charset="0"/>
                <a:cs typeface="Consolas" pitchFamily="49" charset="0"/>
              </a:rPr>
              <a:t>typedef</a:t>
            </a:r>
            <a:r>
              <a:rPr lang="es-ES" sz="2000" dirty="0">
                <a:latin typeface="Consolas" pitchFamily="49" charset="0"/>
                <a:cs typeface="Consolas" pitchFamily="49" charset="0"/>
              </a:rPr>
              <a:t> </a:t>
            </a:r>
            <a:r>
              <a:rPr lang="es-ES" sz="2000" dirty="0">
                <a:solidFill>
                  <a:srgbClr val="FFC000"/>
                </a:solidFill>
                <a:latin typeface="Consolas" pitchFamily="49" charset="0"/>
              </a:rPr>
              <a:t>double </a:t>
            </a:r>
            <a:r>
              <a:rPr lang="es-ES" sz="2000" dirty="0" err="1">
                <a:solidFill>
                  <a:srgbClr val="FFC000"/>
                </a:solidFill>
                <a:latin typeface="Consolas" pitchFamily="49" charset="0"/>
                <a:cs typeface="Consolas" pitchFamily="49" charset="0"/>
              </a:rPr>
              <a:t>tVentas</a:t>
            </a:r>
            <a:r>
              <a:rPr lang="es-ES" sz="2000" dirty="0">
                <a:latin typeface="Consolas" pitchFamily="49" charset="0"/>
                <a:cs typeface="Consolas" pitchFamily="49" charset="0"/>
              </a:rPr>
              <a:t>[N];</a:t>
            </a:r>
          </a:p>
          <a:p>
            <a:pPr marL="361942" lvl="1" indent="0">
              <a:spcBef>
                <a:spcPts val="0"/>
              </a:spcBef>
              <a:spcAft>
                <a:spcPts val="600"/>
              </a:spcAft>
              <a:buNone/>
            </a:pPr>
            <a:r>
              <a:rPr lang="es-ES" sz="2000" dirty="0" err="1">
                <a:solidFill>
                  <a:srgbClr val="FFC000"/>
                </a:solidFill>
                <a:latin typeface="Consolas" pitchFamily="49" charset="0"/>
                <a:cs typeface="Consolas" pitchFamily="49" charset="0"/>
              </a:rPr>
              <a:t>tVentas</a:t>
            </a:r>
            <a:r>
              <a:rPr lang="es-ES" sz="2000" dirty="0">
                <a:latin typeface="Consolas" pitchFamily="49" charset="0"/>
                <a:cs typeface="Consolas" pitchFamily="49" charset="0"/>
              </a:rPr>
              <a:t> ventas;</a:t>
            </a:r>
          </a:p>
          <a:p>
            <a:pPr marL="361942" lvl="1" indent="0">
              <a:spcBef>
                <a:spcPts val="0"/>
              </a:spcBef>
              <a:spcAft>
                <a:spcPts val="600"/>
              </a:spcAft>
              <a:buNone/>
            </a:pPr>
            <a:r>
              <a:rPr lang="es-ES" sz="2000" dirty="0">
                <a:latin typeface="Consolas" pitchFamily="49" charset="0"/>
                <a:cs typeface="Consolas" pitchFamily="49" charset="0"/>
              </a:rPr>
              <a:t>...</a:t>
            </a:r>
          </a:p>
          <a:p>
            <a:pPr marL="714357" lvl="1" indent="0">
              <a:spcBef>
                <a:spcPts val="0"/>
              </a:spcBef>
              <a:spcAft>
                <a:spcPts val="600"/>
              </a:spcAft>
              <a:buNone/>
            </a:pPr>
            <a:endParaRPr lang="es-ES" dirty="0"/>
          </a:p>
          <a:p>
            <a:pPr marL="714357" lvl="1" indent="0">
              <a:spcBef>
                <a:spcPts val="0"/>
              </a:spcBef>
              <a:spcAft>
                <a:spcPts val="600"/>
              </a:spcAft>
              <a:buNone/>
            </a:pPr>
            <a:endParaRPr lang="es-ES" dirty="0"/>
          </a:p>
          <a:p>
            <a:pPr lvl="1" indent="1588">
              <a:spcBef>
                <a:spcPts val="0"/>
              </a:spcBef>
              <a:buNone/>
            </a:pPr>
            <a:r>
              <a:rPr lang="es-ES" sz="2000" dirty="0">
                <a:solidFill>
                  <a:srgbClr val="FFC000"/>
                </a:solidFill>
                <a:latin typeface="Consolas" pitchFamily="49" charset="0"/>
                <a:cs typeface="Consolas" pitchFamily="49" charset="0"/>
              </a:rPr>
              <a:t>double</a:t>
            </a:r>
            <a:r>
              <a:rPr lang="es-ES" sz="2000" dirty="0">
                <a:solidFill>
                  <a:prstClr val="white"/>
                </a:solidFill>
                <a:latin typeface="Consolas" pitchFamily="49" charset="0"/>
                <a:cs typeface="Consolas" pitchFamily="49" charset="0"/>
              </a:rPr>
              <a:t> elemento;</a:t>
            </a:r>
            <a:endParaRPr lang="es-ES" sz="2000" dirty="0">
              <a:solidFill>
                <a:schemeClr val="accent2">
                  <a:lumMod val="60000"/>
                  <a:lumOff val="40000"/>
                </a:schemeClr>
              </a:solidFill>
              <a:latin typeface="Consolas" pitchFamily="49" charset="0"/>
              <a:cs typeface="Consolas" pitchFamily="49" charset="0"/>
            </a:endParaRPr>
          </a:p>
          <a:p>
            <a:pPr lvl="1" indent="1588">
              <a:spcBef>
                <a:spcPts val="0"/>
              </a:spcBef>
              <a:buNone/>
            </a:pPr>
            <a:r>
              <a:rPr lang="es-ES" sz="2000" dirty="0">
                <a:solidFill>
                  <a:schemeClr val="accent2">
                    <a:lumMod val="60000"/>
                    <a:lumOff val="40000"/>
                  </a:schemeClr>
                </a:solidFill>
                <a:latin typeface="Consolas" pitchFamily="49" charset="0"/>
                <a:cs typeface="Consolas" pitchFamily="49" charset="0"/>
              </a:rPr>
              <a:t>for </a:t>
            </a:r>
            <a:r>
              <a:rPr lang="es-ES" sz="2000" dirty="0">
                <a:latin typeface="Consolas" pitchFamily="49" charset="0"/>
                <a:cs typeface="Consolas" pitchFamily="49" charset="0"/>
              </a:rPr>
              <a:t>(</a:t>
            </a:r>
            <a:r>
              <a:rPr lang="es-ES" sz="2000" dirty="0">
                <a:solidFill>
                  <a:srgbClr val="FFC000"/>
                </a:solidFill>
                <a:latin typeface="Consolas" pitchFamily="49" charset="0"/>
                <a:cs typeface="Consolas" pitchFamily="49" charset="0"/>
              </a:rPr>
              <a:t>int</a:t>
            </a:r>
            <a:r>
              <a:rPr lang="es-ES" sz="2000" dirty="0">
                <a:latin typeface="Consolas" pitchFamily="49" charset="0"/>
                <a:cs typeface="Consolas" pitchFamily="49" charset="0"/>
              </a:rPr>
              <a:t> i = </a:t>
            </a:r>
            <a:r>
              <a:rPr lang="es-ES" sz="2000" dirty="0">
                <a:solidFill>
                  <a:srgbClr val="FFFF00"/>
                </a:solidFill>
                <a:latin typeface="Consolas" pitchFamily="49" charset="0"/>
                <a:cs typeface="Consolas" pitchFamily="49" charset="0"/>
              </a:rPr>
              <a:t>0</a:t>
            </a:r>
            <a:r>
              <a:rPr lang="es-ES" sz="2000" dirty="0">
                <a:latin typeface="Consolas" pitchFamily="49" charset="0"/>
                <a:cs typeface="Consolas" pitchFamily="49" charset="0"/>
              </a:rPr>
              <a:t>; </a:t>
            </a:r>
            <a:r>
              <a:rPr lang="es-ES" sz="2000" dirty="0">
                <a:solidFill>
                  <a:prstClr val="white"/>
                </a:solidFill>
                <a:latin typeface="Consolas" pitchFamily="49" charset="0"/>
                <a:cs typeface="Consolas" pitchFamily="49" charset="0"/>
              </a:rPr>
              <a:t>i &lt; N; i++) {</a:t>
            </a:r>
          </a:p>
          <a:p>
            <a:pPr lvl="1" indent="1588">
              <a:spcBef>
                <a:spcPts val="0"/>
              </a:spcBef>
              <a:buNone/>
            </a:pPr>
            <a:r>
              <a:rPr lang="es-ES" sz="2000" dirty="0">
                <a:solidFill>
                  <a:prstClr val="white"/>
                </a:solidFill>
                <a:latin typeface="Consolas" pitchFamily="49" charset="0"/>
                <a:cs typeface="Consolas" pitchFamily="49" charset="0"/>
              </a:rPr>
              <a:t>   elemento = ventas[i];</a:t>
            </a:r>
          </a:p>
          <a:p>
            <a:pPr lvl="1" indent="1588">
              <a:spcBef>
                <a:spcPts val="0"/>
              </a:spcBef>
              <a:buNone/>
            </a:pPr>
            <a:r>
              <a:rPr lang="es-ES" sz="2000" dirty="0">
                <a:solidFill>
                  <a:prstClr val="white"/>
                </a:solidFill>
                <a:latin typeface="Consolas" pitchFamily="49" charset="0"/>
                <a:cs typeface="Consolas" pitchFamily="49" charset="0"/>
              </a:rPr>
              <a:t>   </a:t>
            </a:r>
            <a:r>
              <a:rPr lang="es-ES" sz="2000" dirty="0">
                <a:solidFill>
                  <a:srgbClr val="92D050"/>
                </a:solidFill>
                <a:latin typeface="Consolas" pitchFamily="49" charset="0"/>
                <a:cs typeface="Consolas" pitchFamily="49" charset="0"/>
              </a:rPr>
              <a:t>// Procesar el elemento ...</a:t>
            </a:r>
          </a:p>
          <a:p>
            <a:pPr lvl="1" indent="1588">
              <a:spcBef>
                <a:spcPts val="0"/>
              </a:spcBef>
              <a:buNone/>
            </a:pPr>
            <a:r>
              <a:rPr lang="es-ES" sz="2000" dirty="0">
                <a:solidFill>
                  <a:prstClr val="white"/>
                </a:solidFill>
                <a:latin typeface="Consolas" pitchFamily="49" charset="0"/>
                <a:cs typeface="Consolas" pitchFamily="49" charset="0"/>
              </a:rPr>
              <a:t>}</a:t>
            </a:r>
            <a:endParaRPr lang="es-ES" sz="1800" dirty="0">
              <a:solidFill>
                <a:prstClr val="white"/>
              </a:solidFill>
              <a:latin typeface="Consolas" pitchFamily="49" charset="0"/>
              <a:cs typeface="Consolas" pitchFamily="49" charset="0"/>
            </a:endParaRPr>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7</a:t>
            </a:fld>
            <a:endParaRPr lang="en-US" dirty="0"/>
          </a:p>
        </p:txBody>
      </p:sp>
      <p:sp>
        <p:nvSpPr>
          <p:cNvPr id="5" name="4 Marcador de pie de página"/>
          <p:cNvSpPr>
            <a:spLocks noGrp="1"/>
          </p:cNvSpPr>
          <p:nvPr>
            <p:ph type="ftr" sz="quarter" idx="11"/>
          </p:nvPr>
        </p:nvSpPr>
        <p:spPr/>
        <p:txBody>
          <a:bodyPr/>
          <a:lstStyle/>
          <a:p>
            <a:r>
              <a:rPr lang="es-ES"/>
              <a:t>AyED I – Unidad 6</a:t>
            </a:r>
            <a:endParaRPr lang="es-ES" dirty="0"/>
          </a:p>
        </p:txBody>
      </p:sp>
      <p:graphicFrame>
        <p:nvGraphicFramePr>
          <p:cNvPr id="20" name="19 Tabla"/>
          <p:cNvGraphicFramePr>
            <a:graphicFrameLocks noGrp="1"/>
          </p:cNvGraphicFramePr>
          <p:nvPr>
            <p:extLst>
              <p:ext uri="{D42A27DB-BD31-4B8C-83A1-F6EECF244321}">
                <p14:modId xmlns:p14="http://schemas.microsoft.com/office/powerpoint/2010/main" val="471192242"/>
              </p:ext>
            </p:extLst>
          </p:nvPr>
        </p:nvGraphicFramePr>
        <p:xfrm>
          <a:off x="2374503" y="3168221"/>
          <a:ext cx="7787197" cy="640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59817">
                  <a:extLst>
                    <a:ext uri="{9D8B030D-6E8A-4147-A177-3AD203B41FA5}">
                      <a16:colId xmlns:a16="http://schemas.microsoft.com/office/drawing/2014/main" val="20000"/>
                    </a:ext>
                  </a:extLst>
                </a:gridCol>
                <a:gridCol w="759817">
                  <a:extLst>
                    <a:ext uri="{9D8B030D-6E8A-4147-A177-3AD203B41FA5}">
                      <a16:colId xmlns:a16="http://schemas.microsoft.com/office/drawing/2014/main" val="20001"/>
                    </a:ext>
                  </a:extLst>
                </a:gridCol>
                <a:gridCol w="683835">
                  <a:extLst>
                    <a:ext uri="{9D8B030D-6E8A-4147-A177-3AD203B41FA5}">
                      <a16:colId xmlns:a16="http://schemas.microsoft.com/office/drawing/2014/main" val="20002"/>
                    </a:ext>
                  </a:extLst>
                </a:gridCol>
                <a:gridCol w="683835">
                  <a:extLst>
                    <a:ext uri="{9D8B030D-6E8A-4147-A177-3AD203B41FA5}">
                      <a16:colId xmlns:a16="http://schemas.microsoft.com/office/drawing/2014/main" val="20003"/>
                    </a:ext>
                  </a:extLst>
                </a:gridCol>
                <a:gridCol w="683835">
                  <a:extLst>
                    <a:ext uri="{9D8B030D-6E8A-4147-A177-3AD203B41FA5}">
                      <a16:colId xmlns:a16="http://schemas.microsoft.com/office/drawing/2014/main" val="20004"/>
                    </a:ext>
                  </a:extLst>
                </a:gridCol>
                <a:gridCol w="683835">
                  <a:extLst>
                    <a:ext uri="{9D8B030D-6E8A-4147-A177-3AD203B41FA5}">
                      <a16:colId xmlns:a16="http://schemas.microsoft.com/office/drawing/2014/main" val="20005"/>
                    </a:ext>
                  </a:extLst>
                </a:gridCol>
                <a:gridCol w="683835">
                  <a:extLst>
                    <a:ext uri="{9D8B030D-6E8A-4147-A177-3AD203B41FA5}">
                      <a16:colId xmlns:a16="http://schemas.microsoft.com/office/drawing/2014/main" val="20006"/>
                    </a:ext>
                  </a:extLst>
                </a:gridCol>
                <a:gridCol w="683835">
                  <a:extLst>
                    <a:ext uri="{9D8B030D-6E8A-4147-A177-3AD203B41FA5}">
                      <a16:colId xmlns:a16="http://schemas.microsoft.com/office/drawing/2014/main" val="20007"/>
                    </a:ext>
                  </a:extLst>
                </a:gridCol>
                <a:gridCol w="759817">
                  <a:extLst>
                    <a:ext uri="{9D8B030D-6E8A-4147-A177-3AD203B41FA5}">
                      <a16:colId xmlns:a16="http://schemas.microsoft.com/office/drawing/2014/main" val="20008"/>
                    </a:ext>
                  </a:extLst>
                </a:gridCol>
                <a:gridCol w="683835">
                  <a:extLst>
                    <a:ext uri="{9D8B030D-6E8A-4147-A177-3AD203B41FA5}">
                      <a16:colId xmlns:a16="http://schemas.microsoft.com/office/drawing/2014/main" val="20009"/>
                    </a:ext>
                  </a:extLst>
                </a:gridCol>
                <a:gridCol w="720901">
                  <a:extLst>
                    <a:ext uri="{9D8B030D-6E8A-4147-A177-3AD203B41FA5}">
                      <a16:colId xmlns:a16="http://schemas.microsoft.com/office/drawing/2014/main" val="20010"/>
                    </a:ext>
                  </a:extLst>
                </a:gridCol>
              </a:tblGrid>
              <a:tr h="314960">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ventas</a:t>
                      </a: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marL="36000" marR="36000">
                    <a:lnL w="12700" cap="flat" cmpd="sng" algn="ctr">
                      <a:no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1300" b="0" dirty="0">
                          <a:solidFill>
                            <a:schemeClr val="tx1"/>
                          </a:solidFill>
                          <a:effectLst>
                            <a:outerShdw blurRad="38100" dist="38100" dir="2700000" algn="tl">
                              <a:srgbClr val="000000">
                                <a:alpha val="43137"/>
                              </a:srgbClr>
                            </a:outerShdw>
                          </a:effectLst>
                          <a:latin typeface="Consolas" pitchFamily="49" charset="0"/>
                        </a:rPr>
                        <a:t>125.40</a:t>
                      </a:r>
                    </a:p>
                  </a:txBody>
                  <a:tcPr marL="36000" marR="36000">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300" b="0" dirty="0">
                          <a:solidFill>
                            <a:schemeClr val="tx1"/>
                          </a:solidFill>
                          <a:effectLst>
                            <a:outerShdw blurRad="38100" dist="38100" dir="2700000" algn="tl">
                              <a:srgbClr val="000000">
                                <a:alpha val="43137"/>
                              </a:srgbClr>
                            </a:outerShdw>
                          </a:effectLst>
                          <a:latin typeface="Consolas" pitchFamily="49" charset="0"/>
                        </a:rPr>
                        <a:t>76.95</a:t>
                      </a:r>
                    </a:p>
                  </a:txBody>
                  <a:tcPr marL="36000" marR="36000">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300" b="0" dirty="0">
                          <a:solidFill>
                            <a:schemeClr val="tx1"/>
                          </a:solidFill>
                          <a:effectLst>
                            <a:outerShdw blurRad="38100" dist="38100" dir="2700000" algn="tl">
                              <a:srgbClr val="000000">
                                <a:alpha val="43137"/>
                              </a:srgbClr>
                            </a:outerShdw>
                          </a:effectLst>
                          <a:latin typeface="Consolas" pitchFamily="49" charset="0"/>
                        </a:rPr>
                        <a:t>328.80</a:t>
                      </a:r>
                    </a:p>
                  </a:txBody>
                  <a:tcPr marL="36000" marR="36000">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300" b="0" dirty="0">
                          <a:solidFill>
                            <a:schemeClr val="tx1"/>
                          </a:solidFill>
                          <a:effectLst>
                            <a:outerShdw blurRad="38100" dist="38100" dir="2700000" algn="tl">
                              <a:srgbClr val="000000">
                                <a:alpha val="43137"/>
                              </a:srgbClr>
                            </a:outerShdw>
                          </a:effectLst>
                          <a:latin typeface="Consolas" pitchFamily="49" charset="0"/>
                        </a:rPr>
                        <a:t>254.62</a:t>
                      </a:r>
                    </a:p>
                  </a:txBody>
                  <a:tcPr marL="36000" marR="36000">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300" b="0" dirty="0">
                          <a:solidFill>
                            <a:schemeClr val="tx1"/>
                          </a:solidFill>
                          <a:effectLst>
                            <a:outerShdw blurRad="38100" dist="38100" dir="2700000" algn="tl">
                              <a:srgbClr val="000000">
                                <a:alpha val="43137"/>
                              </a:srgbClr>
                            </a:outerShdw>
                          </a:effectLst>
                          <a:latin typeface="Consolas" pitchFamily="49" charset="0"/>
                        </a:rPr>
                        <a:t>435.00</a:t>
                      </a:r>
                    </a:p>
                  </a:txBody>
                  <a:tcPr marL="36000" marR="36000">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300" b="0" dirty="0">
                          <a:solidFill>
                            <a:schemeClr val="tx1"/>
                          </a:solidFill>
                          <a:effectLst>
                            <a:outerShdw blurRad="38100" dist="38100" dir="2700000" algn="tl">
                              <a:srgbClr val="000000">
                                <a:alpha val="43137"/>
                              </a:srgbClr>
                            </a:outerShdw>
                          </a:effectLst>
                          <a:latin typeface="Consolas" pitchFamily="49" charset="0"/>
                        </a:rPr>
                        <a:t>164.29</a:t>
                      </a:r>
                    </a:p>
                  </a:txBody>
                  <a:tcPr marL="36000" marR="36000">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300" b="0" dirty="0">
                          <a:solidFill>
                            <a:schemeClr val="tx1"/>
                          </a:solidFill>
                          <a:effectLst>
                            <a:outerShdw blurRad="38100" dist="38100" dir="2700000" algn="tl">
                              <a:srgbClr val="000000">
                                <a:alpha val="43137"/>
                              </a:srgbClr>
                            </a:outerShdw>
                          </a:effectLst>
                          <a:latin typeface="Consolas" pitchFamily="49" charset="0"/>
                        </a:rPr>
                        <a:t>316.05</a:t>
                      </a:r>
                    </a:p>
                  </a:txBody>
                  <a:tcPr marL="36000" marR="36000">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300" b="0" dirty="0">
                          <a:solidFill>
                            <a:schemeClr val="tx1"/>
                          </a:solidFill>
                          <a:effectLst>
                            <a:outerShdw blurRad="38100" dist="38100" dir="2700000" algn="tl">
                              <a:srgbClr val="000000">
                                <a:alpha val="43137"/>
                              </a:srgbClr>
                            </a:outerShdw>
                          </a:effectLst>
                          <a:latin typeface="Consolas" pitchFamily="49" charset="0"/>
                        </a:rPr>
                        <a:t>219.99</a:t>
                      </a:r>
                    </a:p>
                  </a:txBody>
                  <a:tcPr marL="36000" marR="36000">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300" b="0" dirty="0">
                          <a:solidFill>
                            <a:schemeClr val="tx1"/>
                          </a:solidFill>
                          <a:effectLst>
                            <a:outerShdw blurRad="38100" dist="38100" dir="2700000" algn="tl">
                              <a:srgbClr val="000000">
                                <a:alpha val="43137"/>
                              </a:srgbClr>
                            </a:outerShdw>
                          </a:effectLst>
                          <a:latin typeface="Consolas" pitchFamily="49" charset="0"/>
                        </a:rPr>
                        <a:t>93.45</a:t>
                      </a:r>
                    </a:p>
                  </a:txBody>
                  <a:tcPr marL="36000" marR="36000">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300" b="0" dirty="0">
                          <a:solidFill>
                            <a:schemeClr val="tx1"/>
                          </a:solidFill>
                          <a:effectLst>
                            <a:outerShdw blurRad="38100" dist="38100" dir="2700000" algn="tl">
                              <a:srgbClr val="000000">
                                <a:alpha val="43137"/>
                              </a:srgbClr>
                            </a:outerShdw>
                          </a:effectLst>
                          <a:latin typeface="Consolas" pitchFamily="49" charset="0"/>
                        </a:rPr>
                        <a:t>756.62</a:t>
                      </a:r>
                    </a:p>
                  </a:txBody>
                  <a:tcPr marL="36000" marR="36000">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314960">
                <a:tc>
                  <a:txBody>
                    <a:bodyPr/>
                    <a:lstStyle/>
                    <a:p>
                      <a:pPr algn="ctr"/>
                      <a:endParaRPr lang="es-ES" sz="1500" b="0" dirty="0">
                        <a:solidFill>
                          <a:schemeClr val="tx1"/>
                        </a:solidFill>
                        <a:effectLst>
                          <a:outerShdw blurRad="38100" dist="38100" dir="2700000" algn="tl">
                            <a:srgbClr val="000000">
                              <a:alpha val="43137"/>
                            </a:srgbClr>
                          </a:outerShdw>
                        </a:effectLst>
                        <a:latin typeface="Consolas" pitchFamily="49" charset="0"/>
                      </a:endParaRPr>
                    </a:p>
                  </a:txBody>
                  <a:tcPr marL="36000" marR="3600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0</a:t>
                      </a:r>
                    </a:p>
                  </a:txBody>
                  <a:tcPr marL="36000" marR="36000">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1</a:t>
                      </a:r>
                    </a:p>
                  </a:txBody>
                  <a:tcPr marL="36000" marR="36000">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2</a:t>
                      </a:r>
                    </a:p>
                  </a:txBody>
                  <a:tcPr marL="36000" marR="36000">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3</a:t>
                      </a:r>
                    </a:p>
                  </a:txBody>
                  <a:tcPr marL="36000" marR="36000">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4</a:t>
                      </a:r>
                    </a:p>
                  </a:txBody>
                  <a:tcPr marL="36000" marR="36000">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5</a:t>
                      </a:r>
                    </a:p>
                  </a:txBody>
                  <a:tcPr marL="36000" marR="36000">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6</a:t>
                      </a:r>
                    </a:p>
                  </a:txBody>
                  <a:tcPr marL="36000" marR="36000">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7</a:t>
                      </a:r>
                    </a:p>
                  </a:txBody>
                  <a:tcPr marL="36000" marR="36000">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8</a:t>
                      </a:r>
                    </a:p>
                  </a:txBody>
                  <a:tcPr marL="36000" marR="36000">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9</a:t>
                      </a:r>
                    </a:p>
                  </a:txBody>
                  <a:tcPr marL="36000" marR="36000">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pic>
        <p:nvPicPr>
          <p:cNvPr id="7" name="Cámara 6">
            <a:extLst>
              <a:ext uri="{FF2B5EF4-FFF2-40B4-BE49-F238E27FC236}">
                <a16:creationId xmlns:a16="http://schemas.microsoft.com/office/drawing/2014/main" id="{EB80F2BB-1940-98C1-4475-F4023D77C182}"/>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wipe(left)">
                                      <p:cBhvr>
                                        <p:cTn id="12" dur="1000"/>
                                        <p:tgtEl>
                                          <p:spTgt spid="3">
                                            <p:txEl>
                                              <p:pRg st="8" end="8"/>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wipe(left)">
                                      <p:cBhvr>
                                        <p:cTn id="16" dur="1000"/>
                                        <p:tgtEl>
                                          <p:spTgt spid="3">
                                            <p:txEl>
                                              <p:pRg st="9" end="9"/>
                                            </p:txEl>
                                          </p:spTgt>
                                        </p:tgtEl>
                                      </p:cBhvr>
                                    </p:animEffec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3">
                                            <p:txEl>
                                              <p:pRg st="10" end="10"/>
                                            </p:txEl>
                                          </p:spTgt>
                                        </p:tgtEl>
                                        <p:attrNameLst>
                                          <p:attrName>style.visibility</p:attrName>
                                        </p:attrNameLst>
                                      </p:cBhvr>
                                      <p:to>
                                        <p:strVal val="visible"/>
                                      </p:to>
                                    </p:set>
                                    <p:animEffect transition="in" filter="wipe(left)">
                                      <p:cBhvr>
                                        <p:cTn id="20" dur="1000"/>
                                        <p:tgtEl>
                                          <p:spTgt spid="3">
                                            <p:txEl>
                                              <p:pRg st="10" end="10"/>
                                            </p:txEl>
                                          </p:spTgt>
                                        </p:tgtEl>
                                      </p:cBhvr>
                                    </p:animEffect>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wipe(left)">
                                      <p:cBhvr>
                                        <p:cTn id="24" dur="1000"/>
                                        <p:tgtEl>
                                          <p:spTgt spid="3">
                                            <p:txEl>
                                              <p:pRg st="11" end="11"/>
                                            </p:txEl>
                                          </p:spTgt>
                                        </p:tgtEl>
                                      </p:cBhvr>
                                    </p:animEffect>
                                  </p:childTnLst>
                                </p:cTn>
                              </p:par>
                            </p:childTnLst>
                          </p:cTn>
                        </p:par>
                        <p:par>
                          <p:cTn id="25" fill="hold">
                            <p:stCondLst>
                              <p:cond delay="4000"/>
                            </p:stCondLst>
                            <p:childTnLst>
                              <p:par>
                                <p:cTn id="26" presetID="22" presetClass="entr" presetSubtype="8" fill="hold" nodeType="afterEffect">
                                  <p:stCondLst>
                                    <p:cond delay="0"/>
                                  </p:stCondLst>
                                  <p:childTnLst>
                                    <p:set>
                                      <p:cBhvr>
                                        <p:cTn id="27" dur="1" fill="hold">
                                          <p:stCondLst>
                                            <p:cond delay="0"/>
                                          </p:stCondLst>
                                        </p:cTn>
                                        <p:tgtEl>
                                          <p:spTgt spid="3">
                                            <p:txEl>
                                              <p:pRg st="12" end="12"/>
                                            </p:txEl>
                                          </p:spTgt>
                                        </p:tgtEl>
                                        <p:attrNameLst>
                                          <p:attrName>style.visibility</p:attrName>
                                        </p:attrNameLst>
                                      </p:cBhvr>
                                      <p:to>
                                        <p:strVal val="visible"/>
                                      </p:to>
                                    </p:set>
                                    <p:animEffect transition="in" filter="wipe(left)">
                                      <p:cBhvr>
                                        <p:cTn id="28" dur="1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83CA5EB-7996-9F6D-B3DA-47D435694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r>
              <a:rPr lang="es-ES" dirty="0"/>
              <a:t>Recorrido de arrays</a:t>
            </a:r>
            <a:endParaRPr lang="es-ES" dirty="0">
              <a:latin typeface="Consolas" pitchFamily="49" charset="0"/>
            </a:endParaRPr>
          </a:p>
        </p:txBody>
      </p:sp>
      <p:sp>
        <p:nvSpPr>
          <p:cNvPr id="3" name="2 Marcador de contenido"/>
          <p:cNvSpPr>
            <a:spLocks noGrp="1"/>
          </p:cNvSpPr>
          <p:nvPr>
            <p:ph idx="1"/>
          </p:nvPr>
        </p:nvSpPr>
        <p:spPr>
          <a:xfrm>
            <a:off x="1981200" y="980728"/>
            <a:ext cx="8363272" cy="5110179"/>
          </a:xfrm>
        </p:spPr>
        <p:txBody>
          <a:bodyPr>
            <a:normAutofit/>
          </a:bodyPr>
          <a:lstStyle/>
          <a:p>
            <a:pPr>
              <a:spcBef>
                <a:spcPts val="0"/>
              </a:spcBef>
              <a:spcAft>
                <a:spcPts val="1200"/>
              </a:spcAft>
            </a:pPr>
            <a:r>
              <a:rPr lang="es-ES" sz="2800" dirty="0">
                <a:solidFill>
                  <a:schemeClr val="bg2">
                    <a:lumMod val="20000"/>
                    <a:lumOff val="80000"/>
                  </a:schemeClr>
                </a:solidFill>
              </a:rPr>
              <a:t>Recorrido de arrays no completos – con centinela</a:t>
            </a:r>
            <a:endParaRPr lang="es-ES" sz="2800" i="0" dirty="0">
              <a:solidFill>
                <a:schemeClr val="bg2">
                  <a:lumMod val="20000"/>
                  <a:lumOff val="80000"/>
                </a:schemeClr>
              </a:solidFill>
            </a:endParaRPr>
          </a:p>
          <a:p>
            <a:pPr marL="361942" lvl="1" indent="0">
              <a:spcBef>
                <a:spcPts val="0"/>
              </a:spcBef>
              <a:spcAft>
                <a:spcPts val="600"/>
              </a:spcAft>
              <a:buNone/>
            </a:pPr>
            <a:r>
              <a:rPr lang="es-ES" dirty="0"/>
              <a:t>No todas las posiciones del array están ocupadas</a:t>
            </a:r>
          </a:p>
          <a:p>
            <a:pPr marL="361942" lvl="1" indent="0">
              <a:spcBef>
                <a:spcPts val="0"/>
              </a:spcBef>
              <a:buNone/>
            </a:pPr>
            <a:r>
              <a:rPr lang="es-ES" sz="1800" dirty="0">
                <a:solidFill>
                  <a:schemeClr val="accent2">
                    <a:lumMod val="60000"/>
                    <a:lumOff val="40000"/>
                  </a:schemeClr>
                </a:solidFill>
                <a:latin typeface="Consolas" pitchFamily="49" charset="0"/>
                <a:cs typeface="Consolas" pitchFamily="49" charset="0"/>
              </a:rPr>
              <a:t>const</a:t>
            </a:r>
            <a:r>
              <a:rPr lang="es-ES" sz="1800" dirty="0">
                <a:latin typeface="Consolas" pitchFamily="49" charset="0"/>
                <a:cs typeface="Consolas" pitchFamily="49" charset="0"/>
              </a:rPr>
              <a:t> </a:t>
            </a:r>
            <a:r>
              <a:rPr lang="es-ES" sz="1800" dirty="0">
                <a:solidFill>
                  <a:srgbClr val="FFC000"/>
                </a:solidFill>
                <a:latin typeface="Consolas" pitchFamily="49" charset="0"/>
              </a:rPr>
              <a:t>int </a:t>
            </a:r>
            <a:r>
              <a:rPr lang="es-ES" sz="1800" dirty="0">
                <a:latin typeface="Consolas" pitchFamily="49" charset="0"/>
                <a:cs typeface="Consolas" pitchFamily="49" charset="0"/>
              </a:rPr>
              <a:t>N = </a:t>
            </a:r>
            <a:r>
              <a:rPr lang="es-ES" sz="1800" dirty="0">
                <a:solidFill>
                  <a:srgbClr val="FFFF00"/>
                </a:solidFill>
                <a:latin typeface="Consolas" pitchFamily="49" charset="0"/>
                <a:cs typeface="Consolas" pitchFamily="49" charset="0"/>
              </a:rPr>
              <a:t>10</a:t>
            </a:r>
            <a:r>
              <a:rPr lang="es-ES" sz="1800" dirty="0">
                <a:latin typeface="Consolas" pitchFamily="49" charset="0"/>
                <a:cs typeface="Consolas" pitchFamily="49" charset="0"/>
              </a:rPr>
              <a:t>;</a:t>
            </a:r>
          </a:p>
          <a:p>
            <a:pPr marL="361942" lvl="1" indent="0">
              <a:spcBef>
                <a:spcPts val="0"/>
              </a:spcBef>
              <a:buNone/>
            </a:pPr>
            <a:r>
              <a:rPr lang="es-ES" sz="1800" dirty="0">
                <a:solidFill>
                  <a:schemeClr val="accent2">
                    <a:lumMod val="60000"/>
                    <a:lumOff val="40000"/>
                  </a:schemeClr>
                </a:solidFill>
                <a:latin typeface="Consolas" pitchFamily="49" charset="0"/>
                <a:cs typeface="Consolas" pitchFamily="49" charset="0"/>
              </a:rPr>
              <a:t>typedef</a:t>
            </a:r>
            <a:r>
              <a:rPr lang="es-ES" sz="1800" dirty="0">
                <a:latin typeface="Consolas" pitchFamily="49" charset="0"/>
                <a:cs typeface="Consolas" pitchFamily="49" charset="0"/>
              </a:rPr>
              <a:t> </a:t>
            </a:r>
            <a:r>
              <a:rPr lang="es-ES" sz="1800" dirty="0">
                <a:solidFill>
                  <a:srgbClr val="FFC000"/>
                </a:solidFill>
                <a:latin typeface="Consolas" pitchFamily="49" charset="0"/>
              </a:rPr>
              <a:t>double </a:t>
            </a:r>
            <a:r>
              <a:rPr lang="es-ES" sz="1800" dirty="0" err="1">
                <a:solidFill>
                  <a:srgbClr val="FFC000"/>
                </a:solidFill>
                <a:latin typeface="Consolas" pitchFamily="49" charset="0"/>
              </a:rPr>
              <a:t>tArray</a:t>
            </a:r>
            <a:r>
              <a:rPr lang="es-ES" sz="1800" dirty="0">
                <a:latin typeface="Consolas" pitchFamily="49" charset="0"/>
                <a:cs typeface="Consolas" pitchFamily="49" charset="0"/>
              </a:rPr>
              <a:t>[N];</a:t>
            </a:r>
          </a:p>
          <a:p>
            <a:pPr marL="361942" lvl="1" indent="0">
              <a:spcBef>
                <a:spcPts val="0"/>
              </a:spcBef>
              <a:spcAft>
                <a:spcPts val="600"/>
              </a:spcAft>
              <a:buNone/>
            </a:pPr>
            <a:r>
              <a:rPr lang="es-ES" sz="1800" dirty="0" err="1">
                <a:solidFill>
                  <a:srgbClr val="FFC000"/>
                </a:solidFill>
                <a:latin typeface="Consolas" pitchFamily="49" charset="0"/>
                <a:cs typeface="Consolas" pitchFamily="49" charset="0"/>
              </a:rPr>
              <a:t>tArray</a:t>
            </a:r>
            <a:r>
              <a:rPr lang="es-ES" sz="1800" dirty="0">
                <a:latin typeface="Consolas" pitchFamily="49" charset="0"/>
                <a:cs typeface="Consolas" pitchFamily="49" charset="0"/>
              </a:rPr>
              <a:t> datos; </a:t>
            </a:r>
            <a:r>
              <a:rPr lang="es-ES" sz="1800" dirty="0">
                <a:solidFill>
                  <a:srgbClr val="92D050"/>
                </a:solidFill>
                <a:latin typeface="Consolas" pitchFamily="49" charset="0"/>
                <a:cs typeface="Consolas" pitchFamily="49" charset="0"/>
              </a:rPr>
              <a:t>// Datos positivos: centinela = -1</a:t>
            </a:r>
          </a:p>
          <a:p>
            <a:pPr marL="361942" lvl="1" indent="0">
              <a:spcBef>
                <a:spcPts val="0"/>
              </a:spcBef>
              <a:spcAft>
                <a:spcPts val="600"/>
              </a:spcAft>
              <a:buNone/>
            </a:pPr>
            <a:r>
              <a:rPr lang="es-ES" sz="1800" dirty="0">
                <a:latin typeface="Consolas" pitchFamily="49" charset="0"/>
                <a:cs typeface="Consolas" pitchFamily="49" charset="0"/>
              </a:rPr>
              <a:t>...</a:t>
            </a:r>
          </a:p>
          <a:p>
            <a:pPr marL="361942" lvl="1" indent="0">
              <a:spcBef>
                <a:spcPts val="0"/>
              </a:spcBef>
              <a:spcAft>
                <a:spcPts val="600"/>
              </a:spcAft>
              <a:buNone/>
            </a:pPr>
            <a:endParaRPr lang="es-ES" sz="1800" dirty="0">
              <a:latin typeface="Consolas" pitchFamily="49" charset="0"/>
              <a:cs typeface="Consolas" pitchFamily="49" charset="0"/>
            </a:endParaRPr>
          </a:p>
          <a:p>
            <a:pPr marL="361942" lvl="1" indent="0">
              <a:spcBef>
                <a:spcPts val="0"/>
              </a:spcBef>
              <a:spcAft>
                <a:spcPts val="1800"/>
              </a:spcAft>
              <a:buNone/>
            </a:pPr>
            <a:endParaRPr lang="es-ES" sz="1800" dirty="0"/>
          </a:p>
          <a:p>
            <a:pPr lvl="1" indent="1588">
              <a:lnSpc>
                <a:spcPts val="1800"/>
              </a:lnSpc>
              <a:spcBef>
                <a:spcPts val="0"/>
              </a:spcBef>
              <a:buNone/>
            </a:pPr>
            <a:endParaRPr lang="es-ES" sz="1600" dirty="0">
              <a:solidFill>
                <a:srgbClr val="FFC000"/>
              </a:solidFill>
              <a:latin typeface="Consolas" pitchFamily="49" charset="0"/>
              <a:cs typeface="Consolas" pitchFamily="49" charset="0"/>
            </a:endParaRPr>
          </a:p>
          <a:p>
            <a:pPr lvl="1" indent="1588">
              <a:spcBef>
                <a:spcPts val="0"/>
              </a:spcBef>
              <a:buNone/>
            </a:pPr>
            <a:r>
              <a:rPr lang="es-ES" sz="1800" dirty="0">
                <a:solidFill>
                  <a:srgbClr val="FFC000"/>
                </a:solidFill>
                <a:latin typeface="Consolas" pitchFamily="49" charset="0"/>
                <a:cs typeface="Consolas" pitchFamily="49" charset="0"/>
              </a:rPr>
              <a:t>int</a:t>
            </a:r>
            <a:r>
              <a:rPr lang="es-ES" sz="1800" dirty="0">
                <a:latin typeface="Consolas" pitchFamily="49" charset="0"/>
                <a:cs typeface="Consolas" pitchFamily="49" charset="0"/>
              </a:rPr>
              <a:t> i = </a:t>
            </a:r>
            <a:r>
              <a:rPr lang="es-ES" sz="1800" dirty="0">
                <a:solidFill>
                  <a:srgbClr val="FFFF00"/>
                </a:solidFill>
                <a:latin typeface="Consolas" pitchFamily="49" charset="0"/>
                <a:cs typeface="Consolas" pitchFamily="49" charset="0"/>
              </a:rPr>
              <a:t>0</a:t>
            </a:r>
            <a:r>
              <a:rPr lang="es-ES" sz="1800" dirty="0">
                <a:latin typeface="Consolas" pitchFamily="49" charset="0"/>
                <a:cs typeface="Consolas" pitchFamily="49" charset="0"/>
              </a:rPr>
              <a:t>;</a:t>
            </a:r>
          </a:p>
          <a:p>
            <a:pPr lvl="1" indent="1588">
              <a:spcBef>
                <a:spcPts val="0"/>
              </a:spcBef>
              <a:buNone/>
            </a:pPr>
            <a:r>
              <a:rPr lang="es-ES" sz="1800" dirty="0">
                <a:solidFill>
                  <a:srgbClr val="FFC000"/>
                </a:solidFill>
                <a:latin typeface="Consolas" pitchFamily="49" charset="0"/>
                <a:cs typeface="Consolas" pitchFamily="49" charset="0"/>
              </a:rPr>
              <a:t>double</a:t>
            </a:r>
            <a:r>
              <a:rPr lang="es-ES" sz="1800" dirty="0">
                <a:solidFill>
                  <a:prstClr val="white"/>
                </a:solidFill>
                <a:latin typeface="Consolas" pitchFamily="49" charset="0"/>
                <a:cs typeface="Consolas" pitchFamily="49" charset="0"/>
              </a:rPr>
              <a:t> elemento = datos[i];</a:t>
            </a:r>
            <a:endParaRPr lang="es-ES" sz="1800" dirty="0">
              <a:latin typeface="Consolas" pitchFamily="49" charset="0"/>
              <a:cs typeface="Consolas" pitchFamily="49" charset="0"/>
            </a:endParaRPr>
          </a:p>
          <a:p>
            <a:pPr lvl="1" indent="1588">
              <a:spcBef>
                <a:spcPts val="0"/>
              </a:spcBef>
              <a:buNone/>
            </a:pPr>
            <a:r>
              <a:rPr lang="es-ES" sz="1800" dirty="0">
                <a:solidFill>
                  <a:schemeClr val="accent2">
                    <a:lumMod val="60000"/>
                    <a:lumOff val="40000"/>
                  </a:schemeClr>
                </a:solidFill>
                <a:latin typeface="Consolas" pitchFamily="49" charset="0"/>
                <a:cs typeface="Consolas" pitchFamily="49" charset="0"/>
              </a:rPr>
              <a:t>while </a:t>
            </a:r>
            <a:r>
              <a:rPr lang="es-ES" sz="1800" dirty="0">
                <a:solidFill>
                  <a:prstClr val="white"/>
                </a:solidFill>
                <a:latin typeface="Consolas" pitchFamily="49" charset="0"/>
                <a:cs typeface="Consolas" pitchFamily="49" charset="0"/>
              </a:rPr>
              <a:t>(elemento != </a:t>
            </a:r>
            <a:r>
              <a:rPr lang="es-ES" sz="1800" dirty="0">
                <a:solidFill>
                  <a:srgbClr val="FFFF00"/>
                </a:solidFill>
                <a:latin typeface="Consolas" pitchFamily="49" charset="0"/>
                <a:cs typeface="Consolas" pitchFamily="49" charset="0"/>
              </a:rPr>
              <a:t>-1</a:t>
            </a:r>
            <a:r>
              <a:rPr lang="es-ES" sz="1800" dirty="0">
                <a:solidFill>
                  <a:prstClr val="white"/>
                </a:solidFill>
                <a:latin typeface="Consolas" pitchFamily="49" charset="0"/>
                <a:cs typeface="Consolas" pitchFamily="49" charset="0"/>
              </a:rPr>
              <a:t>) {</a:t>
            </a:r>
          </a:p>
          <a:p>
            <a:pPr lvl="1" indent="1588">
              <a:spcBef>
                <a:spcPts val="0"/>
              </a:spcBef>
              <a:buNone/>
            </a:pPr>
            <a:r>
              <a:rPr lang="es-ES" sz="1800" dirty="0">
                <a:solidFill>
                  <a:srgbClr val="92D050"/>
                </a:solidFill>
                <a:latin typeface="Consolas" pitchFamily="49" charset="0"/>
                <a:cs typeface="Consolas" pitchFamily="49" charset="0"/>
              </a:rPr>
              <a:t>   // Procesar el elemento ...</a:t>
            </a:r>
          </a:p>
          <a:p>
            <a:pPr lvl="1" indent="1588">
              <a:spcBef>
                <a:spcPts val="0"/>
              </a:spcBef>
              <a:buNone/>
            </a:pPr>
            <a:r>
              <a:rPr lang="es-ES" sz="1800" dirty="0">
                <a:solidFill>
                  <a:prstClr val="white"/>
                </a:solidFill>
                <a:latin typeface="Consolas" pitchFamily="49" charset="0"/>
                <a:cs typeface="Consolas" pitchFamily="49" charset="0"/>
              </a:rPr>
              <a:t>   i++;</a:t>
            </a:r>
          </a:p>
          <a:p>
            <a:pPr lvl="1" indent="1588">
              <a:spcBef>
                <a:spcPts val="0"/>
              </a:spcBef>
              <a:buNone/>
            </a:pPr>
            <a:r>
              <a:rPr lang="es-ES" sz="1800" dirty="0">
                <a:solidFill>
                  <a:prstClr val="white"/>
                </a:solidFill>
                <a:latin typeface="Consolas" pitchFamily="49" charset="0"/>
                <a:cs typeface="Consolas" pitchFamily="49" charset="0"/>
              </a:rPr>
              <a:t>   elemento = datos[i];</a:t>
            </a:r>
          </a:p>
          <a:p>
            <a:pPr lvl="1" indent="1588">
              <a:spcBef>
                <a:spcPts val="0"/>
              </a:spcBef>
              <a:buNone/>
            </a:pPr>
            <a:r>
              <a:rPr lang="es-ES" sz="1800" dirty="0">
                <a:solidFill>
                  <a:prstClr val="white"/>
                </a:solidFill>
                <a:latin typeface="Consolas" pitchFamily="49" charset="0"/>
                <a:cs typeface="Consolas" pitchFamily="49" charset="0"/>
              </a:rPr>
              <a:t>}</a:t>
            </a:r>
            <a:endParaRPr lang="es-ES" sz="1800" dirty="0">
              <a:solidFill>
                <a:srgbClr val="92D050"/>
              </a:solidFill>
              <a:latin typeface="Consolas" pitchFamily="49" charset="0"/>
              <a:cs typeface="Consolas" pitchFamily="49" charset="0"/>
            </a:endParaRPr>
          </a:p>
        </p:txBody>
      </p:sp>
      <p:sp>
        <p:nvSpPr>
          <p:cNvPr id="4" name="3 Marcador de número de diapositiva"/>
          <p:cNvSpPr>
            <a:spLocks noGrp="1"/>
          </p:cNvSpPr>
          <p:nvPr>
            <p:ph type="sldNum" sz="quarter" idx="12"/>
          </p:nvPr>
        </p:nvSpPr>
        <p:spPr/>
        <p:txBody>
          <a:bodyPr/>
          <a:lstStyle/>
          <a:p>
            <a:r>
              <a:rPr lang="es-ES" dirty="0"/>
              <a:t>Página</a:t>
            </a:r>
            <a:r>
              <a:rPr lang="en-US" dirty="0"/>
              <a:t> </a:t>
            </a:r>
            <a:fld id="{042AED99-7FB4-404E-8A97-64753DCE42EC}" type="slidenum">
              <a:rPr lang="en-US" smtClean="0"/>
              <a:pPr/>
              <a:t>8</a:t>
            </a:fld>
            <a:endParaRPr lang="en-US" dirty="0"/>
          </a:p>
        </p:txBody>
      </p:sp>
      <p:sp>
        <p:nvSpPr>
          <p:cNvPr id="5" name="4 Marcador de pie de página"/>
          <p:cNvSpPr>
            <a:spLocks noGrp="1"/>
          </p:cNvSpPr>
          <p:nvPr>
            <p:ph type="ftr" sz="quarter" idx="11"/>
          </p:nvPr>
        </p:nvSpPr>
        <p:spPr/>
        <p:txBody>
          <a:bodyPr/>
          <a:lstStyle/>
          <a:p>
            <a:r>
              <a:rPr lang="es-ES"/>
              <a:t>AyED I – Unidad 6</a:t>
            </a:r>
            <a:endParaRPr lang="es-ES" dirty="0"/>
          </a:p>
        </p:txBody>
      </p:sp>
      <p:sp>
        <p:nvSpPr>
          <p:cNvPr id="11" name="10 Rectángulo"/>
          <p:cNvSpPr/>
          <p:nvPr/>
        </p:nvSpPr>
        <p:spPr>
          <a:xfrm>
            <a:off x="6023992" y="4168071"/>
            <a:ext cx="4211960" cy="2169825"/>
          </a:xfrm>
          <a:prstGeom prst="rect">
            <a:avLst/>
          </a:prstGeom>
        </p:spPr>
        <p:txBody>
          <a:bodyPr wrap="square">
            <a:spAutoFit/>
          </a:bodyPr>
          <a:lstStyle/>
          <a:p>
            <a:pPr lvl="1" indent="1588">
              <a:lnSpc>
                <a:spcPts val="1800"/>
              </a:lnSpc>
            </a:pPr>
            <a:r>
              <a:rPr lang="es-ES" sz="1600" dirty="0">
                <a:solidFill>
                  <a:srgbClr val="FFC000"/>
                </a:solidFill>
                <a:latin typeface="Consolas" pitchFamily="49" charset="0"/>
                <a:cs typeface="Consolas" pitchFamily="49" charset="0"/>
              </a:rPr>
              <a:t>int</a:t>
            </a:r>
            <a:r>
              <a:rPr lang="es-ES" sz="1600" dirty="0">
                <a:latin typeface="Consolas" pitchFamily="49" charset="0"/>
                <a:cs typeface="Consolas" pitchFamily="49" charset="0"/>
              </a:rPr>
              <a:t> i = </a:t>
            </a:r>
            <a:r>
              <a:rPr lang="es-ES" sz="1600" dirty="0">
                <a:solidFill>
                  <a:srgbClr val="FFFF00"/>
                </a:solidFill>
                <a:latin typeface="Consolas" pitchFamily="49" charset="0"/>
                <a:cs typeface="Consolas" pitchFamily="49" charset="0"/>
              </a:rPr>
              <a:t>0</a:t>
            </a:r>
            <a:r>
              <a:rPr lang="es-ES" sz="1600" dirty="0">
                <a:latin typeface="Consolas" pitchFamily="49" charset="0"/>
                <a:cs typeface="Consolas" pitchFamily="49" charset="0"/>
              </a:rPr>
              <a:t>;</a:t>
            </a:r>
          </a:p>
          <a:p>
            <a:pPr lvl="1" indent="1588">
              <a:lnSpc>
                <a:spcPts val="1800"/>
              </a:lnSpc>
            </a:pPr>
            <a:r>
              <a:rPr lang="es-ES" sz="1600" dirty="0">
                <a:solidFill>
                  <a:srgbClr val="FFC000"/>
                </a:solidFill>
                <a:latin typeface="Consolas" pitchFamily="49" charset="0"/>
                <a:cs typeface="Consolas" pitchFamily="49" charset="0"/>
              </a:rPr>
              <a:t>double</a:t>
            </a:r>
            <a:r>
              <a:rPr lang="es-ES" sz="1600" dirty="0">
                <a:solidFill>
                  <a:prstClr val="white"/>
                </a:solidFill>
                <a:latin typeface="Consolas" pitchFamily="49" charset="0"/>
                <a:cs typeface="Consolas" pitchFamily="49" charset="0"/>
              </a:rPr>
              <a:t> elemento;</a:t>
            </a:r>
            <a:endParaRPr lang="es-ES" sz="1600" dirty="0">
              <a:latin typeface="Consolas" pitchFamily="49" charset="0"/>
              <a:cs typeface="Consolas" pitchFamily="49" charset="0"/>
            </a:endParaRPr>
          </a:p>
          <a:p>
            <a:pPr lvl="1" indent="1588">
              <a:lnSpc>
                <a:spcPts val="1800"/>
              </a:lnSpc>
            </a:pPr>
            <a:r>
              <a:rPr lang="es-ES" sz="1600" dirty="0">
                <a:solidFill>
                  <a:schemeClr val="accent2">
                    <a:lumMod val="60000"/>
                    <a:lumOff val="40000"/>
                  </a:schemeClr>
                </a:solidFill>
                <a:latin typeface="Consolas" pitchFamily="49" charset="0"/>
                <a:cs typeface="Consolas" pitchFamily="49" charset="0"/>
              </a:rPr>
              <a:t>do</a:t>
            </a:r>
            <a:r>
              <a:rPr lang="es-ES" sz="1600" dirty="0">
                <a:solidFill>
                  <a:prstClr val="white"/>
                </a:solidFill>
                <a:latin typeface="Consolas" pitchFamily="49" charset="0"/>
                <a:cs typeface="Consolas" pitchFamily="49" charset="0"/>
              </a:rPr>
              <a:t> {</a:t>
            </a:r>
          </a:p>
          <a:p>
            <a:pPr lvl="1" indent="1588">
              <a:lnSpc>
                <a:spcPts val="1800"/>
              </a:lnSpc>
            </a:pPr>
            <a:r>
              <a:rPr lang="es-ES" sz="1600" dirty="0">
                <a:solidFill>
                  <a:prstClr val="white"/>
                </a:solidFill>
                <a:latin typeface="Consolas" pitchFamily="49" charset="0"/>
                <a:cs typeface="Consolas" pitchFamily="49" charset="0"/>
              </a:rPr>
              <a:t>   elemento = datos[i];</a:t>
            </a:r>
          </a:p>
          <a:p>
            <a:pPr lvl="1" indent="1588">
              <a:lnSpc>
                <a:spcPts val="1800"/>
              </a:lnSpc>
            </a:pPr>
            <a:r>
              <a:rPr lang="es-ES" sz="1600" dirty="0">
                <a:solidFill>
                  <a:prstClr val="white"/>
                </a:solidFill>
                <a:latin typeface="Consolas" pitchFamily="49" charset="0"/>
                <a:cs typeface="Consolas" pitchFamily="49" charset="0"/>
              </a:rPr>
              <a:t>   </a:t>
            </a:r>
            <a:r>
              <a:rPr lang="es-ES" sz="1600" dirty="0">
                <a:solidFill>
                  <a:schemeClr val="accent2">
                    <a:lumMod val="60000"/>
                    <a:lumOff val="40000"/>
                  </a:schemeClr>
                </a:solidFill>
                <a:latin typeface="Consolas" pitchFamily="49" charset="0"/>
                <a:cs typeface="Consolas" pitchFamily="49" charset="0"/>
              </a:rPr>
              <a:t>if </a:t>
            </a:r>
            <a:r>
              <a:rPr lang="es-ES" sz="1600" dirty="0">
                <a:solidFill>
                  <a:prstClr val="white"/>
                </a:solidFill>
                <a:latin typeface="Consolas" pitchFamily="49" charset="0"/>
                <a:cs typeface="Consolas" pitchFamily="49" charset="0"/>
              </a:rPr>
              <a:t>(elemento != </a:t>
            </a:r>
            <a:r>
              <a:rPr lang="es-ES" sz="1600" dirty="0">
                <a:solidFill>
                  <a:srgbClr val="FFFF00"/>
                </a:solidFill>
                <a:latin typeface="Consolas" pitchFamily="49" charset="0"/>
                <a:cs typeface="Consolas" pitchFamily="49" charset="0"/>
              </a:rPr>
              <a:t>-1</a:t>
            </a:r>
            <a:r>
              <a:rPr lang="es-ES" sz="1600" dirty="0">
                <a:solidFill>
                  <a:prstClr val="white"/>
                </a:solidFill>
                <a:latin typeface="Consolas" pitchFamily="49" charset="0"/>
                <a:cs typeface="Consolas" pitchFamily="49" charset="0"/>
              </a:rPr>
              <a:t>) {</a:t>
            </a:r>
          </a:p>
          <a:p>
            <a:pPr lvl="1" indent="1588">
              <a:lnSpc>
                <a:spcPts val="1800"/>
              </a:lnSpc>
            </a:pPr>
            <a:r>
              <a:rPr lang="es-ES" sz="1600" dirty="0">
                <a:solidFill>
                  <a:prstClr val="white"/>
                </a:solidFill>
                <a:latin typeface="Consolas" pitchFamily="49" charset="0"/>
                <a:cs typeface="Consolas" pitchFamily="49" charset="0"/>
              </a:rPr>
              <a:t>      </a:t>
            </a:r>
            <a:r>
              <a:rPr lang="es-ES" sz="1600" dirty="0">
                <a:solidFill>
                  <a:srgbClr val="92D050"/>
                </a:solidFill>
                <a:latin typeface="Consolas" pitchFamily="49" charset="0"/>
                <a:cs typeface="Consolas" pitchFamily="49" charset="0"/>
              </a:rPr>
              <a:t>// Procesar el elemento...</a:t>
            </a:r>
          </a:p>
          <a:p>
            <a:pPr lvl="1" indent="1588">
              <a:lnSpc>
                <a:spcPts val="1800"/>
              </a:lnSpc>
            </a:pPr>
            <a:r>
              <a:rPr lang="es-ES" sz="1600" dirty="0">
                <a:solidFill>
                  <a:prstClr val="white"/>
                </a:solidFill>
                <a:latin typeface="Consolas" pitchFamily="49" charset="0"/>
                <a:cs typeface="Consolas" pitchFamily="49" charset="0"/>
              </a:rPr>
              <a:t>      i++;</a:t>
            </a:r>
          </a:p>
          <a:p>
            <a:pPr lvl="1" indent="1588">
              <a:lnSpc>
                <a:spcPts val="1800"/>
              </a:lnSpc>
            </a:pPr>
            <a:r>
              <a:rPr lang="es-ES" sz="1600" dirty="0">
                <a:solidFill>
                  <a:prstClr val="white"/>
                </a:solidFill>
                <a:latin typeface="Consolas" pitchFamily="49" charset="0"/>
                <a:cs typeface="Consolas" pitchFamily="49" charset="0"/>
              </a:rPr>
              <a:t>   }</a:t>
            </a:r>
          </a:p>
          <a:p>
            <a:pPr lvl="1" indent="1588">
              <a:lnSpc>
                <a:spcPts val="1800"/>
              </a:lnSpc>
            </a:pPr>
            <a:r>
              <a:rPr lang="es-ES" sz="1600" dirty="0">
                <a:solidFill>
                  <a:prstClr val="white"/>
                </a:solidFill>
                <a:latin typeface="Consolas" pitchFamily="49" charset="0"/>
                <a:cs typeface="Consolas" pitchFamily="49" charset="0"/>
              </a:rPr>
              <a:t>} </a:t>
            </a:r>
            <a:r>
              <a:rPr lang="es-ES" sz="1600" dirty="0">
                <a:solidFill>
                  <a:schemeClr val="accent2">
                    <a:lumMod val="60000"/>
                    <a:lumOff val="40000"/>
                  </a:schemeClr>
                </a:solidFill>
                <a:latin typeface="Consolas" pitchFamily="49" charset="0"/>
                <a:cs typeface="Consolas" pitchFamily="49" charset="0"/>
              </a:rPr>
              <a:t>while </a:t>
            </a:r>
            <a:r>
              <a:rPr lang="es-ES" sz="1600" dirty="0">
                <a:solidFill>
                  <a:prstClr val="white"/>
                </a:solidFill>
                <a:latin typeface="Consolas" pitchFamily="49" charset="0"/>
                <a:cs typeface="Consolas" pitchFamily="49" charset="0"/>
              </a:rPr>
              <a:t>(elemento != </a:t>
            </a:r>
            <a:r>
              <a:rPr lang="es-ES" sz="1600" dirty="0">
                <a:solidFill>
                  <a:srgbClr val="FFFF00"/>
                </a:solidFill>
                <a:latin typeface="Consolas" pitchFamily="49" charset="0"/>
                <a:cs typeface="Consolas" pitchFamily="49" charset="0"/>
              </a:rPr>
              <a:t>-1</a:t>
            </a:r>
            <a:r>
              <a:rPr lang="es-ES" sz="1600" dirty="0">
                <a:solidFill>
                  <a:prstClr val="white"/>
                </a:solidFill>
                <a:latin typeface="Consolas" pitchFamily="49" charset="0"/>
                <a:cs typeface="Consolas" pitchFamily="49" charset="0"/>
              </a:rPr>
              <a:t>);</a:t>
            </a:r>
          </a:p>
        </p:txBody>
      </p:sp>
      <p:graphicFrame>
        <p:nvGraphicFramePr>
          <p:cNvPr id="8" name="7 Tabla"/>
          <p:cNvGraphicFramePr>
            <a:graphicFrameLocks noGrp="1"/>
          </p:cNvGraphicFramePr>
          <p:nvPr/>
        </p:nvGraphicFramePr>
        <p:xfrm>
          <a:off x="2341253" y="3356992"/>
          <a:ext cx="7787197" cy="640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59817">
                  <a:extLst>
                    <a:ext uri="{9D8B030D-6E8A-4147-A177-3AD203B41FA5}">
                      <a16:colId xmlns:a16="http://schemas.microsoft.com/office/drawing/2014/main" val="20000"/>
                    </a:ext>
                  </a:extLst>
                </a:gridCol>
                <a:gridCol w="759817">
                  <a:extLst>
                    <a:ext uri="{9D8B030D-6E8A-4147-A177-3AD203B41FA5}">
                      <a16:colId xmlns:a16="http://schemas.microsoft.com/office/drawing/2014/main" val="20001"/>
                    </a:ext>
                  </a:extLst>
                </a:gridCol>
                <a:gridCol w="683835">
                  <a:extLst>
                    <a:ext uri="{9D8B030D-6E8A-4147-A177-3AD203B41FA5}">
                      <a16:colId xmlns:a16="http://schemas.microsoft.com/office/drawing/2014/main" val="20002"/>
                    </a:ext>
                  </a:extLst>
                </a:gridCol>
                <a:gridCol w="683835">
                  <a:extLst>
                    <a:ext uri="{9D8B030D-6E8A-4147-A177-3AD203B41FA5}">
                      <a16:colId xmlns:a16="http://schemas.microsoft.com/office/drawing/2014/main" val="20003"/>
                    </a:ext>
                  </a:extLst>
                </a:gridCol>
                <a:gridCol w="683835">
                  <a:extLst>
                    <a:ext uri="{9D8B030D-6E8A-4147-A177-3AD203B41FA5}">
                      <a16:colId xmlns:a16="http://schemas.microsoft.com/office/drawing/2014/main" val="20004"/>
                    </a:ext>
                  </a:extLst>
                </a:gridCol>
                <a:gridCol w="683835">
                  <a:extLst>
                    <a:ext uri="{9D8B030D-6E8A-4147-A177-3AD203B41FA5}">
                      <a16:colId xmlns:a16="http://schemas.microsoft.com/office/drawing/2014/main" val="20005"/>
                    </a:ext>
                  </a:extLst>
                </a:gridCol>
                <a:gridCol w="683835">
                  <a:extLst>
                    <a:ext uri="{9D8B030D-6E8A-4147-A177-3AD203B41FA5}">
                      <a16:colId xmlns:a16="http://schemas.microsoft.com/office/drawing/2014/main" val="20006"/>
                    </a:ext>
                  </a:extLst>
                </a:gridCol>
                <a:gridCol w="683835">
                  <a:extLst>
                    <a:ext uri="{9D8B030D-6E8A-4147-A177-3AD203B41FA5}">
                      <a16:colId xmlns:a16="http://schemas.microsoft.com/office/drawing/2014/main" val="20007"/>
                    </a:ext>
                  </a:extLst>
                </a:gridCol>
                <a:gridCol w="759817">
                  <a:extLst>
                    <a:ext uri="{9D8B030D-6E8A-4147-A177-3AD203B41FA5}">
                      <a16:colId xmlns:a16="http://schemas.microsoft.com/office/drawing/2014/main" val="20008"/>
                    </a:ext>
                  </a:extLst>
                </a:gridCol>
                <a:gridCol w="683835">
                  <a:extLst>
                    <a:ext uri="{9D8B030D-6E8A-4147-A177-3AD203B41FA5}">
                      <a16:colId xmlns:a16="http://schemas.microsoft.com/office/drawing/2014/main" val="20009"/>
                    </a:ext>
                  </a:extLst>
                </a:gridCol>
                <a:gridCol w="720901">
                  <a:extLst>
                    <a:ext uri="{9D8B030D-6E8A-4147-A177-3AD203B41FA5}">
                      <a16:colId xmlns:a16="http://schemas.microsoft.com/office/drawing/2014/main" val="20010"/>
                    </a:ext>
                  </a:extLst>
                </a:gridCol>
              </a:tblGrid>
              <a:tr h="314960">
                <a:tc>
                  <a:txBody>
                    <a:bodyPr/>
                    <a:lstStyle/>
                    <a:p>
                      <a:pPr algn="r"/>
                      <a:r>
                        <a:rPr lang="es-ES" sz="1500" b="0" dirty="0">
                          <a:solidFill>
                            <a:schemeClr val="tx1"/>
                          </a:solidFill>
                          <a:effectLst>
                            <a:outerShdw blurRad="38100" dist="38100" dir="2700000" algn="tl">
                              <a:srgbClr val="000000">
                                <a:alpha val="43137"/>
                              </a:srgbClr>
                            </a:outerShdw>
                          </a:effectLst>
                          <a:latin typeface="Consolas" pitchFamily="49" charset="0"/>
                        </a:rPr>
                        <a:t>datos</a:t>
                      </a: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marL="36000" marR="36000">
                    <a:lnL w="12700" cap="flat" cmpd="sng" algn="ctr">
                      <a:no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sz="1300" b="0" dirty="0">
                          <a:solidFill>
                            <a:schemeClr val="tx1"/>
                          </a:solidFill>
                          <a:effectLst>
                            <a:outerShdw blurRad="38100" dist="38100" dir="2700000" algn="tl">
                              <a:srgbClr val="000000">
                                <a:alpha val="43137"/>
                              </a:srgbClr>
                            </a:outerShdw>
                          </a:effectLst>
                          <a:latin typeface="Consolas" pitchFamily="49" charset="0"/>
                        </a:rPr>
                        <a:t>125.40</a:t>
                      </a:r>
                    </a:p>
                  </a:txBody>
                  <a:tcPr marL="36000" marR="36000">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300" b="0" dirty="0">
                          <a:solidFill>
                            <a:schemeClr val="tx1"/>
                          </a:solidFill>
                          <a:effectLst>
                            <a:outerShdw blurRad="38100" dist="38100" dir="2700000" algn="tl">
                              <a:srgbClr val="000000">
                                <a:alpha val="43137"/>
                              </a:srgbClr>
                            </a:outerShdw>
                          </a:effectLst>
                          <a:latin typeface="Consolas" pitchFamily="49" charset="0"/>
                        </a:rPr>
                        <a:t>76.95</a:t>
                      </a:r>
                    </a:p>
                  </a:txBody>
                  <a:tcPr marL="36000" marR="36000">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300" b="0" dirty="0">
                          <a:solidFill>
                            <a:schemeClr val="tx1"/>
                          </a:solidFill>
                          <a:effectLst>
                            <a:outerShdw blurRad="38100" dist="38100" dir="2700000" algn="tl">
                              <a:srgbClr val="000000">
                                <a:alpha val="43137"/>
                              </a:srgbClr>
                            </a:outerShdw>
                          </a:effectLst>
                          <a:latin typeface="Consolas" pitchFamily="49" charset="0"/>
                        </a:rPr>
                        <a:t>328.80</a:t>
                      </a:r>
                    </a:p>
                  </a:txBody>
                  <a:tcPr marL="36000" marR="36000">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300" b="0" dirty="0">
                          <a:solidFill>
                            <a:schemeClr val="tx1"/>
                          </a:solidFill>
                          <a:effectLst>
                            <a:outerShdw blurRad="38100" dist="38100" dir="2700000" algn="tl">
                              <a:srgbClr val="000000">
                                <a:alpha val="43137"/>
                              </a:srgbClr>
                            </a:outerShdw>
                          </a:effectLst>
                          <a:latin typeface="Consolas" pitchFamily="49" charset="0"/>
                        </a:rPr>
                        <a:t>254.62</a:t>
                      </a:r>
                    </a:p>
                  </a:txBody>
                  <a:tcPr marL="36000" marR="36000">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300" b="0" dirty="0">
                          <a:solidFill>
                            <a:schemeClr val="tx1"/>
                          </a:solidFill>
                          <a:effectLst>
                            <a:outerShdw blurRad="38100" dist="38100" dir="2700000" algn="tl">
                              <a:srgbClr val="000000">
                                <a:alpha val="43137"/>
                              </a:srgbClr>
                            </a:outerShdw>
                          </a:effectLst>
                          <a:latin typeface="Consolas" pitchFamily="49" charset="0"/>
                        </a:rPr>
                        <a:t>435.00</a:t>
                      </a:r>
                    </a:p>
                  </a:txBody>
                  <a:tcPr marL="36000" marR="36000">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300" b="0" dirty="0">
                          <a:solidFill>
                            <a:schemeClr val="tx1"/>
                          </a:solidFill>
                          <a:effectLst>
                            <a:outerShdw blurRad="38100" dist="38100" dir="2700000" algn="tl">
                              <a:srgbClr val="000000">
                                <a:alpha val="43137"/>
                              </a:srgbClr>
                            </a:outerShdw>
                          </a:effectLst>
                          <a:latin typeface="Consolas" pitchFamily="49" charset="0"/>
                        </a:rPr>
                        <a:t>164.29</a:t>
                      </a:r>
                    </a:p>
                  </a:txBody>
                  <a:tcPr marL="36000" marR="36000">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300" b="0" dirty="0">
                          <a:solidFill>
                            <a:schemeClr val="tx1"/>
                          </a:solidFill>
                          <a:effectLst>
                            <a:outerShdw blurRad="38100" dist="38100" dir="2700000" algn="tl">
                              <a:srgbClr val="000000">
                                <a:alpha val="43137"/>
                              </a:srgbClr>
                            </a:outerShdw>
                          </a:effectLst>
                          <a:latin typeface="Consolas" pitchFamily="49" charset="0"/>
                        </a:rPr>
                        <a:t>316.05</a:t>
                      </a:r>
                    </a:p>
                  </a:txBody>
                  <a:tcPr marL="36000" marR="36000">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300" b="0" dirty="0">
                          <a:solidFill>
                            <a:schemeClr val="tx1"/>
                          </a:solidFill>
                          <a:effectLst>
                            <a:outerShdw blurRad="38100" dist="38100" dir="2700000" algn="tl">
                              <a:srgbClr val="000000">
                                <a:alpha val="43137"/>
                              </a:srgbClr>
                            </a:outerShdw>
                          </a:effectLst>
                          <a:latin typeface="Consolas" pitchFamily="49" charset="0"/>
                        </a:rPr>
                        <a:t>-1.0</a:t>
                      </a:r>
                    </a:p>
                  </a:txBody>
                  <a:tcPr marL="36000" marR="36000">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endParaRPr lang="es-ES" sz="1300" b="0" dirty="0">
                        <a:solidFill>
                          <a:schemeClr val="tx1"/>
                        </a:solidFill>
                        <a:effectLst>
                          <a:outerShdw blurRad="38100" dist="38100" dir="2700000" algn="tl">
                            <a:srgbClr val="000000">
                              <a:alpha val="43137"/>
                            </a:srgbClr>
                          </a:outerShdw>
                        </a:effectLst>
                        <a:latin typeface="Consolas" pitchFamily="49" charset="0"/>
                      </a:endParaRPr>
                    </a:p>
                  </a:txBody>
                  <a:tcPr marL="36000" marR="36000">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endParaRPr lang="es-ES" sz="1300" b="0" dirty="0">
                        <a:solidFill>
                          <a:schemeClr val="tx1"/>
                        </a:solidFill>
                        <a:effectLst>
                          <a:outerShdw blurRad="38100" dist="38100" dir="2700000" algn="tl">
                            <a:srgbClr val="000000">
                              <a:alpha val="43137"/>
                            </a:srgbClr>
                          </a:outerShdw>
                        </a:effectLst>
                        <a:latin typeface="Consolas" pitchFamily="49" charset="0"/>
                      </a:endParaRPr>
                    </a:p>
                  </a:txBody>
                  <a:tcPr marL="36000" marR="36000">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314960">
                <a:tc>
                  <a:txBody>
                    <a:bodyPr/>
                    <a:lstStyle/>
                    <a:p>
                      <a:pPr algn="ctr"/>
                      <a:endParaRPr lang="es-ES" sz="1500" b="0" dirty="0">
                        <a:solidFill>
                          <a:schemeClr val="tx1"/>
                        </a:solidFill>
                        <a:effectLst>
                          <a:outerShdw blurRad="38100" dist="38100" dir="2700000" algn="tl">
                            <a:srgbClr val="000000">
                              <a:alpha val="43137"/>
                            </a:srgbClr>
                          </a:outerShdw>
                        </a:effectLst>
                        <a:latin typeface="Consolas" pitchFamily="49" charset="0"/>
                      </a:endParaRPr>
                    </a:p>
                  </a:txBody>
                  <a:tcPr marL="36000" marR="3600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0</a:t>
                      </a:r>
                    </a:p>
                  </a:txBody>
                  <a:tcPr marL="36000" marR="36000">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1</a:t>
                      </a:r>
                    </a:p>
                  </a:txBody>
                  <a:tcPr marL="36000" marR="36000">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2</a:t>
                      </a:r>
                    </a:p>
                  </a:txBody>
                  <a:tcPr marL="36000" marR="36000">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3</a:t>
                      </a:r>
                    </a:p>
                  </a:txBody>
                  <a:tcPr marL="36000" marR="36000">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4</a:t>
                      </a:r>
                    </a:p>
                  </a:txBody>
                  <a:tcPr marL="36000" marR="36000">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5</a:t>
                      </a:r>
                    </a:p>
                  </a:txBody>
                  <a:tcPr marL="36000" marR="36000">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6</a:t>
                      </a:r>
                    </a:p>
                  </a:txBody>
                  <a:tcPr marL="36000" marR="36000">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7</a:t>
                      </a:r>
                    </a:p>
                  </a:txBody>
                  <a:tcPr marL="36000" marR="36000">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8</a:t>
                      </a:r>
                    </a:p>
                  </a:txBody>
                  <a:tcPr marL="36000" marR="36000">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500" b="0" dirty="0">
                          <a:solidFill>
                            <a:schemeClr val="tx1"/>
                          </a:solidFill>
                          <a:effectLst>
                            <a:outerShdw blurRad="38100" dist="38100" dir="2700000" algn="tl">
                              <a:srgbClr val="000000">
                                <a:alpha val="43137"/>
                              </a:srgbClr>
                            </a:outerShdw>
                          </a:effectLst>
                          <a:latin typeface="Consolas" pitchFamily="49" charset="0"/>
                        </a:rPr>
                        <a:t>9</a:t>
                      </a:r>
                    </a:p>
                  </a:txBody>
                  <a:tcPr marL="36000" marR="36000">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pic>
        <p:nvPicPr>
          <p:cNvPr id="7" name="Cámara 6">
            <a:extLst>
              <a:ext uri="{FF2B5EF4-FFF2-40B4-BE49-F238E27FC236}">
                <a16:creationId xmlns:a16="http://schemas.microsoft.com/office/drawing/2014/main" id="{DFFF10DE-71B7-96A0-F511-6330220D6DC2}"/>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748722" y="63518"/>
            <a:ext cx="1373396" cy="1373396"/>
          </a:xfrm>
          <a:prstGeom prst="ellipse">
            <a:avLst/>
          </a:prstGeom>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wipe(left)">
                                      <p:cBhvr>
                                        <p:cTn id="12" dur="1000"/>
                                        <p:tgtEl>
                                          <p:spTgt spid="3">
                                            <p:txEl>
                                              <p:pRg st="9" end="9"/>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wipe(left)">
                                      <p:cBhvr>
                                        <p:cTn id="16" dur="1000"/>
                                        <p:tgtEl>
                                          <p:spTgt spid="3">
                                            <p:txEl>
                                              <p:pRg st="10" end="10"/>
                                            </p:txEl>
                                          </p:spTgt>
                                        </p:tgtEl>
                                      </p:cBhvr>
                                    </p:animEffec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3">
                                            <p:txEl>
                                              <p:pRg st="11" end="11"/>
                                            </p:txEl>
                                          </p:spTgt>
                                        </p:tgtEl>
                                        <p:attrNameLst>
                                          <p:attrName>style.visibility</p:attrName>
                                        </p:attrNameLst>
                                      </p:cBhvr>
                                      <p:to>
                                        <p:strVal val="visible"/>
                                      </p:to>
                                    </p:set>
                                    <p:animEffect transition="in" filter="wipe(left)">
                                      <p:cBhvr>
                                        <p:cTn id="20" dur="1000"/>
                                        <p:tgtEl>
                                          <p:spTgt spid="3">
                                            <p:txEl>
                                              <p:pRg st="11" end="11"/>
                                            </p:txEl>
                                          </p:spTgt>
                                        </p:tgtEl>
                                      </p:cBhvr>
                                    </p:animEffect>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3">
                                            <p:txEl>
                                              <p:pRg st="12" end="12"/>
                                            </p:txEl>
                                          </p:spTgt>
                                        </p:tgtEl>
                                        <p:attrNameLst>
                                          <p:attrName>style.visibility</p:attrName>
                                        </p:attrNameLst>
                                      </p:cBhvr>
                                      <p:to>
                                        <p:strVal val="visible"/>
                                      </p:to>
                                    </p:set>
                                    <p:animEffect transition="in" filter="wipe(left)">
                                      <p:cBhvr>
                                        <p:cTn id="24" dur="1000"/>
                                        <p:tgtEl>
                                          <p:spTgt spid="3">
                                            <p:txEl>
                                              <p:pRg st="12" end="12"/>
                                            </p:txEl>
                                          </p:spTgt>
                                        </p:tgtEl>
                                      </p:cBhvr>
                                    </p:animEffect>
                                  </p:childTnLst>
                                </p:cTn>
                              </p:par>
                            </p:childTnLst>
                          </p:cTn>
                        </p:par>
                        <p:par>
                          <p:cTn id="25" fill="hold">
                            <p:stCondLst>
                              <p:cond delay="4000"/>
                            </p:stCondLst>
                            <p:childTnLst>
                              <p:par>
                                <p:cTn id="26" presetID="22" presetClass="entr" presetSubtype="8" fill="hold" nodeType="afterEffect">
                                  <p:stCondLst>
                                    <p:cond delay="0"/>
                                  </p:stCondLst>
                                  <p:childTnLst>
                                    <p:set>
                                      <p:cBhvr>
                                        <p:cTn id="27" dur="1" fill="hold">
                                          <p:stCondLst>
                                            <p:cond delay="0"/>
                                          </p:stCondLst>
                                        </p:cTn>
                                        <p:tgtEl>
                                          <p:spTgt spid="3">
                                            <p:txEl>
                                              <p:pRg st="13" end="13"/>
                                            </p:txEl>
                                          </p:spTgt>
                                        </p:tgtEl>
                                        <p:attrNameLst>
                                          <p:attrName>style.visibility</p:attrName>
                                        </p:attrNameLst>
                                      </p:cBhvr>
                                      <p:to>
                                        <p:strVal val="visible"/>
                                      </p:to>
                                    </p:set>
                                    <p:animEffect transition="in" filter="wipe(left)">
                                      <p:cBhvr>
                                        <p:cTn id="28" dur="1000"/>
                                        <p:tgtEl>
                                          <p:spTgt spid="3">
                                            <p:txEl>
                                              <p:pRg st="13" end="13"/>
                                            </p:txEl>
                                          </p:spTgt>
                                        </p:tgtEl>
                                      </p:cBhvr>
                                    </p:animEffect>
                                  </p:childTnLst>
                                </p:cTn>
                              </p:par>
                            </p:childTnLst>
                          </p:cTn>
                        </p:par>
                        <p:par>
                          <p:cTn id="29" fill="hold">
                            <p:stCondLst>
                              <p:cond delay="5000"/>
                            </p:stCondLst>
                            <p:childTnLst>
                              <p:par>
                                <p:cTn id="30" presetID="22" presetClass="entr" presetSubtype="8" fill="hold" nodeType="afterEffect">
                                  <p:stCondLst>
                                    <p:cond delay="0"/>
                                  </p:stCondLst>
                                  <p:childTnLst>
                                    <p:set>
                                      <p:cBhvr>
                                        <p:cTn id="31" dur="1" fill="hold">
                                          <p:stCondLst>
                                            <p:cond delay="0"/>
                                          </p:stCondLst>
                                        </p:cTn>
                                        <p:tgtEl>
                                          <p:spTgt spid="3">
                                            <p:txEl>
                                              <p:pRg st="14" end="14"/>
                                            </p:txEl>
                                          </p:spTgt>
                                        </p:tgtEl>
                                        <p:attrNameLst>
                                          <p:attrName>style.visibility</p:attrName>
                                        </p:attrNameLst>
                                      </p:cBhvr>
                                      <p:to>
                                        <p:strVal val="visible"/>
                                      </p:to>
                                    </p:set>
                                    <p:animEffect transition="in" filter="wipe(left)">
                                      <p:cBhvr>
                                        <p:cTn id="32" dur="1000"/>
                                        <p:tgtEl>
                                          <p:spTgt spid="3">
                                            <p:txEl>
                                              <p:pRg st="14" end="14"/>
                                            </p:txEl>
                                          </p:spTgt>
                                        </p:tgtEl>
                                      </p:cBhvr>
                                    </p:animEffect>
                                  </p:childTnLst>
                                </p:cTn>
                              </p:par>
                            </p:childTnLst>
                          </p:cTn>
                        </p:par>
                        <p:par>
                          <p:cTn id="33" fill="hold">
                            <p:stCondLst>
                              <p:cond delay="6000"/>
                            </p:stCondLst>
                            <p:childTnLst>
                              <p:par>
                                <p:cTn id="34" presetID="22" presetClass="entr" presetSubtype="8" fill="hold" nodeType="after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Effect transition="in" filter="wipe(left)">
                                      <p:cBhvr>
                                        <p:cTn id="36" dur="1000"/>
                                        <p:tgtEl>
                                          <p:spTgt spid="3">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up)">
                                      <p:cBhvr>
                                        <p:cTn id="4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0A47BB-7F8B-9677-7E81-8BB6D9061543}"/>
              </a:ext>
            </a:extLst>
          </p:cNvPr>
          <p:cNvSpPr>
            <a:spLocks noGrp="1"/>
          </p:cNvSpPr>
          <p:nvPr>
            <p:ph type="title"/>
          </p:nvPr>
        </p:nvSpPr>
        <p:spPr/>
        <p:txBody>
          <a:bodyPr/>
          <a:lstStyle/>
          <a:p>
            <a:endParaRPr lang="es-AR"/>
          </a:p>
        </p:txBody>
      </p:sp>
      <p:sp>
        <p:nvSpPr>
          <p:cNvPr id="3" name="Marcador de contenido 2">
            <a:extLst>
              <a:ext uri="{FF2B5EF4-FFF2-40B4-BE49-F238E27FC236}">
                <a16:creationId xmlns:a16="http://schemas.microsoft.com/office/drawing/2014/main" id="{B1C5EF07-31F3-7500-9004-F3692F3FF4FC}"/>
              </a:ext>
            </a:extLst>
          </p:cNvPr>
          <p:cNvSpPr>
            <a:spLocks noGrp="1"/>
          </p:cNvSpPr>
          <p:nvPr>
            <p:ph idx="1"/>
          </p:nvPr>
        </p:nvSpPr>
        <p:spPr/>
        <p:txBody>
          <a:bodyPr/>
          <a:lstStyle/>
          <a:p>
            <a:endParaRPr lang="es-AR"/>
          </a:p>
        </p:txBody>
      </p:sp>
      <p:pic>
        <p:nvPicPr>
          <p:cNvPr id="4" name="Imagen 3">
            <a:extLst>
              <a:ext uri="{FF2B5EF4-FFF2-40B4-BE49-F238E27FC236}">
                <a16:creationId xmlns:a16="http://schemas.microsoft.com/office/drawing/2014/main" id="{C4A448C3-E262-5522-2662-1EEED0C9E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6" name="CuadroTexto 5">
            <a:extLst>
              <a:ext uri="{FF2B5EF4-FFF2-40B4-BE49-F238E27FC236}">
                <a16:creationId xmlns:a16="http://schemas.microsoft.com/office/drawing/2014/main" id="{E05304C9-8B42-1A3C-AD7F-02011197716C}"/>
              </a:ext>
            </a:extLst>
          </p:cNvPr>
          <p:cNvSpPr txBox="1"/>
          <p:nvPr/>
        </p:nvSpPr>
        <p:spPr>
          <a:xfrm>
            <a:off x="4645030" y="3272692"/>
            <a:ext cx="6101540" cy="707886"/>
          </a:xfrm>
          <a:prstGeom prst="rect">
            <a:avLst/>
          </a:prstGeom>
          <a:noFill/>
        </p:spPr>
        <p:txBody>
          <a:bodyPr wrap="square">
            <a:spAutoFit/>
          </a:bodyPr>
          <a:lstStyle/>
          <a:p>
            <a:pPr algn="l"/>
            <a:r>
              <a:rPr lang="es-AR" sz="4000" b="0" i="0" dirty="0">
                <a:solidFill>
                  <a:srgbClr val="8AB4F8"/>
                </a:solidFill>
                <a:effectLst/>
                <a:latin typeface="arial" panose="020B0604020202020204" pitchFamily="34" charset="0"/>
              </a:rPr>
              <a:t>{Paréntesis Metodológico}</a:t>
            </a:r>
            <a:endParaRPr lang="es-AR" sz="4000" b="0" i="0" dirty="0">
              <a:solidFill>
                <a:srgbClr val="8AB4F8"/>
              </a:solidFill>
              <a:effectLst/>
              <a:latin typeface="arial" panose="020B0604020202020204" pitchFamily="34" charset="0"/>
              <a:hlinkClick r:id="rId3"/>
            </a:endParaRPr>
          </a:p>
        </p:txBody>
      </p:sp>
      <p:sp>
        <p:nvSpPr>
          <p:cNvPr id="7" name="CuadroTexto 6">
            <a:extLst>
              <a:ext uri="{FF2B5EF4-FFF2-40B4-BE49-F238E27FC236}">
                <a16:creationId xmlns:a16="http://schemas.microsoft.com/office/drawing/2014/main" id="{CD27DAC8-AD47-A58D-FAEB-FB76E9355022}"/>
              </a:ext>
            </a:extLst>
          </p:cNvPr>
          <p:cNvSpPr txBox="1"/>
          <p:nvPr/>
        </p:nvSpPr>
        <p:spPr>
          <a:xfrm>
            <a:off x="4444845" y="4308291"/>
            <a:ext cx="6301725" cy="738664"/>
          </a:xfrm>
          <a:prstGeom prst="rect">
            <a:avLst/>
          </a:prstGeom>
          <a:noFill/>
        </p:spPr>
        <p:txBody>
          <a:bodyPr wrap="none" rtlCol="0">
            <a:spAutoFit/>
          </a:bodyPr>
          <a:lstStyle/>
          <a:p>
            <a:pPr algn="r"/>
            <a:r>
              <a:rPr lang="es-AR" sz="1400" dirty="0"/>
              <a:t>Una batería de Conceptos “adelantados” y que veremos</a:t>
            </a:r>
          </a:p>
          <a:p>
            <a:pPr algn="r"/>
            <a:r>
              <a:rPr lang="es-AR" sz="1400" dirty="0"/>
              <a:t>Mas adelante necesarios Para continuar avanzando, que sin su comprensión</a:t>
            </a:r>
          </a:p>
          <a:p>
            <a:pPr algn="r"/>
            <a:r>
              <a:rPr lang="es-AR" sz="1400" dirty="0"/>
              <a:t>Dificultaría nuestro camino.</a:t>
            </a:r>
          </a:p>
        </p:txBody>
      </p:sp>
      <p:cxnSp>
        <p:nvCxnSpPr>
          <p:cNvPr id="9" name="Conector recto 8">
            <a:extLst>
              <a:ext uri="{FF2B5EF4-FFF2-40B4-BE49-F238E27FC236}">
                <a16:creationId xmlns:a16="http://schemas.microsoft.com/office/drawing/2014/main" id="{AC79BE4E-06D0-DFC4-F3CF-6AF1E8FF4FFF}"/>
              </a:ext>
            </a:extLst>
          </p:cNvPr>
          <p:cNvCxnSpPr/>
          <p:nvPr/>
        </p:nvCxnSpPr>
        <p:spPr>
          <a:xfrm>
            <a:off x="4865298" y="4039792"/>
            <a:ext cx="7306264" cy="0"/>
          </a:xfrm>
          <a:prstGeom prst="line">
            <a:avLst/>
          </a:prstGeom>
          <a:ln>
            <a:solidFill>
              <a:srgbClr val="6983AF"/>
            </a:solidFill>
          </a:ln>
        </p:spPr>
        <p:style>
          <a:lnRef idx="1">
            <a:schemeClr val="accent1"/>
          </a:lnRef>
          <a:fillRef idx="0">
            <a:schemeClr val="accent1"/>
          </a:fillRef>
          <a:effectRef idx="0">
            <a:schemeClr val="accent1"/>
          </a:effectRef>
          <a:fontRef idx="minor">
            <a:schemeClr val="tx1"/>
          </a:fontRef>
        </p:style>
      </p:cxnSp>
      <p:pic>
        <p:nvPicPr>
          <p:cNvPr id="5" name="Cámara 4">
            <a:extLst>
              <a:ext uri="{FF2B5EF4-FFF2-40B4-BE49-F238E27FC236}">
                <a16:creationId xmlns:a16="http://schemas.microsoft.com/office/drawing/2014/main" id="{943B602E-83B6-F4E3-DB43-3140C18924AB}"/>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748722" y="63518"/>
            <a:ext cx="1373396" cy="1373396"/>
          </a:xfrm>
          <a:prstGeom prst="ellipse">
            <a:avLst/>
          </a:prstGeom>
        </p:spPr>
      </p:pic>
    </p:spTree>
    <p:extLst>
      <p:ext uri="{BB962C8B-B14F-4D97-AF65-F5344CB8AC3E}">
        <p14:creationId xmlns:p14="http://schemas.microsoft.com/office/powerpoint/2010/main" val="90680081"/>
      </p:ext>
    </p:extLst>
  </p:cSld>
  <p:clrMapOvr>
    <a:masterClrMapping/>
  </p:clrMapOvr>
  <p:transition spd="med">
    <p:wipe dir="d"/>
  </p:transition>
</p:sld>
</file>

<file path=ppt/theme/theme1.xml><?xml version="1.0" encoding="utf-8"?>
<a:theme xmlns:a="http://schemas.openxmlformats.org/drawingml/2006/main" name="Cover and End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6265</TotalTime>
  <Words>4379</Words>
  <Application>Microsoft Office PowerPoint</Application>
  <PresentationFormat>Panorámica</PresentationFormat>
  <Paragraphs>999</Paragraphs>
  <Slides>44</Slides>
  <Notes>0</Notes>
  <HiddenSlides>0</HiddenSlides>
  <MMClips>0</MMClips>
  <ScaleCrop>false</ScaleCrop>
  <HeadingPairs>
    <vt:vector size="6" baseType="variant">
      <vt:variant>
        <vt:lpstr>Fuentes usadas</vt:lpstr>
      </vt:variant>
      <vt:variant>
        <vt:i4>12</vt:i4>
      </vt:variant>
      <vt:variant>
        <vt:lpstr>Tema</vt:lpstr>
      </vt:variant>
      <vt:variant>
        <vt:i4>3</vt:i4>
      </vt:variant>
      <vt:variant>
        <vt:lpstr>Títulos de diapositiva</vt:lpstr>
      </vt:variant>
      <vt:variant>
        <vt:i4>44</vt:i4>
      </vt:variant>
    </vt:vector>
  </HeadingPairs>
  <TitlesOfParts>
    <vt:vector size="59" baseType="lpstr">
      <vt:lpstr>Arial</vt:lpstr>
      <vt:lpstr>Arial</vt:lpstr>
      <vt:lpstr>Calibri</vt:lpstr>
      <vt:lpstr>Cambria</vt:lpstr>
      <vt:lpstr>Consolas</vt:lpstr>
      <vt:lpstr>Constantia</vt:lpstr>
      <vt:lpstr>Courier New</vt:lpstr>
      <vt:lpstr>Droid serif</vt:lpstr>
      <vt:lpstr>Lato</vt:lpstr>
      <vt:lpstr>verdana</vt:lpstr>
      <vt:lpstr>Wingdings</vt:lpstr>
      <vt:lpstr>Wingdings 2</vt:lpstr>
      <vt:lpstr>Cover and End Slide Master</vt:lpstr>
      <vt:lpstr>Contents Slide Master</vt:lpstr>
      <vt:lpstr>Section Break Slide Master</vt:lpstr>
      <vt:lpstr>Presentación de PowerPoint</vt:lpstr>
      <vt:lpstr>Recorrido y búsqueda en arrays</vt:lpstr>
      <vt:lpstr>Índice</vt:lpstr>
      <vt:lpstr>Algoritmos y Estructuras de Datos I</vt:lpstr>
      <vt:lpstr>Recorrido de arrays</vt:lpstr>
      <vt:lpstr>Recorrido de arrays</vt:lpstr>
      <vt:lpstr>Recorrido de arrays</vt:lpstr>
      <vt:lpstr>Recorrido de arrays</vt:lpstr>
      <vt:lpstr>Presentación de PowerPoint</vt:lpstr>
      <vt:lpstr>C++ | C | ESTRUCTURAS ¿QUÉ ES?</vt:lpstr>
      <vt:lpstr>Recorrido de arrays</vt:lpstr>
      <vt:lpstr>Recorrido de arrays</vt:lpstr>
      <vt:lpstr>Presentación de PowerPoint</vt:lpstr>
      <vt:lpstr>Ejemplos</vt:lpstr>
      <vt:lpstr>Ejemplos</vt:lpstr>
      <vt:lpstr>Ejemplos</vt:lpstr>
      <vt:lpstr>Fundamentos de la programación</vt:lpstr>
      <vt:lpstr>Búsquedas en arrays</vt:lpstr>
      <vt:lpstr>Búsquedas en arrays completos</vt:lpstr>
      <vt:lpstr>Búsquedas en arrays incompletos</vt:lpstr>
      <vt:lpstr>Búsquedas en arrays incompletos</vt:lpstr>
      <vt:lpstr>Presentación de PowerPoint</vt:lpstr>
      <vt:lpstr>Cadenas de caracteres</vt:lpstr>
      <vt:lpstr>Cadenas de caracteres</vt:lpstr>
      <vt:lpstr>Presentación de PowerPoint</vt:lpstr>
      <vt:lpstr>Arrays multidimensionales</vt:lpstr>
      <vt:lpstr>Arrays multidimensionales</vt:lpstr>
      <vt:lpstr>Arrays multidimensionales</vt:lpstr>
      <vt:lpstr>Arrays multidimensionales</vt:lpstr>
      <vt:lpstr>Arrays multidimensionales</vt:lpstr>
      <vt:lpstr>Arrays multidimensionales</vt:lpstr>
      <vt:lpstr>Arrays multidimensionales</vt:lpstr>
      <vt:lpstr>Arrays multidimensionales</vt:lpstr>
      <vt:lpstr>Inicialización de arrays multidimensionales</vt:lpstr>
      <vt:lpstr>Inicialización de arrays multidimensionales</vt:lpstr>
      <vt:lpstr>Recorrido de un array bidimensional</vt:lpstr>
      <vt:lpstr>Ejemplo</vt:lpstr>
      <vt:lpstr>Ejemplo</vt:lpstr>
      <vt:lpstr>Recorrido de arrays N-dimensionales</vt:lpstr>
      <vt:lpstr>Ejemplo</vt:lpstr>
      <vt:lpstr>Ejemplo</vt:lpstr>
      <vt:lpstr>Búsqueda en un array multidimensional</vt:lpstr>
      <vt:lpstr>Muchas  Gracias.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jose luis oemig</cp:lastModifiedBy>
  <cp:revision>353</cp:revision>
  <dcterms:created xsi:type="dcterms:W3CDTF">2019-01-14T06:35:35Z</dcterms:created>
  <dcterms:modified xsi:type="dcterms:W3CDTF">2023-06-06T14:13:19Z</dcterms:modified>
</cp:coreProperties>
</file>