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Time Complexity T(</a:t>
            </a:r>
            <a:r>
              <a:rPr lang="en-US" sz="2400" i="1" dirty="0" smtClean="0"/>
              <a:t>n</a:t>
            </a:r>
            <a:r>
              <a:rPr lang="en-US" sz="2400" i="0" dirty="0" smtClean="0"/>
              <a:t>) vs. </a:t>
            </a:r>
            <a:r>
              <a:rPr lang="en-US" sz="2400" i="1" dirty="0" smtClean="0"/>
              <a:t>n</a:t>
            </a:r>
            <a:endParaRPr lang="en-US" sz="2400" dirty="0"/>
          </a:p>
        </c:rich>
      </c:tx>
      <c:layout>
        <c:manualLayout>
          <c:xMode val="edge"/>
          <c:yMode val="edge"/>
          <c:x val="0.295121062992126"/>
          <c:y val="0.0093749994232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200.0</c:v>
                </c:pt>
                <c:pt idx="1">
                  <c:v>200.0</c:v>
                </c:pt>
                <c:pt idx="2">
                  <c:v>200.0</c:v>
                </c:pt>
                <c:pt idx="3">
                  <c:v>200.0</c:v>
                </c:pt>
                <c:pt idx="4">
                  <c:v>200.0</c:v>
                </c:pt>
                <c:pt idx="5">
                  <c:v>200.0</c:v>
                </c:pt>
                <c:pt idx="6">
                  <c:v>200.0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 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1.0</c:v>
                </c:pt>
                <c:pt idx="1">
                  <c:v>279.5880017344076</c:v>
                </c:pt>
                <c:pt idx="2">
                  <c:v>400.0</c:v>
                </c:pt>
                <c:pt idx="3">
                  <c:v>470.4365036222721</c:v>
                </c:pt>
                <c:pt idx="4">
                  <c:v>520.4119982655925</c:v>
                </c:pt>
                <c:pt idx="5">
                  <c:v>559.1760034688154</c:v>
                </c:pt>
                <c:pt idx="6">
                  <c:v>590.8485018878646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O(√n)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894.4271909999154</c:v>
                </c:pt>
                <c:pt idx="2">
                  <c:v>1264.911064067352</c:v>
                </c:pt>
                <c:pt idx="3">
                  <c:v>1549.193338482966</c:v>
                </c:pt>
                <c:pt idx="4">
                  <c:v>1788.854381999831</c:v>
                </c:pt>
                <c:pt idx="5">
                  <c:v>2000.0</c:v>
                </c:pt>
                <c:pt idx="6">
                  <c:v>2190.890230020665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0.0</c:v>
                </c:pt>
                <c:pt idx="1">
                  <c:v>500.0</c:v>
                </c:pt>
                <c:pt idx="2">
                  <c:v>1000.0</c:v>
                </c:pt>
                <c:pt idx="3">
                  <c:v>1500.0</c:v>
                </c:pt>
                <c:pt idx="4">
                  <c:v>2000.0</c:v>
                </c:pt>
                <c:pt idx="5">
                  <c:v>2500.0</c:v>
                </c:pt>
                <c:pt idx="6">
                  <c:v>3000.0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O(n²)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0">
                  <c:v>0.0</c:v>
                </c:pt>
                <c:pt idx="1">
                  <c:v>125.0</c:v>
                </c:pt>
                <c:pt idx="2">
                  <c:v>500.0</c:v>
                </c:pt>
                <c:pt idx="3">
                  <c:v>1125.0</c:v>
                </c:pt>
                <c:pt idx="4">
                  <c:v>2000.0</c:v>
                </c:pt>
                <c:pt idx="5">
                  <c:v>3125.0</c:v>
                </c:pt>
                <c:pt idx="6">
                  <c:v>4500.0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O(n³)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0">
                  <c:v>0.0</c:v>
                </c:pt>
                <c:pt idx="1">
                  <c:v>62.5</c:v>
                </c:pt>
                <c:pt idx="2">
                  <c:v>500.0</c:v>
                </c:pt>
                <c:pt idx="3">
                  <c:v>1687.5</c:v>
                </c:pt>
                <c:pt idx="4">
                  <c:v>4000.0</c:v>
                </c:pt>
                <c:pt idx="5">
                  <c:v>7812.5</c:v>
                </c:pt>
                <c:pt idx="6">
                  <c:v>13500.0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O(2ⁿ)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Sheet1!$H$2:$H$12</c:f>
              <c:numCache>
                <c:formatCode>General</c:formatCode>
                <c:ptCount val="11"/>
                <c:pt idx="0">
                  <c:v>1.0</c:v>
                </c:pt>
                <c:pt idx="1">
                  <c:v>32.0</c:v>
                </c:pt>
                <c:pt idx="2">
                  <c:v>1024.0</c:v>
                </c:pt>
                <c:pt idx="3">
                  <c:v>32768.0</c:v>
                </c:pt>
                <c:pt idx="4">
                  <c:v>1.048576E6</c:v>
                </c:pt>
                <c:pt idx="5">
                  <c:v>3.3554432E7</c:v>
                </c:pt>
                <c:pt idx="6">
                  <c:v>1.073741824E9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O(n!)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</c:numCache>
            </c:numRef>
          </c:xVal>
          <c:yVal>
            <c:numRef>
              <c:f>Sheet1!$I$2:$I$12</c:f>
              <c:numCache>
                <c:formatCode>General</c:formatCode>
                <c:ptCount val="11"/>
                <c:pt idx="0">
                  <c:v>1.0</c:v>
                </c:pt>
                <c:pt idx="1">
                  <c:v>120.0</c:v>
                </c:pt>
                <c:pt idx="2">
                  <c:v>3.6288E6</c:v>
                </c:pt>
                <c:pt idx="3">
                  <c:v>1.307674368E12</c:v>
                </c:pt>
                <c:pt idx="4">
                  <c:v>2.43290200817664E18</c:v>
                </c:pt>
                <c:pt idx="5">
                  <c:v>1.5511210043331E25</c:v>
                </c:pt>
                <c:pt idx="6">
                  <c:v>2.65252859812191E32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839792"/>
        <c:axId val="2141845648"/>
      </c:scatterChart>
      <c:valAx>
        <c:axId val="2141839792"/>
        <c:scaling>
          <c:orientation val="minMax"/>
          <c:max val="30.0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i="1" dirty="0" smtClean="0"/>
                  <a:t>n</a:t>
                </a:r>
                <a:endParaRPr lang="en-US" i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141845648"/>
        <c:crosses val="autoZero"/>
        <c:crossBetween val="midCat"/>
      </c:valAx>
      <c:valAx>
        <c:axId val="2141845648"/>
        <c:scaling>
          <c:orientation val="minMax"/>
          <c:max val="3000.0"/>
          <c:min val="0.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T(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)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141839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0.9162</cdr:x>
      <cdr:y>0.84517</cdr:y>
    </cdr:from>
    <cdr:to>
      <cdr:x>1</cdr:x>
      <cdr:y>0.90346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446851" y="4579694"/>
          <a:ext cx="681149" cy="3158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1800" dirty="0" smtClean="0"/>
            <a:t>O(1)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0.86866</cdr:x>
      <cdr:y>0.66516</cdr:y>
    </cdr:from>
    <cdr:to>
      <cdr:x>0.99595</cdr:x>
      <cdr:y>0.7314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7060485" y="3604290"/>
          <a:ext cx="1034604" cy="3589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 smtClean="0"/>
            <a:t>O(log </a:t>
          </a:r>
          <a:r>
            <a:rPr lang="en-US" sz="1800" i="1" dirty="0" smtClean="0"/>
            <a:t>n</a:t>
          </a:r>
          <a:r>
            <a:rPr lang="en-US" sz="1800" dirty="0" smtClean="0"/>
            <a:t>)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0.9162</cdr:x>
      <cdr:y>0.14261</cdr:y>
    </cdr:from>
    <cdr:to>
      <cdr:x>1</cdr:x>
      <cdr:y>0.2009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446850" y="772760"/>
          <a:ext cx="681149" cy="3158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 smtClean="0"/>
            <a:t>O(</a:t>
          </a:r>
          <a:r>
            <a:rPr lang="en-US" sz="1800" i="1" dirty="0" smtClean="0"/>
            <a:t>n</a:t>
          </a:r>
          <a:r>
            <a:rPr lang="en-US" sz="1800" dirty="0" smtClean="0"/>
            <a:t>)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0.21689</cdr:x>
      <cdr:y>0.11161</cdr:y>
    </cdr:from>
    <cdr:to>
      <cdr:x>0.30069</cdr:x>
      <cdr:y>0.1699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762854" y="604781"/>
          <a:ext cx="681149" cy="3158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 smtClean="0"/>
            <a:t>O(</a:t>
          </a:r>
          <a:r>
            <a:rPr lang="en-US" sz="1800" i="1" dirty="0" smtClean="0"/>
            <a:t>n</a:t>
          </a:r>
          <a:r>
            <a:rPr lang="en-US" sz="1800" dirty="0" smtClean="0"/>
            <a:t>!)</a:t>
          </a:r>
          <a:endParaRPr lang="en-US" sz="1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0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B9F7-8CD6-4881-B2E0-E9C08D1223A7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0"/>
            <a:ext cx="9252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927100"/>
            <a:ext cx="5207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659885453"/>
              </p:ext>
            </p:extLst>
          </p:nvPr>
        </p:nvGraphicFramePr>
        <p:xfrm>
          <a:off x="1388057" y="65527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"/>
          <p:cNvSpPr txBox="1"/>
          <p:nvPr/>
        </p:nvSpPr>
        <p:spPr>
          <a:xfrm>
            <a:off x="8757634" y="2516620"/>
            <a:ext cx="758423" cy="34248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O(</a:t>
            </a:r>
            <a:r>
              <a:rPr lang="en-US" sz="1800" dirty="0"/>
              <a:t>√</a:t>
            </a:r>
            <a:r>
              <a:rPr lang="en-US" sz="1800" i="1" dirty="0" smtClean="0"/>
              <a:t>n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7912198" y="126005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²)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77511" y="126005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³)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53959" y="1260052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O(2</a:t>
            </a:r>
            <a:r>
              <a:rPr lang="en-US" i="1" dirty="0" smtClean="0"/>
              <a:t>ⁿ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7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24</cp:revision>
  <dcterms:created xsi:type="dcterms:W3CDTF">2016-07-02T00:10:11Z</dcterms:created>
  <dcterms:modified xsi:type="dcterms:W3CDTF">2016-08-17T21:41:04Z</dcterms:modified>
</cp:coreProperties>
</file>