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38869"/>
              </p:ext>
            </p:extLst>
          </p:nvPr>
        </p:nvGraphicFramePr>
        <p:xfrm>
          <a:off x="4468965" y="1854557"/>
          <a:ext cx="3606088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3506" y="1854557"/>
            <a:ext cx="69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a: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54656"/>
              </p:ext>
            </p:extLst>
          </p:nvPr>
        </p:nvGraphicFramePr>
        <p:xfrm>
          <a:off x="4468965" y="2468544"/>
          <a:ext cx="3606088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3506" y="2468544"/>
            <a:ext cx="69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b: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93205" y="3296992"/>
            <a:ext cx="46106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48683"/>
              </p:ext>
            </p:extLst>
          </p:nvPr>
        </p:nvGraphicFramePr>
        <p:xfrm>
          <a:off x="4468965" y="3511454"/>
          <a:ext cx="3606088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12902" y="3511454"/>
            <a:ext cx="105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 smtClean="0"/>
              <a:t>a+b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1553"/>
              </p:ext>
            </p:extLst>
          </p:nvPr>
        </p:nvGraphicFramePr>
        <p:xfrm>
          <a:off x="3670475" y="941022"/>
          <a:ext cx="7212176" cy="41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164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02681"/>
              </p:ext>
            </p:extLst>
          </p:nvPr>
        </p:nvGraphicFramePr>
        <p:xfrm>
          <a:off x="3670475" y="1357463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75016" y="957353"/>
            <a:ext cx="69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a: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75016" y="1357462"/>
            <a:ext cx="69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b: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70476" y="540912"/>
            <a:ext cx="721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char a = 5, b = 67;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44073"/>
              </p:ext>
            </p:extLst>
          </p:nvPr>
        </p:nvGraphicFramePr>
        <p:xfrm>
          <a:off x="3670475" y="2102291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2580" y="2102290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Bitwise 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&amp; b: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38279"/>
              </p:ext>
            </p:extLst>
          </p:nvPr>
        </p:nvGraphicFramePr>
        <p:xfrm>
          <a:off x="3670475" y="2647063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85037"/>
              </p:ext>
            </p:extLst>
          </p:nvPr>
        </p:nvGraphicFramePr>
        <p:xfrm>
          <a:off x="3670475" y="3741790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2579" y="2662451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Bitwise 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580" y="3757178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Bitwise NOT: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15287"/>
              </p:ext>
            </p:extLst>
          </p:nvPr>
        </p:nvGraphicFramePr>
        <p:xfrm>
          <a:off x="3670476" y="3186732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2580" y="3202120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Bitwise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XOR:  a ^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8755"/>
              </p:ext>
            </p:extLst>
          </p:nvPr>
        </p:nvGraphicFramePr>
        <p:xfrm>
          <a:off x="3670474" y="4845663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2579" y="4861051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Shift: a &gt;&gt; 2: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2298"/>
              </p:ext>
            </p:extLst>
          </p:nvPr>
        </p:nvGraphicFramePr>
        <p:xfrm>
          <a:off x="3670475" y="4290605"/>
          <a:ext cx="7212176" cy="4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  <a:gridCol w="901522"/>
              </a:tblGrid>
              <a:tr h="400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82579" y="4305993"/>
            <a:ext cx="29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Shift:  a &lt;&lt; 2: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137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23</cp:revision>
  <dcterms:created xsi:type="dcterms:W3CDTF">2016-06-14T20:44:48Z</dcterms:created>
  <dcterms:modified xsi:type="dcterms:W3CDTF">2016-06-22T20:43:04Z</dcterms:modified>
</cp:coreProperties>
</file>