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1D27-7054-4C6B-8816-BEAA3AD2E28B}" type="datetimeFigureOut">
              <a:rPr lang="en-US" smtClean="0"/>
              <a:t>7/2/2016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CF51F-EAD2-4ECC-B52E-29502FBA2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161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1D27-7054-4C6B-8816-BEAA3AD2E28B}" type="datetimeFigureOut">
              <a:rPr lang="en-US" smtClean="0"/>
              <a:t>7/2/2016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CF51F-EAD2-4ECC-B52E-29502FBA2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317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1D27-7054-4C6B-8816-BEAA3AD2E28B}" type="datetimeFigureOut">
              <a:rPr lang="en-US" smtClean="0"/>
              <a:t>7/2/2016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CF51F-EAD2-4ECC-B52E-29502FBA2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836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1D27-7054-4C6B-8816-BEAA3AD2E28B}" type="datetimeFigureOut">
              <a:rPr lang="en-US" smtClean="0"/>
              <a:t>7/2/2016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CF51F-EAD2-4ECC-B52E-29502FBA2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38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1D27-7054-4C6B-8816-BEAA3AD2E28B}" type="datetimeFigureOut">
              <a:rPr lang="en-US" smtClean="0"/>
              <a:t>7/2/2016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CF51F-EAD2-4ECC-B52E-29502FBA2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621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1D27-7054-4C6B-8816-BEAA3AD2E28B}" type="datetimeFigureOut">
              <a:rPr lang="en-US" smtClean="0"/>
              <a:t>7/2/2016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CF51F-EAD2-4ECC-B52E-29502FBA2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628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1D27-7054-4C6B-8816-BEAA3AD2E28B}" type="datetimeFigureOut">
              <a:rPr lang="en-US" smtClean="0"/>
              <a:t>7/2/2016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CF51F-EAD2-4ECC-B52E-29502FBA2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043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1D27-7054-4C6B-8816-BEAA3AD2E28B}" type="datetimeFigureOut">
              <a:rPr lang="en-US" smtClean="0"/>
              <a:t>7/2/2016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CF51F-EAD2-4ECC-B52E-29502FBA2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335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1D27-7054-4C6B-8816-BEAA3AD2E28B}" type="datetimeFigureOut">
              <a:rPr lang="en-US" smtClean="0"/>
              <a:t>7/2/2016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CF51F-EAD2-4ECC-B52E-29502FBA2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27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1D27-7054-4C6B-8816-BEAA3AD2E28B}" type="datetimeFigureOut">
              <a:rPr lang="en-US" smtClean="0"/>
              <a:t>7/2/2016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CF51F-EAD2-4ECC-B52E-29502FBA2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338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1D27-7054-4C6B-8816-BEAA3AD2E28B}" type="datetimeFigureOut">
              <a:rPr lang="en-US" smtClean="0"/>
              <a:t>7/2/2016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CF51F-EAD2-4ECC-B52E-29502FBA2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710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8C1D27-7054-4C6B-8816-BEAA3AD2E28B}" type="datetimeFigureOut">
              <a:rPr lang="en-US" smtClean="0"/>
              <a:t>7/2/2016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4CF51F-EAD2-4ECC-B52E-29502FBA2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895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9073052"/>
              </p:ext>
            </p:extLst>
          </p:nvPr>
        </p:nvGraphicFramePr>
        <p:xfrm>
          <a:off x="1674250" y="1970467"/>
          <a:ext cx="9015220" cy="6139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522"/>
                <a:gridCol w="901522"/>
                <a:gridCol w="901522"/>
                <a:gridCol w="901522"/>
                <a:gridCol w="901522"/>
                <a:gridCol w="901522"/>
                <a:gridCol w="901522"/>
                <a:gridCol w="901522"/>
                <a:gridCol w="901522"/>
                <a:gridCol w="901522"/>
              </a:tblGrid>
              <a:tr h="61398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4817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6584797"/>
              </p:ext>
            </p:extLst>
          </p:nvPr>
        </p:nvGraphicFramePr>
        <p:xfrm>
          <a:off x="1532583" y="2584454"/>
          <a:ext cx="9015220" cy="6139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522"/>
                <a:gridCol w="901522"/>
                <a:gridCol w="901522"/>
                <a:gridCol w="901522"/>
                <a:gridCol w="901522"/>
                <a:gridCol w="901522"/>
                <a:gridCol w="901522"/>
                <a:gridCol w="901522"/>
                <a:gridCol w="901522"/>
                <a:gridCol w="901522"/>
              </a:tblGrid>
              <a:tr h="613987">
                <a:tc>
                  <a:txBody>
                    <a:bodyPr/>
                    <a:lstStyle/>
                    <a:p>
                      <a:pPr algn="l"/>
                      <a:r>
                        <a:rPr lang="en-US" sz="2000" i="0" dirty="0" smtClean="0">
                          <a:solidFill>
                            <a:schemeClr val="tx1"/>
                          </a:solidFill>
                        </a:rPr>
                        <a:t>|</a:t>
                      </a:r>
                      <a:r>
                        <a:rPr lang="en-US" sz="2000" i="1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20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i="0" dirty="0" smtClean="0">
                          <a:solidFill>
                            <a:schemeClr val="tx1"/>
                          </a:solidFill>
                        </a:rPr>
                        <a:t>|</a:t>
                      </a:r>
                      <a:r>
                        <a:rPr lang="en-US" sz="2000" i="1" dirty="0" err="1" smtClean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sz="2000" i="0" dirty="0" err="1" smtClean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sz="2000" i="1" dirty="0" err="1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20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i="0" dirty="0" smtClean="0">
                          <a:solidFill>
                            <a:schemeClr val="tx1"/>
                          </a:solidFill>
                        </a:rPr>
                        <a:t>|</a:t>
                      </a:r>
                      <a:r>
                        <a:rPr lang="en-US" sz="2000" i="1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sz="2000" i="0" dirty="0" smtClean="0">
                          <a:solidFill>
                            <a:schemeClr val="tx1"/>
                          </a:solidFill>
                        </a:rPr>
                        <a:t>+2</a:t>
                      </a:r>
                      <a:r>
                        <a:rPr lang="en-US" sz="2000" i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20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i="0" dirty="0" smtClean="0">
                          <a:solidFill>
                            <a:schemeClr val="tx1"/>
                          </a:solidFill>
                        </a:rPr>
                        <a:t>|</a:t>
                      </a:r>
                      <a:r>
                        <a:rPr lang="en-US" sz="2000" i="1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sz="2000" i="0" dirty="0" smtClean="0">
                          <a:solidFill>
                            <a:schemeClr val="tx1"/>
                          </a:solidFill>
                        </a:rPr>
                        <a:t>+3</a:t>
                      </a:r>
                      <a:r>
                        <a:rPr lang="en-US" sz="2000" i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20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i="0" dirty="0" smtClean="0">
                          <a:solidFill>
                            <a:schemeClr val="tx1"/>
                          </a:solidFill>
                        </a:rPr>
                        <a:t>|</a:t>
                      </a:r>
                      <a:r>
                        <a:rPr lang="en-US" sz="2000" i="1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sz="2000" i="0" dirty="0" smtClean="0">
                          <a:solidFill>
                            <a:schemeClr val="tx1"/>
                          </a:solidFill>
                        </a:rPr>
                        <a:t>+4</a:t>
                      </a:r>
                      <a:r>
                        <a:rPr lang="en-US" sz="2000" i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20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i="0" dirty="0" smtClean="0">
                          <a:solidFill>
                            <a:schemeClr val="tx1"/>
                          </a:solidFill>
                        </a:rPr>
                        <a:t>|</a:t>
                      </a:r>
                      <a:r>
                        <a:rPr lang="en-US" sz="2000" i="1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sz="2000" i="0" dirty="0" smtClean="0">
                          <a:solidFill>
                            <a:schemeClr val="tx1"/>
                          </a:solidFill>
                        </a:rPr>
                        <a:t>+5</a:t>
                      </a:r>
                      <a:r>
                        <a:rPr lang="en-US" sz="2000" i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20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i="0" dirty="0" smtClean="0">
                          <a:solidFill>
                            <a:schemeClr val="tx1"/>
                          </a:solidFill>
                        </a:rPr>
                        <a:t>|</a:t>
                      </a:r>
                      <a:r>
                        <a:rPr lang="en-US" sz="2000" i="1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sz="2000" i="0" dirty="0" smtClean="0">
                          <a:solidFill>
                            <a:schemeClr val="tx1"/>
                          </a:solidFill>
                        </a:rPr>
                        <a:t>+6</a:t>
                      </a:r>
                      <a:r>
                        <a:rPr lang="en-US" sz="2000" i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20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i="0" dirty="0" smtClean="0">
                          <a:solidFill>
                            <a:schemeClr val="tx1"/>
                          </a:solidFill>
                        </a:rPr>
                        <a:t>|</a:t>
                      </a:r>
                      <a:r>
                        <a:rPr lang="en-US" sz="2000" i="1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sz="2000" i="0" dirty="0" smtClean="0">
                          <a:solidFill>
                            <a:schemeClr val="tx1"/>
                          </a:solidFill>
                        </a:rPr>
                        <a:t>+7</a:t>
                      </a:r>
                      <a:r>
                        <a:rPr lang="en-US" sz="2000" i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20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i="0" dirty="0" smtClean="0">
                          <a:solidFill>
                            <a:schemeClr val="tx1"/>
                          </a:solidFill>
                        </a:rPr>
                        <a:t>|</a:t>
                      </a:r>
                      <a:r>
                        <a:rPr lang="en-US" sz="2000" i="1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sz="2000" i="0" dirty="0" smtClean="0">
                          <a:solidFill>
                            <a:schemeClr val="tx1"/>
                          </a:solidFill>
                        </a:rPr>
                        <a:t>+8</a:t>
                      </a:r>
                      <a:r>
                        <a:rPr lang="en-US" sz="2000" i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20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i="0" dirty="0" smtClean="0">
                          <a:solidFill>
                            <a:schemeClr val="tx1"/>
                          </a:solidFill>
                        </a:rPr>
                        <a:t>|</a:t>
                      </a:r>
                      <a:r>
                        <a:rPr lang="en-US" sz="2000" i="1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sz="2000" i="0" dirty="0" smtClean="0">
                          <a:solidFill>
                            <a:schemeClr val="tx1"/>
                          </a:solidFill>
                        </a:rPr>
                        <a:t>+9</a:t>
                      </a:r>
                      <a:r>
                        <a:rPr lang="en-US" sz="2000" i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20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5907214"/>
              </p:ext>
            </p:extLst>
          </p:nvPr>
        </p:nvGraphicFramePr>
        <p:xfrm>
          <a:off x="1674250" y="1970467"/>
          <a:ext cx="9015220" cy="6139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522"/>
                <a:gridCol w="901522"/>
                <a:gridCol w="901522"/>
                <a:gridCol w="901522"/>
                <a:gridCol w="901522"/>
                <a:gridCol w="901522"/>
                <a:gridCol w="901522"/>
                <a:gridCol w="901522"/>
                <a:gridCol w="901522"/>
                <a:gridCol w="901522"/>
              </a:tblGrid>
              <a:tr h="61398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7038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4925044"/>
              </p:ext>
            </p:extLst>
          </p:nvPr>
        </p:nvGraphicFramePr>
        <p:xfrm>
          <a:off x="2150769" y="489396"/>
          <a:ext cx="4507610" cy="6139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522"/>
                <a:gridCol w="901522"/>
                <a:gridCol w="901522"/>
                <a:gridCol w="901522"/>
                <a:gridCol w="901522"/>
              </a:tblGrid>
              <a:tr h="61398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00B050"/>
                          </a:solidFill>
                        </a:rPr>
                        <a:t>a</a:t>
                      </a:r>
                      <a:endParaRPr lang="en-US" sz="320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9081702"/>
              </p:ext>
            </p:extLst>
          </p:nvPr>
        </p:nvGraphicFramePr>
        <p:xfrm>
          <a:off x="2150769" y="1363013"/>
          <a:ext cx="4507610" cy="6139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522"/>
                <a:gridCol w="901522"/>
                <a:gridCol w="901522"/>
                <a:gridCol w="901522"/>
                <a:gridCol w="901522"/>
              </a:tblGrid>
              <a:tr h="61398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00B050"/>
                          </a:solidFill>
                        </a:rPr>
                        <a:t>b</a:t>
                      </a:r>
                      <a:endParaRPr lang="en-US" sz="320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9923573"/>
              </p:ext>
            </p:extLst>
          </p:nvPr>
        </p:nvGraphicFramePr>
        <p:xfrm>
          <a:off x="2150769" y="2236630"/>
          <a:ext cx="4507610" cy="6139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522"/>
                <a:gridCol w="901522"/>
                <a:gridCol w="901522"/>
                <a:gridCol w="901522"/>
                <a:gridCol w="901522"/>
              </a:tblGrid>
              <a:tr h="61398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00B050"/>
                          </a:solidFill>
                        </a:rPr>
                        <a:t>c</a:t>
                      </a:r>
                      <a:endParaRPr lang="en-US" sz="320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5962687"/>
              </p:ext>
            </p:extLst>
          </p:nvPr>
        </p:nvGraphicFramePr>
        <p:xfrm>
          <a:off x="2150769" y="3110247"/>
          <a:ext cx="4507610" cy="6139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522"/>
                <a:gridCol w="901522"/>
                <a:gridCol w="901522"/>
                <a:gridCol w="901522"/>
                <a:gridCol w="901522"/>
              </a:tblGrid>
              <a:tr h="61398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00B050"/>
                          </a:solidFill>
                        </a:rPr>
                        <a:t>d</a:t>
                      </a:r>
                      <a:endParaRPr lang="en-US" sz="320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9250417"/>
              </p:ext>
            </p:extLst>
          </p:nvPr>
        </p:nvGraphicFramePr>
        <p:xfrm>
          <a:off x="2150769" y="3983864"/>
          <a:ext cx="4507610" cy="6139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522"/>
                <a:gridCol w="901522"/>
                <a:gridCol w="901522"/>
                <a:gridCol w="901522"/>
                <a:gridCol w="901522"/>
              </a:tblGrid>
              <a:tr h="61398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00B050"/>
                          </a:solidFill>
                        </a:rPr>
                        <a:t>e</a:t>
                      </a:r>
                      <a:endParaRPr lang="en-US" sz="320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3806128"/>
              </p:ext>
            </p:extLst>
          </p:nvPr>
        </p:nvGraphicFramePr>
        <p:xfrm>
          <a:off x="2150769" y="4857481"/>
          <a:ext cx="9015220" cy="6139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522"/>
                <a:gridCol w="901522"/>
                <a:gridCol w="901522"/>
                <a:gridCol w="901522"/>
                <a:gridCol w="901522"/>
                <a:gridCol w="901522"/>
                <a:gridCol w="901522"/>
                <a:gridCol w="901522"/>
                <a:gridCol w="901522"/>
                <a:gridCol w="901522"/>
              </a:tblGrid>
              <a:tr h="61398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accent1"/>
                          </a:solidFill>
                        </a:rPr>
                        <a:t>a</a:t>
                      </a:r>
                      <a:endParaRPr lang="en-US" sz="3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accent1"/>
                          </a:solidFill>
                        </a:rPr>
                        <a:t>b</a:t>
                      </a:r>
                      <a:endParaRPr lang="en-US" sz="3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accent1"/>
                          </a:solidFill>
                        </a:rPr>
                        <a:t>c</a:t>
                      </a:r>
                      <a:endParaRPr lang="en-US" sz="3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accent1"/>
                          </a:solidFill>
                        </a:rPr>
                        <a:t>d</a:t>
                      </a:r>
                      <a:endParaRPr lang="en-US" sz="3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accent1"/>
                          </a:solidFill>
                        </a:rPr>
                        <a:t>e</a:t>
                      </a:r>
                      <a:endParaRPr lang="en-US" sz="3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15156" y="489395"/>
            <a:ext cx="15454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Insert </a:t>
            </a:r>
            <a:r>
              <a:rPr lang="en-US" sz="3200" dirty="0" smtClean="0">
                <a:solidFill>
                  <a:srgbClr val="00B050"/>
                </a:solidFill>
              </a:rPr>
              <a:t>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15156" y="1363013"/>
            <a:ext cx="15454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Insert </a:t>
            </a:r>
            <a:r>
              <a:rPr lang="en-US" sz="3200" dirty="0" smtClean="0">
                <a:solidFill>
                  <a:srgbClr val="00B050"/>
                </a:solidFill>
              </a:rPr>
              <a:t>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15155" y="2236630"/>
            <a:ext cx="15454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Insert </a:t>
            </a:r>
            <a:r>
              <a:rPr lang="en-US" sz="3200" dirty="0" smtClean="0">
                <a:solidFill>
                  <a:srgbClr val="00B050"/>
                </a:solidFill>
              </a:rPr>
              <a:t>c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15155" y="3110247"/>
            <a:ext cx="15454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Insert </a:t>
            </a:r>
            <a:r>
              <a:rPr lang="en-US" sz="3200" dirty="0" smtClean="0">
                <a:solidFill>
                  <a:srgbClr val="00B050"/>
                </a:solidFill>
              </a:rPr>
              <a:t>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15155" y="3983864"/>
            <a:ext cx="15454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Insert </a:t>
            </a:r>
            <a:r>
              <a:rPr lang="en-US" sz="3200" dirty="0" smtClean="0">
                <a:solidFill>
                  <a:srgbClr val="00B050"/>
                </a:solidFill>
              </a:rPr>
              <a:t>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15155" y="4857481"/>
            <a:ext cx="15454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Insert </a:t>
            </a:r>
            <a:r>
              <a:rPr lang="en-US" sz="3200" dirty="0" smtClean="0">
                <a:solidFill>
                  <a:srgbClr val="00B050"/>
                </a:solidFill>
              </a:rPr>
              <a:t>f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4200635"/>
              </p:ext>
            </p:extLst>
          </p:nvPr>
        </p:nvGraphicFramePr>
        <p:xfrm>
          <a:off x="2150769" y="5731098"/>
          <a:ext cx="9015220" cy="6139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522"/>
                <a:gridCol w="901522"/>
                <a:gridCol w="901522"/>
                <a:gridCol w="901522"/>
                <a:gridCol w="901522"/>
                <a:gridCol w="901522"/>
                <a:gridCol w="901522"/>
                <a:gridCol w="901522"/>
                <a:gridCol w="901522"/>
                <a:gridCol w="901522"/>
              </a:tblGrid>
              <a:tr h="61398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00B050"/>
                          </a:solidFill>
                        </a:rPr>
                        <a:t>f</a:t>
                      </a:r>
                      <a:endParaRPr lang="en-US" sz="320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6" name="Straight Arrow Connector 15"/>
          <p:cNvCxnSpPr/>
          <p:nvPr/>
        </p:nvCxnSpPr>
        <p:spPr>
          <a:xfrm>
            <a:off x="6209731" y="4597851"/>
            <a:ext cx="0" cy="25963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311253" y="4568639"/>
            <a:ext cx="0" cy="25963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396853" y="4597851"/>
            <a:ext cx="0" cy="25963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509749" y="4597851"/>
            <a:ext cx="0" cy="25963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608997" y="4597851"/>
            <a:ext cx="0" cy="25963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2622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0059182"/>
              </p:ext>
            </p:extLst>
          </p:nvPr>
        </p:nvGraphicFramePr>
        <p:xfrm>
          <a:off x="2150769" y="489396"/>
          <a:ext cx="4507610" cy="6139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522"/>
                <a:gridCol w="901522"/>
                <a:gridCol w="901522"/>
                <a:gridCol w="901522"/>
                <a:gridCol w="901522"/>
              </a:tblGrid>
              <a:tr h="61398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5258234"/>
              </p:ext>
            </p:extLst>
          </p:nvPr>
        </p:nvGraphicFramePr>
        <p:xfrm>
          <a:off x="2150769" y="1363013"/>
          <a:ext cx="4507610" cy="6139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522"/>
                <a:gridCol w="901522"/>
                <a:gridCol w="901522"/>
                <a:gridCol w="901522"/>
                <a:gridCol w="901522"/>
              </a:tblGrid>
              <a:tr h="61398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637019"/>
              </p:ext>
            </p:extLst>
          </p:nvPr>
        </p:nvGraphicFramePr>
        <p:xfrm>
          <a:off x="2150769" y="2236630"/>
          <a:ext cx="4507610" cy="6139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522"/>
                <a:gridCol w="901522"/>
                <a:gridCol w="901522"/>
                <a:gridCol w="901522"/>
                <a:gridCol w="901522"/>
              </a:tblGrid>
              <a:tr h="61398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9288090"/>
              </p:ext>
            </p:extLst>
          </p:nvPr>
        </p:nvGraphicFramePr>
        <p:xfrm>
          <a:off x="2150769" y="3110247"/>
          <a:ext cx="4507610" cy="6139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522"/>
                <a:gridCol w="901522"/>
                <a:gridCol w="901522"/>
                <a:gridCol w="901522"/>
                <a:gridCol w="901522"/>
              </a:tblGrid>
              <a:tr h="61398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31845"/>
              </p:ext>
            </p:extLst>
          </p:nvPr>
        </p:nvGraphicFramePr>
        <p:xfrm>
          <a:off x="2150769" y="3983864"/>
          <a:ext cx="4507610" cy="6139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522"/>
                <a:gridCol w="901522"/>
                <a:gridCol w="901522"/>
                <a:gridCol w="901522"/>
                <a:gridCol w="901522"/>
              </a:tblGrid>
              <a:tr h="61398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7167902"/>
              </p:ext>
            </p:extLst>
          </p:nvPr>
        </p:nvGraphicFramePr>
        <p:xfrm>
          <a:off x="2150769" y="4857481"/>
          <a:ext cx="9015220" cy="6139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522"/>
                <a:gridCol w="901522"/>
                <a:gridCol w="901522"/>
                <a:gridCol w="901522"/>
                <a:gridCol w="901522"/>
                <a:gridCol w="901522"/>
                <a:gridCol w="901522"/>
                <a:gridCol w="901522"/>
                <a:gridCol w="901522"/>
                <a:gridCol w="901522"/>
              </a:tblGrid>
              <a:tr h="61398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15156" y="489395"/>
            <a:ext cx="15454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Insert 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15156" y="1363013"/>
            <a:ext cx="15454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Insert 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15155" y="2236630"/>
            <a:ext cx="15454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Insert c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15155" y="3110247"/>
            <a:ext cx="15454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Insert 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15155" y="3983864"/>
            <a:ext cx="15454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Insert 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15155" y="4857481"/>
            <a:ext cx="15454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Insert f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3875940"/>
              </p:ext>
            </p:extLst>
          </p:nvPr>
        </p:nvGraphicFramePr>
        <p:xfrm>
          <a:off x="2150769" y="5731098"/>
          <a:ext cx="9015220" cy="6139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522"/>
                <a:gridCol w="901522"/>
                <a:gridCol w="901522"/>
                <a:gridCol w="901522"/>
                <a:gridCol w="901522"/>
                <a:gridCol w="901522"/>
                <a:gridCol w="901522"/>
                <a:gridCol w="901522"/>
                <a:gridCol w="901522"/>
                <a:gridCol w="901522"/>
              </a:tblGrid>
              <a:tr h="61398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4343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878327"/>
              </p:ext>
            </p:extLst>
          </p:nvPr>
        </p:nvGraphicFramePr>
        <p:xfrm>
          <a:off x="3477291" y="1043188"/>
          <a:ext cx="4507610" cy="6139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522"/>
                <a:gridCol w="901522"/>
                <a:gridCol w="901522"/>
                <a:gridCol w="901522"/>
                <a:gridCol w="901522"/>
              </a:tblGrid>
              <a:tr h="61398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accent1"/>
                          </a:solidFill>
                        </a:rPr>
                        <a:t>c</a:t>
                      </a:r>
                      <a:endParaRPr lang="en-US" sz="3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4" name="Curved Connector 13"/>
          <p:cNvCxnSpPr/>
          <p:nvPr/>
        </p:nvCxnSpPr>
        <p:spPr>
          <a:xfrm>
            <a:off x="6168980" y="708338"/>
            <a:ext cx="566671" cy="334850"/>
          </a:xfrm>
          <a:prstGeom prst="curvedConnector3">
            <a:avLst>
              <a:gd name="adj1" fmla="val 95048"/>
            </a:avLst>
          </a:prstGeom>
          <a:ln w="349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7" idx="0"/>
          </p:cNvCxnSpPr>
          <p:nvPr/>
        </p:nvCxnSpPr>
        <p:spPr>
          <a:xfrm rot="5400000" flipH="1" flipV="1">
            <a:off x="5782613" y="656821"/>
            <a:ext cx="334850" cy="437884"/>
          </a:xfrm>
          <a:prstGeom prst="curvedConnector2">
            <a:avLst/>
          </a:prstGeom>
          <a:ln w="349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4336164"/>
              </p:ext>
            </p:extLst>
          </p:nvPr>
        </p:nvGraphicFramePr>
        <p:xfrm>
          <a:off x="3477291" y="2178226"/>
          <a:ext cx="4507610" cy="6139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522"/>
                <a:gridCol w="901522"/>
                <a:gridCol w="901522"/>
                <a:gridCol w="901522"/>
                <a:gridCol w="901522"/>
              </a:tblGrid>
              <a:tr h="61398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accent1"/>
                          </a:solidFill>
                        </a:rPr>
                        <a:t>b</a:t>
                      </a:r>
                      <a:endParaRPr lang="en-US" sz="3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26" name="Curved Connector 25"/>
          <p:cNvCxnSpPr/>
          <p:nvPr/>
        </p:nvCxnSpPr>
        <p:spPr>
          <a:xfrm>
            <a:off x="5259960" y="1843376"/>
            <a:ext cx="566671" cy="334850"/>
          </a:xfrm>
          <a:prstGeom prst="curvedConnector3">
            <a:avLst>
              <a:gd name="adj1" fmla="val 95048"/>
            </a:avLst>
          </a:prstGeom>
          <a:ln w="349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/>
          <p:nvPr/>
        </p:nvCxnSpPr>
        <p:spPr>
          <a:xfrm rot="5400000" flipH="1" flipV="1">
            <a:off x="4873593" y="1791859"/>
            <a:ext cx="334850" cy="437884"/>
          </a:xfrm>
          <a:prstGeom prst="curvedConnector2">
            <a:avLst/>
          </a:prstGeom>
          <a:ln w="349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3826909"/>
              </p:ext>
            </p:extLst>
          </p:nvPr>
        </p:nvGraphicFramePr>
        <p:xfrm>
          <a:off x="3477291" y="3313264"/>
          <a:ext cx="4507610" cy="6139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522"/>
                <a:gridCol w="901522"/>
                <a:gridCol w="901522"/>
                <a:gridCol w="901522"/>
                <a:gridCol w="901522"/>
              </a:tblGrid>
              <a:tr h="61398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accent1"/>
                          </a:solidFill>
                        </a:rPr>
                        <a:t>a</a:t>
                      </a:r>
                      <a:endParaRPr lang="en-US" sz="3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29" name="Curved Connector 28"/>
          <p:cNvCxnSpPr/>
          <p:nvPr/>
        </p:nvCxnSpPr>
        <p:spPr>
          <a:xfrm>
            <a:off x="4364586" y="2978414"/>
            <a:ext cx="566671" cy="334850"/>
          </a:xfrm>
          <a:prstGeom prst="curvedConnector3">
            <a:avLst>
              <a:gd name="adj1" fmla="val 95048"/>
            </a:avLst>
          </a:prstGeom>
          <a:ln w="349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/>
          <p:nvPr/>
        </p:nvCxnSpPr>
        <p:spPr>
          <a:xfrm rot="5400000" flipH="1" flipV="1">
            <a:off x="3978219" y="2926897"/>
            <a:ext cx="334850" cy="437884"/>
          </a:xfrm>
          <a:prstGeom prst="curvedConnector2">
            <a:avLst/>
          </a:prstGeom>
          <a:ln w="349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3933484"/>
              </p:ext>
            </p:extLst>
          </p:nvPr>
        </p:nvGraphicFramePr>
        <p:xfrm>
          <a:off x="3477291" y="4448302"/>
          <a:ext cx="4507610" cy="6139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522"/>
                <a:gridCol w="901522"/>
                <a:gridCol w="901522"/>
                <a:gridCol w="901522"/>
                <a:gridCol w="901522"/>
              </a:tblGrid>
              <a:tr h="613987"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8536252"/>
              </p:ext>
            </p:extLst>
          </p:nvPr>
        </p:nvGraphicFramePr>
        <p:xfrm>
          <a:off x="3477291" y="5583340"/>
          <a:ext cx="4507610" cy="6139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522"/>
                <a:gridCol w="901522"/>
                <a:gridCol w="901522"/>
                <a:gridCol w="901522"/>
                <a:gridCol w="901522"/>
              </a:tblGrid>
              <a:tr h="61398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00B050"/>
                          </a:solidFill>
                        </a:rPr>
                        <a:t>d</a:t>
                      </a:r>
                      <a:endParaRPr lang="en-US" sz="320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7459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9695531"/>
              </p:ext>
            </p:extLst>
          </p:nvPr>
        </p:nvGraphicFramePr>
        <p:xfrm>
          <a:off x="3979570" y="2369712"/>
          <a:ext cx="4507610" cy="6139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522"/>
                <a:gridCol w="901522"/>
                <a:gridCol w="901522"/>
                <a:gridCol w="901522"/>
                <a:gridCol w="901522"/>
              </a:tblGrid>
              <a:tr h="61398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784506"/>
              </p:ext>
            </p:extLst>
          </p:nvPr>
        </p:nvGraphicFramePr>
        <p:xfrm>
          <a:off x="3979570" y="3243329"/>
          <a:ext cx="4507610" cy="6139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522"/>
                <a:gridCol w="901522"/>
                <a:gridCol w="901522"/>
                <a:gridCol w="901522"/>
                <a:gridCol w="901522"/>
              </a:tblGrid>
              <a:tr h="61398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27" name="Straight Connector 26"/>
          <p:cNvCxnSpPr/>
          <p:nvPr/>
        </p:nvCxnSpPr>
        <p:spPr>
          <a:xfrm>
            <a:off x="6684136" y="2369712"/>
            <a:ext cx="901521" cy="6139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6684136" y="2369712"/>
            <a:ext cx="901521" cy="6139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9018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0705224"/>
              </p:ext>
            </p:extLst>
          </p:nvPr>
        </p:nvGraphicFramePr>
        <p:xfrm>
          <a:off x="4043964" y="914399"/>
          <a:ext cx="4507610" cy="6139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522"/>
                <a:gridCol w="901522"/>
                <a:gridCol w="901522"/>
                <a:gridCol w="901522"/>
                <a:gridCol w="901522"/>
              </a:tblGrid>
              <a:tr h="61398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995108"/>
              </p:ext>
            </p:extLst>
          </p:nvPr>
        </p:nvGraphicFramePr>
        <p:xfrm>
          <a:off x="4043964" y="1955442"/>
          <a:ext cx="4507610" cy="6139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522"/>
                <a:gridCol w="901522"/>
                <a:gridCol w="901522"/>
                <a:gridCol w="901522"/>
                <a:gridCol w="901522"/>
              </a:tblGrid>
              <a:tr h="61398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8" name="Straight Connector 7"/>
          <p:cNvCxnSpPr/>
          <p:nvPr/>
        </p:nvCxnSpPr>
        <p:spPr>
          <a:xfrm>
            <a:off x="4943342" y="914399"/>
            <a:ext cx="901521" cy="6139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4943342" y="914399"/>
            <a:ext cx="901521" cy="6139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/>
          <p:nvPr/>
        </p:nvCxnSpPr>
        <p:spPr>
          <a:xfrm rot="10800000" flipV="1">
            <a:off x="5331854" y="1620592"/>
            <a:ext cx="656822" cy="334850"/>
          </a:xfrm>
          <a:prstGeom prst="curvedConnector3">
            <a:avLst>
              <a:gd name="adj1" fmla="val 91176"/>
            </a:avLst>
          </a:prstGeom>
          <a:ln w="349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urved Connector 37"/>
          <p:cNvCxnSpPr/>
          <p:nvPr/>
        </p:nvCxnSpPr>
        <p:spPr>
          <a:xfrm rot="10800000">
            <a:off x="5988676" y="1620591"/>
            <a:ext cx="373488" cy="334850"/>
          </a:xfrm>
          <a:prstGeom prst="curvedConnector3">
            <a:avLst>
              <a:gd name="adj1" fmla="val 8621"/>
            </a:avLst>
          </a:prstGeom>
          <a:ln w="349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6061133"/>
              </p:ext>
            </p:extLst>
          </p:nvPr>
        </p:nvGraphicFramePr>
        <p:xfrm>
          <a:off x="4043964" y="2996485"/>
          <a:ext cx="4507610" cy="6139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522"/>
                <a:gridCol w="901522"/>
                <a:gridCol w="901522"/>
                <a:gridCol w="901522"/>
                <a:gridCol w="901522"/>
              </a:tblGrid>
              <a:tr h="61398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40" name="Curved Connector 39"/>
          <p:cNvCxnSpPr/>
          <p:nvPr/>
        </p:nvCxnSpPr>
        <p:spPr>
          <a:xfrm rot="10800000" flipV="1">
            <a:off x="6259132" y="2661635"/>
            <a:ext cx="656822" cy="334850"/>
          </a:xfrm>
          <a:prstGeom prst="curvedConnector3">
            <a:avLst>
              <a:gd name="adj1" fmla="val 91176"/>
            </a:avLst>
          </a:prstGeom>
          <a:ln w="349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40"/>
          <p:cNvCxnSpPr/>
          <p:nvPr/>
        </p:nvCxnSpPr>
        <p:spPr>
          <a:xfrm rot="10800000">
            <a:off x="6915954" y="2661634"/>
            <a:ext cx="373488" cy="334850"/>
          </a:xfrm>
          <a:prstGeom prst="curvedConnector3">
            <a:avLst>
              <a:gd name="adj1" fmla="val 8621"/>
            </a:avLst>
          </a:prstGeom>
          <a:ln w="349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256489"/>
              </p:ext>
            </p:extLst>
          </p:nvPr>
        </p:nvGraphicFramePr>
        <p:xfrm>
          <a:off x="4043964" y="4037528"/>
          <a:ext cx="4507610" cy="6139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522"/>
                <a:gridCol w="901522"/>
                <a:gridCol w="901522"/>
                <a:gridCol w="901522"/>
                <a:gridCol w="901522"/>
              </a:tblGrid>
              <a:tr h="61398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43" name="Curved Connector 42"/>
          <p:cNvCxnSpPr/>
          <p:nvPr/>
        </p:nvCxnSpPr>
        <p:spPr>
          <a:xfrm rot="10800000" flipV="1">
            <a:off x="7160653" y="3702678"/>
            <a:ext cx="656822" cy="334850"/>
          </a:xfrm>
          <a:prstGeom prst="curvedConnector3">
            <a:avLst>
              <a:gd name="adj1" fmla="val 91176"/>
            </a:avLst>
          </a:prstGeom>
          <a:ln w="349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urved Connector 43"/>
          <p:cNvCxnSpPr/>
          <p:nvPr/>
        </p:nvCxnSpPr>
        <p:spPr>
          <a:xfrm rot="10800000">
            <a:off x="7817475" y="3702677"/>
            <a:ext cx="373488" cy="334850"/>
          </a:xfrm>
          <a:prstGeom prst="curvedConnector3">
            <a:avLst>
              <a:gd name="adj1" fmla="val 8621"/>
            </a:avLst>
          </a:prstGeom>
          <a:ln w="349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1009845"/>
              </p:ext>
            </p:extLst>
          </p:nvPr>
        </p:nvGraphicFramePr>
        <p:xfrm>
          <a:off x="4043964" y="5078571"/>
          <a:ext cx="4507610" cy="6139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522"/>
                <a:gridCol w="901522"/>
                <a:gridCol w="901522"/>
                <a:gridCol w="901522"/>
                <a:gridCol w="901522"/>
              </a:tblGrid>
              <a:tr h="61398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4118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160</Words>
  <Application>Microsoft Office PowerPoint</Application>
  <PresentationFormat>Widescreen</PresentationFormat>
  <Paragraphs>138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Niema Moshiri</dc:creator>
  <cp:lastModifiedBy>Niema Moshiri</cp:lastModifiedBy>
  <cp:revision>13</cp:revision>
  <dcterms:created xsi:type="dcterms:W3CDTF">2016-06-14T20:44:48Z</dcterms:created>
  <dcterms:modified xsi:type="dcterms:W3CDTF">2016-07-03T03:31:08Z</dcterms:modified>
</cp:coreProperties>
</file>