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0790" y="582344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DEQUE:   </a:t>
            </a:r>
            <a:r>
              <a:rPr lang="en-US" sz="3200" b="1" dirty="0" smtClean="0"/>
              <a:t>&lt;empty&gt;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51527" y="613077"/>
            <a:ext cx="236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Initialize </a:t>
            </a:r>
            <a:r>
              <a:rPr lang="en-US" sz="2400" dirty="0" smtClean="0"/>
              <a:t>deque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00790" y="1228717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DEQUE:   </a:t>
            </a:r>
            <a:r>
              <a:rPr lang="en-US" sz="3200" b="1" dirty="0" smtClean="0">
                <a:solidFill>
                  <a:srgbClr val="00B050"/>
                </a:solidFill>
              </a:rPr>
              <a:t>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3805" y="1259450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AddBack </a:t>
            </a:r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00790" y="1905823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DEQUE:   </a:t>
            </a:r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00B050"/>
                </a:solidFill>
              </a:rPr>
              <a:t>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3805" y="1936556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AddBack </a:t>
            </a:r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00790" y="2582929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DEQUE:   </a:t>
            </a:r>
            <a:r>
              <a:rPr lang="en-US" sz="3200" b="1" dirty="0" smtClean="0">
                <a:solidFill>
                  <a:srgbClr val="00B050"/>
                </a:solidFill>
              </a:rPr>
              <a:t>C</a:t>
            </a:r>
            <a:r>
              <a:rPr lang="en-US" sz="3200" b="1" dirty="0" smtClean="0"/>
              <a:t> A 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3805" y="2613662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AddFront </a:t>
            </a:r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00790" y="3235691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DEQUE:   C 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3805" y="3266424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RemoveBack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700790" y="3897388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DEQUE:   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3805" y="392812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RemoveFront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00790" y="4505258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DEQUE:   </a:t>
            </a:r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00B050"/>
                </a:solidFill>
              </a:rPr>
              <a:t>D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3805" y="4535991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AddBack </a:t>
            </a:r>
            <a:r>
              <a:rPr lang="en-US" sz="2400" b="1" dirty="0" smtClean="0"/>
              <a:t>D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00790" y="5136222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DEQUE:   </a:t>
            </a:r>
            <a:r>
              <a:rPr lang="en-US" sz="3200" b="1" dirty="0" smtClean="0"/>
              <a:t>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53805" y="5166955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RemoveBack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700790" y="5751730"/>
            <a:ext cx="602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DEQUE:   </a:t>
            </a:r>
            <a:r>
              <a:rPr lang="en-US" sz="3200" b="1" dirty="0" smtClean="0"/>
              <a:t>&lt;empty&gt;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53805" y="5782463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RemoveFront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20</cp:revision>
  <dcterms:created xsi:type="dcterms:W3CDTF">2016-06-14T20:44:48Z</dcterms:created>
  <dcterms:modified xsi:type="dcterms:W3CDTF">2016-07-19T22:43:32Z</dcterms:modified>
</cp:coreProperties>
</file>