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1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3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9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4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0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7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3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3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7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DCC67-5970-4D38-BCD6-A5FE23A66C8D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9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5615190" y="9485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232641" y="214862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015069" y="214862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28" idx="3"/>
            <a:endCxn id="31" idx="0"/>
          </p:cNvCxnSpPr>
          <p:nvPr/>
        </p:nvCxnSpPr>
        <p:spPr>
          <a:xfrm flipH="1">
            <a:off x="4388557" y="1575151"/>
            <a:ext cx="1336025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5"/>
            <a:endCxn id="30" idx="0"/>
          </p:cNvCxnSpPr>
          <p:nvPr/>
        </p:nvCxnSpPr>
        <p:spPr>
          <a:xfrm>
            <a:off x="6252773" y="1575151"/>
            <a:ext cx="1353356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362165" y="334868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5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0" idx="3"/>
            <a:endCxn id="37" idx="0"/>
          </p:cNvCxnSpPr>
          <p:nvPr/>
        </p:nvCxnSpPr>
        <p:spPr>
          <a:xfrm flipH="1">
            <a:off x="6735653" y="2775214"/>
            <a:ext cx="606380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972701" y="334868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168270" y="334868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31" idx="3"/>
            <a:endCxn id="18" idx="0"/>
          </p:cNvCxnSpPr>
          <p:nvPr/>
        </p:nvCxnSpPr>
        <p:spPr>
          <a:xfrm flipH="1">
            <a:off x="3541758" y="2775214"/>
            <a:ext cx="582703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1" idx="5"/>
            <a:endCxn id="17" idx="0"/>
          </p:cNvCxnSpPr>
          <p:nvPr/>
        </p:nvCxnSpPr>
        <p:spPr>
          <a:xfrm>
            <a:off x="4652652" y="2775214"/>
            <a:ext cx="693537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24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5615190" y="9485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232641" y="214862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015069" y="214862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28" idx="3"/>
            <a:endCxn id="31" idx="0"/>
          </p:cNvCxnSpPr>
          <p:nvPr/>
        </p:nvCxnSpPr>
        <p:spPr>
          <a:xfrm flipH="1">
            <a:off x="4388557" y="1575151"/>
            <a:ext cx="1336025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5"/>
            <a:endCxn id="30" idx="0"/>
          </p:cNvCxnSpPr>
          <p:nvPr/>
        </p:nvCxnSpPr>
        <p:spPr>
          <a:xfrm>
            <a:off x="6252773" y="1575151"/>
            <a:ext cx="1353356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972701" y="334868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168270" y="334868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31" idx="3"/>
            <a:endCxn id="18" idx="0"/>
          </p:cNvCxnSpPr>
          <p:nvPr/>
        </p:nvCxnSpPr>
        <p:spPr>
          <a:xfrm flipH="1">
            <a:off x="3541758" y="2775214"/>
            <a:ext cx="582703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1" idx="5"/>
            <a:endCxn id="17" idx="0"/>
          </p:cNvCxnSpPr>
          <p:nvPr/>
        </p:nvCxnSpPr>
        <p:spPr>
          <a:xfrm>
            <a:off x="4652652" y="2775214"/>
            <a:ext cx="693537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04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9602840" y="55003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6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576347" y="146335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586863" y="142364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28" idx="3"/>
            <a:endCxn id="31" idx="7"/>
          </p:cNvCxnSpPr>
          <p:nvPr/>
        </p:nvCxnSpPr>
        <p:spPr>
          <a:xfrm flipH="1">
            <a:off x="9224446" y="1176620"/>
            <a:ext cx="487786" cy="354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5"/>
            <a:endCxn id="30" idx="1"/>
          </p:cNvCxnSpPr>
          <p:nvPr/>
        </p:nvCxnSpPr>
        <p:spPr>
          <a:xfrm>
            <a:off x="10240423" y="1176620"/>
            <a:ext cx="445316" cy="394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434114" y="240476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682161" y="240476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31" idx="3"/>
            <a:endCxn id="18" idx="7"/>
          </p:cNvCxnSpPr>
          <p:nvPr/>
        </p:nvCxnSpPr>
        <p:spPr>
          <a:xfrm flipH="1">
            <a:off x="8319744" y="2050235"/>
            <a:ext cx="376511" cy="4620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1" idx="5"/>
            <a:endCxn id="17" idx="1"/>
          </p:cNvCxnSpPr>
          <p:nvPr/>
        </p:nvCxnSpPr>
        <p:spPr>
          <a:xfrm>
            <a:off x="9224446" y="2050235"/>
            <a:ext cx="319060" cy="4620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97865" y="62917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18316" y="550030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A.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82161" y="550030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C.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746007" y="63991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730030" y="151352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5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2" idx="3"/>
            <a:endCxn id="36" idx="7"/>
          </p:cNvCxnSpPr>
          <p:nvPr/>
        </p:nvCxnSpPr>
        <p:spPr>
          <a:xfrm flipH="1">
            <a:off x="5367613" y="1266502"/>
            <a:ext cx="487786" cy="354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577281" y="249464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825328" y="249464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36" idx="3"/>
            <a:endCxn id="40" idx="7"/>
          </p:cNvCxnSpPr>
          <p:nvPr/>
        </p:nvCxnSpPr>
        <p:spPr>
          <a:xfrm flipH="1">
            <a:off x="4462911" y="2140117"/>
            <a:ext cx="376511" cy="4620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6" idx="5"/>
            <a:endCxn id="39" idx="1"/>
          </p:cNvCxnSpPr>
          <p:nvPr/>
        </p:nvCxnSpPr>
        <p:spPr>
          <a:xfrm>
            <a:off x="5367613" y="2140117"/>
            <a:ext cx="319060" cy="4620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25328" y="550030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B.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038995" y="373182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023018" y="46054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44" idx="3"/>
            <a:endCxn id="45" idx="7"/>
          </p:cNvCxnSpPr>
          <p:nvPr/>
        </p:nvCxnSpPr>
        <p:spPr>
          <a:xfrm flipH="1">
            <a:off x="2660601" y="4358419"/>
            <a:ext cx="487786" cy="354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870269" y="558656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8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118316" y="558656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9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5" idx="3"/>
            <a:endCxn id="48" idx="7"/>
          </p:cNvCxnSpPr>
          <p:nvPr/>
        </p:nvCxnSpPr>
        <p:spPr>
          <a:xfrm flipH="1">
            <a:off x="1755899" y="5232034"/>
            <a:ext cx="376511" cy="4620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5" idx="5"/>
            <a:endCxn id="47" idx="1"/>
          </p:cNvCxnSpPr>
          <p:nvPr/>
        </p:nvCxnSpPr>
        <p:spPr>
          <a:xfrm>
            <a:off x="2660601" y="5232034"/>
            <a:ext cx="319060" cy="4620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18316" y="3641947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D.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4044623" y="46054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44" idx="5"/>
            <a:endCxn id="52" idx="1"/>
          </p:cNvCxnSpPr>
          <p:nvPr/>
        </p:nvCxnSpPr>
        <p:spPr>
          <a:xfrm>
            <a:off x="3676578" y="4358419"/>
            <a:ext cx="477437" cy="354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946256" y="373182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471474" y="46054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4" idx="3"/>
            <a:endCxn id="55" idx="7"/>
          </p:cNvCxnSpPr>
          <p:nvPr/>
        </p:nvCxnSpPr>
        <p:spPr>
          <a:xfrm flipH="1">
            <a:off x="7109057" y="4358419"/>
            <a:ext cx="946591" cy="354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318725" y="558656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8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66772" y="558656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9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5" idx="3"/>
            <a:endCxn id="58" idx="7"/>
          </p:cNvCxnSpPr>
          <p:nvPr/>
        </p:nvCxnSpPr>
        <p:spPr>
          <a:xfrm flipH="1">
            <a:off x="6204355" y="5232034"/>
            <a:ext cx="376511" cy="4620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5"/>
            <a:endCxn id="57" idx="1"/>
          </p:cNvCxnSpPr>
          <p:nvPr/>
        </p:nvCxnSpPr>
        <p:spPr>
          <a:xfrm>
            <a:off x="7109057" y="5232034"/>
            <a:ext cx="319060" cy="4620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25577" y="3641947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E.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9430287" y="46054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54" idx="5"/>
            <a:endCxn id="62" idx="1"/>
          </p:cNvCxnSpPr>
          <p:nvPr/>
        </p:nvCxnSpPr>
        <p:spPr>
          <a:xfrm>
            <a:off x="8583839" y="4358419"/>
            <a:ext cx="955840" cy="354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0292357" y="560257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8540404" y="560257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62" idx="3"/>
            <a:endCxn id="65" idx="7"/>
          </p:cNvCxnSpPr>
          <p:nvPr/>
        </p:nvCxnSpPr>
        <p:spPr>
          <a:xfrm flipH="1">
            <a:off x="9177987" y="5232034"/>
            <a:ext cx="361692" cy="4780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2" idx="5"/>
            <a:endCxn id="64" idx="1"/>
          </p:cNvCxnSpPr>
          <p:nvPr/>
        </p:nvCxnSpPr>
        <p:spPr>
          <a:xfrm>
            <a:off x="10067870" y="5232034"/>
            <a:ext cx="333879" cy="4780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97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2215168" y="65234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62143" y="138644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468193" y="1386442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3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33" name="Straight Arrow Connector 32"/>
          <p:cNvCxnSpPr>
            <a:stCxn id="28" idx="3"/>
            <a:endCxn id="31" idx="7"/>
          </p:cNvCxnSpPr>
          <p:nvPr/>
        </p:nvCxnSpPr>
        <p:spPr>
          <a:xfrm flipH="1">
            <a:off x="2105776" y="1278936"/>
            <a:ext cx="218784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5"/>
            <a:endCxn id="30" idx="1"/>
          </p:cNvCxnSpPr>
          <p:nvPr/>
        </p:nvCxnSpPr>
        <p:spPr>
          <a:xfrm>
            <a:off x="2852751" y="1278936"/>
            <a:ext cx="218784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21218" y="212053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31" idx="3"/>
            <a:endCxn id="18" idx="7"/>
          </p:cNvCxnSpPr>
          <p:nvPr/>
        </p:nvCxnSpPr>
        <p:spPr>
          <a:xfrm flipH="1">
            <a:off x="1358801" y="2013032"/>
            <a:ext cx="218784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211910" y="2120538"/>
            <a:ext cx="746975" cy="7340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5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39" name="Straight Arrow Connector 38"/>
          <p:cNvCxnSpPr>
            <a:stCxn id="31" idx="5"/>
            <a:endCxn id="38" idx="1"/>
          </p:cNvCxnSpPr>
          <p:nvPr/>
        </p:nvCxnSpPr>
        <p:spPr>
          <a:xfrm>
            <a:off x="2105776" y="2013032"/>
            <a:ext cx="215526" cy="2150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825028" y="1747050"/>
            <a:ext cx="695457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950043" y="652346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6697018" y="138644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203068" y="1386442"/>
            <a:ext cx="746975" cy="7340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5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59" name="Straight Arrow Connector 58"/>
          <p:cNvCxnSpPr>
            <a:stCxn id="56" idx="3"/>
            <a:endCxn id="58" idx="7"/>
          </p:cNvCxnSpPr>
          <p:nvPr/>
        </p:nvCxnSpPr>
        <p:spPr>
          <a:xfrm flipH="1">
            <a:off x="5840651" y="1278936"/>
            <a:ext cx="218784" cy="2150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6" idx="5"/>
            <a:endCxn id="57" idx="1"/>
          </p:cNvCxnSpPr>
          <p:nvPr/>
        </p:nvCxnSpPr>
        <p:spPr>
          <a:xfrm>
            <a:off x="6587626" y="1278936"/>
            <a:ext cx="218784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456093" y="212053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58" idx="3"/>
            <a:endCxn id="61" idx="7"/>
          </p:cNvCxnSpPr>
          <p:nvPr/>
        </p:nvCxnSpPr>
        <p:spPr>
          <a:xfrm flipH="1">
            <a:off x="5093676" y="2013032"/>
            <a:ext cx="218784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5946785" y="212053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stCxn id="58" idx="5"/>
            <a:endCxn id="63" idx="1"/>
          </p:cNvCxnSpPr>
          <p:nvPr/>
        </p:nvCxnSpPr>
        <p:spPr>
          <a:xfrm>
            <a:off x="5840651" y="2013032"/>
            <a:ext cx="215526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31" idx="4"/>
            <a:endCxn id="38" idx="2"/>
          </p:cNvCxnSpPr>
          <p:nvPr/>
        </p:nvCxnSpPr>
        <p:spPr>
          <a:xfrm rot="16200000" flipH="1">
            <a:off x="1843271" y="2118947"/>
            <a:ext cx="367048" cy="370229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56" idx="2"/>
            <a:endCxn id="58" idx="0"/>
          </p:cNvCxnSpPr>
          <p:nvPr/>
        </p:nvCxnSpPr>
        <p:spPr>
          <a:xfrm rot="10800000" flipV="1">
            <a:off x="5576557" y="1019394"/>
            <a:ext cx="373487" cy="367048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553385" y="1747050"/>
            <a:ext cx="695457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678400" y="652346"/>
            <a:ext cx="746975" cy="7340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5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10425375" y="138644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8931425" y="138644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>
            <a:stCxn id="71" idx="3"/>
            <a:endCxn id="73" idx="7"/>
          </p:cNvCxnSpPr>
          <p:nvPr/>
        </p:nvCxnSpPr>
        <p:spPr>
          <a:xfrm flipH="1">
            <a:off x="9569008" y="1278936"/>
            <a:ext cx="218784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1" idx="5"/>
            <a:endCxn id="72" idx="1"/>
          </p:cNvCxnSpPr>
          <p:nvPr/>
        </p:nvCxnSpPr>
        <p:spPr>
          <a:xfrm>
            <a:off x="10315983" y="1278936"/>
            <a:ext cx="218784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8184450" y="212053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3" idx="3"/>
            <a:endCxn id="76" idx="7"/>
          </p:cNvCxnSpPr>
          <p:nvPr/>
        </p:nvCxnSpPr>
        <p:spPr>
          <a:xfrm flipH="1">
            <a:off x="8822033" y="2013032"/>
            <a:ext cx="218784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9675142" y="212053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73" idx="5"/>
            <a:endCxn id="78" idx="1"/>
          </p:cNvCxnSpPr>
          <p:nvPr/>
        </p:nvCxnSpPr>
        <p:spPr>
          <a:xfrm>
            <a:off x="9569008" y="2013032"/>
            <a:ext cx="215526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87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2215168" y="652346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5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62143" y="138644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468193" y="138644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28" idx="3"/>
            <a:endCxn id="31" idx="7"/>
          </p:cNvCxnSpPr>
          <p:nvPr/>
        </p:nvCxnSpPr>
        <p:spPr>
          <a:xfrm flipH="1">
            <a:off x="2105776" y="1278936"/>
            <a:ext cx="218784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5"/>
            <a:endCxn id="30" idx="1"/>
          </p:cNvCxnSpPr>
          <p:nvPr/>
        </p:nvCxnSpPr>
        <p:spPr>
          <a:xfrm>
            <a:off x="2852751" y="1278936"/>
            <a:ext cx="218784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21218" y="212053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31" idx="3"/>
            <a:endCxn id="18" idx="7"/>
          </p:cNvCxnSpPr>
          <p:nvPr/>
        </p:nvCxnSpPr>
        <p:spPr>
          <a:xfrm flipH="1">
            <a:off x="1358801" y="2013032"/>
            <a:ext cx="218784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211910" y="2120538"/>
            <a:ext cx="746975" cy="7340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3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39" name="Straight Arrow Connector 38"/>
          <p:cNvCxnSpPr>
            <a:stCxn id="31" idx="5"/>
            <a:endCxn id="38" idx="1"/>
          </p:cNvCxnSpPr>
          <p:nvPr/>
        </p:nvCxnSpPr>
        <p:spPr>
          <a:xfrm>
            <a:off x="2105776" y="2013032"/>
            <a:ext cx="215526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825028" y="1747050"/>
            <a:ext cx="695457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950043" y="652346"/>
            <a:ext cx="746975" cy="7340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3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6697018" y="1386442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0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203068" y="1386442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59" name="Straight Arrow Connector 58"/>
          <p:cNvCxnSpPr>
            <a:stCxn id="56" idx="3"/>
            <a:endCxn id="58" idx="7"/>
          </p:cNvCxnSpPr>
          <p:nvPr/>
        </p:nvCxnSpPr>
        <p:spPr>
          <a:xfrm flipH="1">
            <a:off x="5840651" y="1278936"/>
            <a:ext cx="218784" cy="2150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6" idx="5"/>
            <a:endCxn id="57" idx="1"/>
          </p:cNvCxnSpPr>
          <p:nvPr/>
        </p:nvCxnSpPr>
        <p:spPr>
          <a:xfrm>
            <a:off x="6587626" y="1278936"/>
            <a:ext cx="218784" cy="2150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456093" y="212053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58" idx="3"/>
            <a:endCxn id="61" idx="7"/>
          </p:cNvCxnSpPr>
          <p:nvPr/>
        </p:nvCxnSpPr>
        <p:spPr>
          <a:xfrm flipH="1">
            <a:off x="5093676" y="2013032"/>
            <a:ext cx="218784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28" idx="2"/>
            <a:endCxn id="38" idx="2"/>
          </p:cNvCxnSpPr>
          <p:nvPr/>
        </p:nvCxnSpPr>
        <p:spPr>
          <a:xfrm rot="10800000" flipV="1">
            <a:off x="2211910" y="1019394"/>
            <a:ext cx="3258" cy="1468192"/>
          </a:xfrm>
          <a:prstGeom prst="curvedConnector3">
            <a:avLst>
              <a:gd name="adj1" fmla="val 28067495"/>
            </a:avLst>
          </a:prstGeom>
          <a:ln w="28575">
            <a:solidFill>
              <a:srgbClr val="FF000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56" idx="2"/>
            <a:endCxn id="58" idx="0"/>
          </p:cNvCxnSpPr>
          <p:nvPr/>
        </p:nvCxnSpPr>
        <p:spPr>
          <a:xfrm rot="10800000" flipV="1">
            <a:off x="5576557" y="1019394"/>
            <a:ext cx="373487" cy="367048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553385" y="1747050"/>
            <a:ext cx="695457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678400" y="65234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10425375" y="138644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8931425" y="1386442"/>
            <a:ext cx="746975" cy="7340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3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74" name="Straight Arrow Connector 73"/>
          <p:cNvCxnSpPr>
            <a:stCxn id="71" idx="3"/>
            <a:endCxn id="73" idx="7"/>
          </p:cNvCxnSpPr>
          <p:nvPr/>
        </p:nvCxnSpPr>
        <p:spPr>
          <a:xfrm flipH="1">
            <a:off x="9569008" y="1278936"/>
            <a:ext cx="218784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1" idx="5"/>
            <a:endCxn id="72" idx="1"/>
          </p:cNvCxnSpPr>
          <p:nvPr/>
        </p:nvCxnSpPr>
        <p:spPr>
          <a:xfrm>
            <a:off x="10315983" y="1278936"/>
            <a:ext cx="218784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8184450" y="212053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3" idx="3"/>
            <a:endCxn id="76" idx="7"/>
          </p:cNvCxnSpPr>
          <p:nvPr/>
        </p:nvCxnSpPr>
        <p:spPr>
          <a:xfrm flipH="1">
            <a:off x="8822033" y="2013032"/>
            <a:ext cx="218784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18864037">
            <a:off x="5238707" y="855316"/>
            <a:ext cx="68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 &gt; 0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68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val 70"/>
          <p:cNvSpPr/>
          <p:nvPr/>
        </p:nvSpPr>
        <p:spPr>
          <a:xfrm>
            <a:off x="2420565" y="50430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3167540" y="123840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1673590" y="123840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>
            <a:stCxn id="71" idx="3"/>
            <a:endCxn id="73" idx="7"/>
          </p:cNvCxnSpPr>
          <p:nvPr/>
        </p:nvCxnSpPr>
        <p:spPr>
          <a:xfrm flipH="1">
            <a:off x="2311173" y="1130897"/>
            <a:ext cx="218784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1" idx="5"/>
            <a:endCxn id="72" idx="1"/>
          </p:cNvCxnSpPr>
          <p:nvPr/>
        </p:nvCxnSpPr>
        <p:spPr>
          <a:xfrm>
            <a:off x="3058148" y="1130897"/>
            <a:ext cx="218784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926615" y="197249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3" idx="3"/>
            <a:endCxn id="76" idx="7"/>
          </p:cNvCxnSpPr>
          <p:nvPr/>
        </p:nvCxnSpPr>
        <p:spPr>
          <a:xfrm flipH="1">
            <a:off x="1564198" y="1864993"/>
            <a:ext cx="218784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417307" y="197249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73" idx="5"/>
            <a:endCxn id="78" idx="1"/>
          </p:cNvCxnSpPr>
          <p:nvPr/>
        </p:nvCxnSpPr>
        <p:spPr>
          <a:xfrm>
            <a:off x="2311173" y="1864993"/>
            <a:ext cx="215526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086009"/>
              </p:ext>
            </p:extLst>
          </p:nvPr>
        </p:nvGraphicFramePr>
        <p:xfrm>
          <a:off x="5180415" y="1214677"/>
          <a:ext cx="5547685" cy="781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537"/>
                <a:gridCol w="1109537"/>
                <a:gridCol w="1109537"/>
                <a:gridCol w="1109537"/>
                <a:gridCol w="1109537"/>
              </a:tblGrid>
              <a:tr h="781548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Oval 47"/>
          <p:cNvSpPr/>
          <p:nvPr/>
        </p:nvSpPr>
        <p:spPr>
          <a:xfrm>
            <a:off x="5353768" y="123840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578830" y="123840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483976" y="123840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48" idx="6"/>
          </p:cNvCxnSpPr>
          <p:nvPr/>
        </p:nvCxnSpPr>
        <p:spPr>
          <a:xfrm>
            <a:off x="6100743" y="1605451"/>
            <a:ext cx="4189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8709038" y="123840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95612" y="123840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7" name="Curved Connector 26"/>
          <p:cNvCxnSpPr>
            <a:stCxn id="48" idx="0"/>
            <a:endCxn id="49" idx="1"/>
          </p:cNvCxnSpPr>
          <p:nvPr/>
        </p:nvCxnSpPr>
        <p:spPr>
          <a:xfrm rot="16200000" flipH="1">
            <a:off x="6653986" y="311673"/>
            <a:ext cx="107506" cy="1960966"/>
          </a:xfrm>
          <a:prstGeom prst="curvedConnector3">
            <a:avLst>
              <a:gd name="adj1" fmla="val -2126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50" idx="5"/>
            <a:endCxn id="53" idx="4"/>
          </p:cNvCxnSpPr>
          <p:nvPr/>
        </p:nvCxnSpPr>
        <p:spPr>
          <a:xfrm rot="16200000" flipH="1">
            <a:off x="8048289" y="938262"/>
            <a:ext cx="107506" cy="1960967"/>
          </a:xfrm>
          <a:prstGeom prst="curvedConnector3">
            <a:avLst>
              <a:gd name="adj1" fmla="val 3126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50" idx="4"/>
            <a:endCxn id="55" idx="4"/>
          </p:cNvCxnSpPr>
          <p:nvPr/>
        </p:nvCxnSpPr>
        <p:spPr>
          <a:xfrm rot="16200000" flipH="1">
            <a:off x="8513282" y="316681"/>
            <a:ext cx="12700" cy="3311636"/>
          </a:xfrm>
          <a:prstGeom prst="curvedConnector3">
            <a:avLst>
              <a:gd name="adj1" fmla="val 31183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2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84</Words>
  <Application>Microsoft Office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Niema Moshiri</cp:lastModifiedBy>
  <cp:revision>53</cp:revision>
  <dcterms:created xsi:type="dcterms:W3CDTF">2016-06-13T21:56:19Z</dcterms:created>
  <dcterms:modified xsi:type="dcterms:W3CDTF">2016-07-24T23:04:36Z</dcterms:modified>
</cp:coreProperties>
</file>