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8" r:id="rId6"/>
    <p:sldId id="269" r:id="rId7"/>
    <p:sldId id="271" r:id="rId8"/>
    <p:sldId id="272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56" d="100"/>
          <a:sy n="156" d="100"/>
        </p:scale>
        <p:origin x="128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5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21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6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9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0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4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7EA4-5A45-2B4C-AEBA-0A02CA6D9FC9}" type="datetimeFigureOut">
              <a:rPr lang="en-US" smtClean="0"/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A878B-3A2E-3141-824F-F56BCA9C2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810367" y="1161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cxnSp>
        <p:nvCxnSpPr>
          <p:cNvPr id="6" name="Straight Connector 5"/>
          <p:cNvCxnSpPr>
            <a:stCxn id="5" idx="6"/>
            <a:endCxn id="30" idx="1"/>
          </p:cNvCxnSpPr>
          <p:nvPr/>
        </p:nvCxnSpPr>
        <p:spPr>
          <a:xfrm>
            <a:off x="2457531" y="1485152"/>
            <a:ext cx="1118645" cy="76123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0065" y="1574612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218867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2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10367" y="247519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3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481401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4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834237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6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66031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35" name="Straight Connector 34"/>
          <p:cNvCxnSpPr>
            <a:stCxn id="31" idx="7"/>
            <a:endCxn id="30" idx="4"/>
          </p:cNvCxnSpPr>
          <p:nvPr/>
        </p:nvCxnSpPr>
        <p:spPr>
          <a:xfrm flipV="1">
            <a:off x="3386626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2" idx="6"/>
            <a:endCxn id="31" idx="2"/>
          </p:cNvCxnSpPr>
          <p:nvPr/>
        </p:nvCxnSpPr>
        <p:spPr>
          <a:xfrm>
            <a:off x="1513195" y="4045936"/>
            <a:ext cx="1321042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2" idx="7"/>
            <a:endCxn id="29" idx="3"/>
          </p:cNvCxnSpPr>
          <p:nvPr/>
        </p:nvCxnSpPr>
        <p:spPr>
          <a:xfrm flipV="1">
            <a:off x="1418420" y="3027582"/>
            <a:ext cx="486722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9" idx="5"/>
            <a:endCxn id="31" idx="1"/>
          </p:cNvCxnSpPr>
          <p:nvPr/>
        </p:nvCxnSpPr>
        <p:spPr>
          <a:xfrm>
            <a:off x="2362756" y="3027582"/>
            <a:ext cx="566256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9" idx="6"/>
            <a:endCxn id="30" idx="2"/>
          </p:cNvCxnSpPr>
          <p:nvPr/>
        </p:nvCxnSpPr>
        <p:spPr>
          <a:xfrm flipV="1">
            <a:off x="2457531" y="2475193"/>
            <a:ext cx="1023870" cy="32358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8" idx="7"/>
          </p:cNvCxnSpPr>
          <p:nvPr/>
        </p:nvCxnSpPr>
        <p:spPr>
          <a:xfrm flipV="1">
            <a:off x="771256" y="1554582"/>
            <a:ext cx="1039111" cy="69180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8" idx="6"/>
            <a:endCxn id="29" idx="2"/>
          </p:cNvCxnSpPr>
          <p:nvPr/>
        </p:nvCxnSpPr>
        <p:spPr>
          <a:xfrm>
            <a:off x="866031" y="2475193"/>
            <a:ext cx="944336" cy="32358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32" idx="1"/>
            <a:endCxn id="28" idx="4"/>
          </p:cNvCxnSpPr>
          <p:nvPr/>
        </p:nvCxnSpPr>
        <p:spPr>
          <a:xfrm flipH="1" flipV="1">
            <a:off x="542449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" idx="4"/>
            <a:endCxn id="29" idx="0"/>
          </p:cNvCxnSpPr>
          <p:nvPr/>
        </p:nvCxnSpPr>
        <p:spPr>
          <a:xfrm>
            <a:off x="2133949" y="1808734"/>
            <a:ext cx="0" cy="6664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481401" y="3324201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834237" y="2218278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128824" y="1554582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152592" y="2290527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2001035" y="4058396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701323" y="3168356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1369134" y="316900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565161" y="332140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2133949" y="192391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6276565" y="116157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1</a:t>
            </a:r>
          </a:p>
        </p:txBody>
      </p:sp>
      <p:sp>
        <p:nvSpPr>
          <p:cNvPr id="75" name="Oval 74"/>
          <p:cNvSpPr/>
          <p:nvPr/>
        </p:nvSpPr>
        <p:spPr>
          <a:xfrm>
            <a:off x="4685065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2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6276565" y="247519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3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7947599" y="2151611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4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7300435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6</a:t>
            </a:r>
            <a:endParaRPr lang="en-US" sz="27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332229" y="3722354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700" dirty="0">
                <a:solidFill>
                  <a:schemeClr val="tx1"/>
                </a:solidFill>
                <a:latin typeface="Calibri"/>
              </a:rPr>
              <a:t>5</a:t>
            </a:r>
          </a:p>
        </p:txBody>
      </p:sp>
      <p:cxnSp>
        <p:nvCxnSpPr>
          <p:cNvPr id="80" name="Straight Connector 79"/>
          <p:cNvCxnSpPr>
            <a:stCxn id="78" idx="7"/>
            <a:endCxn id="77" idx="4"/>
          </p:cNvCxnSpPr>
          <p:nvPr/>
        </p:nvCxnSpPr>
        <p:spPr>
          <a:xfrm flipV="1">
            <a:off x="7852824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76" idx="5"/>
            <a:endCxn id="78" idx="1"/>
          </p:cNvCxnSpPr>
          <p:nvPr/>
        </p:nvCxnSpPr>
        <p:spPr>
          <a:xfrm>
            <a:off x="6828954" y="3027582"/>
            <a:ext cx="566256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5" idx="6"/>
            <a:endCxn id="76" idx="2"/>
          </p:cNvCxnSpPr>
          <p:nvPr/>
        </p:nvCxnSpPr>
        <p:spPr>
          <a:xfrm>
            <a:off x="5332229" y="2475193"/>
            <a:ext cx="944336" cy="32358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79" idx="1"/>
            <a:endCxn id="75" idx="4"/>
          </p:cNvCxnSpPr>
          <p:nvPr/>
        </p:nvCxnSpPr>
        <p:spPr>
          <a:xfrm flipH="1" flipV="1">
            <a:off x="5008647" y="2798775"/>
            <a:ext cx="418357" cy="101835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74" idx="4"/>
            <a:endCxn id="76" idx="0"/>
          </p:cNvCxnSpPr>
          <p:nvPr/>
        </p:nvCxnSpPr>
        <p:spPr>
          <a:xfrm>
            <a:off x="6600147" y="1808734"/>
            <a:ext cx="0" cy="6664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947599" y="3324201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618790" y="2290527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167521" y="3168356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5031359" y="3321409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6600147" y="1923914"/>
            <a:ext cx="26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77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v2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58" name="Straight Connector 57"/>
          <p:cNvCxnSpPr>
            <a:stCxn id="28" idx="0"/>
            <a:endCxn id="18" idx="2"/>
          </p:cNvCxnSpPr>
          <p:nvPr/>
        </p:nvCxnSpPr>
        <p:spPr>
          <a:xfrm flipV="1">
            <a:off x="3086536" y="1532715"/>
            <a:ext cx="875408" cy="5241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v0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v5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v4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v1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v6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v3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8" idx="6"/>
            <a:endCxn id="23" idx="2"/>
          </p:cNvCxnSpPr>
          <p:nvPr/>
        </p:nvCxnSpPr>
        <p:spPr>
          <a:xfrm>
            <a:off x="3410118" y="2380418"/>
            <a:ext cx="1732686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7"/>
            <a:endCxn id="23" idx="3"/>
          </p:cNvCxnSpPr>
          <p:nvPr/>
        </p:nvCxnSpPr>
        <p:spPr>
          <a:xfrm flipV="1">
            <a:off x="4514333" y="2609225"/>
            <a:ext cx="723246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7"/>
            <a:endCxn id="21" idx="3"/>
          </p:cNvCxnSpPr>
          <p:nvPr/>
        </p:nvCxnSpPr>
        <p:spPr>
          <a:xfrm flipV="1">
            <a:off x="5695193" y="1761522"/>
            <a:ext cx="567114" cy="39008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v2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v0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v5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v4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v1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v6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v3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7"/>
            <a:endCxn id="23" idx="3"/>
          </p:cNvCxnSpPr>
          <p:nvPr/>
        </p:nvCxnSpPr>
        <p:spPr>
          <a:xfrm flipV="1">
            <a:off x="4514333" y="2609225"/>
            <a:ext cx="723246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7"/>
            <a:endCxn id="21" idx="3"/>
          </p:cNvCxnSpPr>
          <p:nvPr/>
        </p:nvCxnSpPr>
        <p:spPr>
          <a:xfrm flipV="1">
            <a:off x="5695193" y="1761522"/>
            <a:ext cx="567114" cy="39008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49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v2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v0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v5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v4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v1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v6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v3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9" idx="7"/>
            <a:endCxn id="23" idx="3"/>
          </p:cNvCxnSpPr>
          <p:nvPr/>
        </p:nvCxnSpPr>
        <p:spPr>
          <a:xfrm flipV="1">
            <a:off x="4514333" y="2609225"/>
            <a:ext cx="723246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4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v2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58" name="Straight Connector 57"/>
          <p:cNvCxnSpPr>
            <a:stCxn id="28" idx="0"/>
            <a:endCxn id="18" idx="2"/>
          </p:cNvCxnSpPr>
          <p:nvPr/>
        </p:nvCxnSpPr>
        <p:spPr>
          <a:xfrm flipV="1">
            <a:off x="3086536" y="1532715"/>
            <a:ext cx="875408" cy="5241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v0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v5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v4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v1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v6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v3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7" name="Straight Connector 36"/>
          <p:cNvCxnSpPr>
            <a:stCxn id="18" idx="6"/>
            <a:endCxn id="21" idx="2"/>
          </p:cNvCxnSpPr>
          <p:nvPr/>
        </p:nvCxnSpPr>
        <p:spPr>
          <a:xfrm>
            <a:off x="4609108" y="1532715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9" idx="6"/>
            <a:endCxn id="22" idx="2"/>
          </p:cNvCxnSpPr>
          <p:nvPr/>
        </p:nvCxnSpPr>
        <p:spPr>
          <a:xfrm>
            <a:off x="4609108" y="3398772"/>
            <a:ext cx="1558424" cy="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3" idx="5"/>
            <a:endCxn id="22" idx="1"/>
          </p:cNvCxnSpPr>
          <p:nvPr/>
        </p:nvCxnSpPr>
        <p:spPr>
          <a:xfrm>
            <a:off x="5695193" y="2609225"/>
            <a:ext cx="567114" cy="560740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85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276295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v2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58" name="Straight Connector 57"/>
          <p:cNvCxnSpPr>
            <a:stCxn id="28" idx="0"/>
            <a:endCxn id="18" idx="2"/>
          </p:cNvCxnSpPr>
          <p:nvPr/>
        </p:nvCxnSpPr>
        <p:spPr>
          <a:xfrm flipV="1">
            <a:off x="3086536" y="1532715"/>
            <a:ext cx="875408" cy="524121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961944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v0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3961944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v5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747083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v4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6167532" y="1209133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v1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167532" y="3075190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v6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142804" y="2056836"/>
            <a:ext cx="647164" cy="647164"/>
          </a:xfrm>
          <a:prstGeom prst="ellipse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9" tIns="34289" rIns="68579" bIns="34289" rtlCol="0" anchor="ctr"/>
          <a:lstStyle/>
          <a:p>
            <a:pPr algn="ctr" defTabSz="685783"/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v3</a:t>
            </a:r>
            <a:endParaRPr lang="en-US" sz="24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3" name="Straight Connector 32"/>
          <p:cNvCxnSpPr>
            <a:stCxn id="28" idx="4"/>
            <a:endCxn id="19" idx="2"/>
          </p:cNvCxnSpPr>
          <p:nvPr/>
        </p:nvCxnSpPr>
        <p:spPr>
          <a:xfrm>
            <a:off x="3086536" y="2704000"/>
            <a:ext cx="875408" cy="694772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2" idx="6"/>
            <a:endCxn id="20" idx="3"/>
          </p:cNvCxnSpPr>
          <p:nvPr/>
        </p:nvCxnSpPr>
        <p:spPr>
          <a:xfrm flipV="1">
            <a:off x="6814696" y="2609225"/>
            <a:ext cx="750913" cy="789547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endCxn id="20" idx="1"/>
          </p:cNvCxnSpPr>
          <p:nvPr/>
        </p:nvCxnSpPr>
        <p:spPr>
          <a:xfrm>
            <a:off x="6814696" y="1532715"/>
            <a:ext cx="750913" cy="61889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3" idx="7"/>
            <a:endCxn id="21" idx="3"/>
          </p:cNvCxnSpPr>
          <p:nvPr/>
        </p:nvCxnSpPr>
        <p:spPr>
          <a:xfrm flipV="1">
            <a:off x="5695193" y="1761522"/>
            <a:ext cx="567114" cy="39008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12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2182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32044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202182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2044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6"/>
            <a:endCxn id="3" idx="2"/>
          </p:cNvCxnSpPr>
          <p:nvPr/>
        </p:nvCxnSpPr>
        <p:spPr>
          <a:xfrm>
            <a:off x="2768796" y="208138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5"/>
            <a:endCxn id="5" idx="1"/>
          </p:cNvCxnSpPr>
          <p:nvPr/>
        </p:nvCxnSpPr>
        <p:spPr>
          <a:xfrm>
            <a:off x="2659404" y="2340926"/>
            <a:ext cx="770429" cy="7022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4" idx="0"/>
          </p:cNvCxnSpPr>
          <p:nvPr/>
        </p:nvCxnSpPr>
        <p:spPr>
          <a:xfrm>
            <a:off x="239530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768796" y="330273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4"/>
            <a:endCxn id="5" idx="0"/>
          </p:cNvCxnSpPr>
          <p:nvPr/>
        </p:nvCxnSpPr>
        <p:spPr>
          <a:xfrm>
            <a:off x="369392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1767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1629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1767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1629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6"/>
            <a:endCxn id="15" idx="2"/>
          </p:cNvCxnSpPr>
          <p:nvPr/>
        </p:nvCxnSpPr>
        <p:spPr>
          <a:xfrm>
            <a:off x="5564653" y="209134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6" idx="0"/>
          </p:cNvCxnSpPr>
          <p:nvPr/>
        </p:nvCxnSpPr>
        <p:spPr>
          <a:xfrm>
            <a:off x="5191166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17" idx="2"/>
          </p:cNvCxnSpPr>
          <p:nvPr/>
        </p:nvCxnSpPr>
        <p:spPr>
          <a:xfrm>
            <a:off x="5564653" y="331268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17" idx="0"/>
          </p:cNvCxnSpPr>
          <p:nvPr/>
        </p:nvCxnSpPr>
        <p:spPr>
          <a:xfrm>
            <a:off x="6489786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5"/>
            <a:endCxn id="16" idx="1"/>
          </p:cNvCxnSpPr>
          <p:nvPr/>
        </p:nvCxnSpPr>
        <p:spPr>
          <a:xfrm>
            <a:off x="3958024" y="2340926"/>
            <a:ext cx="969046" cy="71221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5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02182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3320441" y="1714336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" name="Oval 3"/>
          <p:cNvSpPr/>
          <p:nvPr/>
        </p:nvSpPr>
        <p:spPr>
          <a:xfrm>
            <a:off x="202182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320441" y="293568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6"/>
            <a:endCxn id="3" idx="2"/>
          </p:cNvCxnSpPr>
          <p:nvPr/>
        </p:nvCxnSpPr>
        <p:spPr>
          <a:xfrm>
            <a:off x="2768796" y="2081384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" idx="4"/>
            <a:endCxn id="4" idx="0"/>
          </p:cNvCxnSpPr>
          <p:nvPr/>
        </p:nvCxnSpPr>
        <p:spPr>
          <a:xfrm>
            <a:off x="2395309" y="2448432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  <a:endCxn id="5" idx="2"/>
          </p:cNvCxnSpPr>
          <p:nvPr/>
        </p:nvCxnSpPr>
        <p:spPr>
          <a:xfrm>
            <a:off x="2768796" y="330273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81767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16298" y="1724292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81767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16298" y="2945638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4" idx="6"/>
            <a:endCxn id="15" idx="2"/>
          </p:cNvCxnSpPr>
          <p:nvPr/>
        </p:nvCxnSpPr>
        <p:spPr>
          <a:xfrm>
            <a:off x="5564653" y="2091340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4"/>
            <a:endCxn id="16" idx="0"/>
          </p:cNvCxnSpPr>
          <p:nvPr/>
        </p:nvCxnSpPr>
        <p:spPr>
          <a:xfrm>
            <a:off x="5191166" y="2458388"/>
            <a:ext cx="0" cy="48725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6"/>
            <a:endCxn id="17" idx="2"/>
          </p:cNvCxnSpPr>
          <p:nvPr/>
        </p:nvCxnSpPr>
        <p:spPr>
          <a:xfrm>
            <a:off x="5564653" y="3312686"/>
            <a:ext cx="55164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" idx="5"/>
            <a:endCxn id="16" idx="1"/>
          </p:cNvCxnSpPr>
          <p:nvPr/>
        </p:nvCxnSpPr>
        <p:spPr>
          <a:xfrm>
            <a:off x="3958024" y="2340926"/>
            <a:ext cx="969046" cy="71221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13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746257" y="496141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1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723344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223331" y="278486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4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757670" y="2767709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5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0"/>
            <a:endCxn id="7" idx="4"/>
          </p:cNvCxnSpPr>
          <p:nvPr/>
        </p:nvCxnSpPr>
        <p:spPr>
          <a:xfrm flipV="1">
            <a:off x="4119745" y="3501805"/>
            <a:ext cx="11413" cy="145961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3"/>
            <a:endCxn id="6" idx="7"/>
          </p:cNvCxnSpPr>
          <p:nvPr/>
        </p:nvCxnSpPr>
        <p:spPr>
          <a:xfrm flipH="1">
            <a:off x="1860914" y="1297737"/>
            <a:ext cx="1971822" cy="159463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1"/>
            <a:endCxn id="6" idx="5"/>
          </p:cNvCxnSpPr>
          <p:nvPr/>
        </p:nvCxnSpPr>
        <p:spPr>
          <a:xfrm flipH="1" flipV="1">
            <a:off x="1860914" y="3411459"/>
            <a:ext cx="1994735" cy="16574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6" idx="6"/>
          </p:cNvCxnSpPr>
          <p:nvPr/>
        </p:nvCxnSpPr>
        <p:spPr>
          <a:xfrm flipH="1">
            <a:off x="1970306" y="3134757"/>
            <a:ext cx="1787364" cy="1716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4"/>
            <a:endCxn id="7" idx="0"/>
          </p:cNvCxnSpPr>
          <p:nvPr/>
        </p:nvCxnSpPr>
        <p:spPr>
          <a:xfrm>
            <a:off x="4096832" y="1405243"/>
            <a:ext cx="34326" cy="1362466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240522" y="6711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/>
          <p:cNvSpPr/>
          <p:nvPr/>
        </p:nvSpPr>
        <p:spPr>
          <a:xfrm>
            <a:off x="6244653" y="2750547"/>
            <a:ext cx="746975" cy="73409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6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  <a:endCxn id="7" idx="7"/>
          </p:cNvCxnSpPr>
          <p:nvPr/>
        </p:nvCxnSpPr>
        <p:spPr>
          <a:xfrm flipH="1">
            <a:off x="4395253" y="1297737"/>
            <a:ext cx="1954661" cy="157747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6"/>
            <a:endCxn id="13" idx="2"/>
          </p:cNvCxnSpPr>
          <p:nvPr/>
        </p:nvCxnSpPr>
        <p:spPr>
          <a:xfrm>
            <a:off x="4470319" y="1038195"/>
            <a:ext cx="17702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4"/>
            <a:endCxn id="14" idx="0"/>
          </p:cNvCxnSpPr>
          <p:nvPr/>
        </p:nvCxnSpPr>
        <p:spPr>
          <a:xfrm>
            <a:off x="6614010" y="1405243"/>
            <a:ext cx="4131" cy="1345304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2"/>
            <a:endCxn id="7" idx="6"/>
          </p:cNvCxnSpPr>
          <p:nvPr/>
        </p:nvCxnSpPr>
        <p:spPr>
          <a:xfrm flipH="1">
            <a:off x="4504645" y="3117595"/>
            <a:ext cx="1740008" cy="17162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85650" y="3947050"/>
            <a:ext cx="65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51298" y="1784754"/>
            <a:ext cx="75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E15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351300" y="4187305"/>
            <a:ext cx="53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A6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992301" y="615749"/>
            <a:ext cx="68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550628" y="1819075"/>
            <a:ext cx="56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F11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957974" y="1662575"/>
            <a:ext cx="6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G12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62345" y="1885670"/>
            <a:ext cx="48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I2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2439" y="3157640"/>
            <a:ext cx="60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D13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38936" y="2745774"/>
            <a:ext cx="6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0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</TotalTime>
  <Words>93</Words>
  <Application>Microsoft Macintosh PowerPoint</Application>
  <PresentationFormat>On-screen Show (4:3)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Brain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Izhikevich</dc:creator>
  <cp:lastModifiedBy>Liz Izhikevich</cp:lastModifiedBy>
  <cp:revision>8</cp:revision>
  <dcterms:created xsi:type="dcterms:W3CDTF">2016-08-04T01:41:09Z</dcterms:created>
  <dcterms:modified xsi:type="dcterms:W3CDTF">2016-08-05T00:50:30Z</dcterms:modified>
</cp:coreProperties>
</file>