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99" d="100"/>
          <a:sy n="99" d="100"/>
        </p:scale>
        <p:origin x="200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1419-1986-3443-8BC6-04B21933777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8286" r="8614" b="25975"/>
          <a:stretch/>
        </p:blipFill>
        <p:spPr>
          <a:xfrm>
            <a:off x="1545465" y="1171976"/>
            <a:ext cx="6362164" cy="3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4" y="334198"/>
            <a:ext cx="24104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pPr algn="ctr"/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1472"/>
              </p:ext>
            </p:extLst>
          </p:nvPr>
        </p:nvGraphicFramePr>
        <p:xfrm>
          <a:off x="1524004" y="1875119"/>
          <a:ext cx="1105647" cy="4560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0038"/>
              </p:ext>
            </p:extLst>
          </p:nvPr>
        </p:nvGraphicFramePr>
        <p:xfrm>
          <a:off x="418357" y="1875118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52513"/>
              </p:ext>
            </p:extLst>
          </p:nvPr>
        </p:nvGraphicFramePr>
        <p:xfrm>
          <a:off x="6188637" y="1875117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3739"/>
              </p:ext>
            </p:extLst>
          </p:nvPr>
        </p:nvGraphicFramePr>
        <p:xfrm>
          <a:off x="7294284" y="1875118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4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7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76072" y="3197412"/>
            <a:ext cx="3260165" cy="9114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76072" y="3077881"/>
            <a:ext cx="32601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76070" y="4216400"/>
            <a:ext cx="3260166" cy="747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76070" y="5325034"/>
            <a:ext cx="3260166" cy="1069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76072" y="5115859"/>
            <a:ext cx="32601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/>
              <a:t>1</a:t>
            </a:r>
            <a:r>
              <a:rPr lang="en-US" sz="2200" i="1" dirty="0" smtClean="0"/>
              <a:t>(k) = k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(3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07525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80282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85099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3760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78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/>
              <a:t>1</a:t>
            </a:r>
            <a:r>
              <a:rPr lang="en-US" sz="2200" i="1" dirty="0" smtClean="0"/>
              <a:t>(k) = k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(3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9732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35680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25368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08106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12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/>
              <a:t>1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(k + 1) % M</a:t>
            </a:r>
            <a:endParaRPr lang="en-US" sz="22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63133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522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65308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7538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/>
              <a:t>1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(k + 1) % M</a:t>
            </a:r>
            <a:endParaRPr lang="en-US" sz="22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5772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01881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84529"/>
              </p:ext>
            </p:extLst>
          </p:nvPr>
        </p:nvGraphicFramePr>
        <p:xfrm>
          <a:off x="6188635" y="1875118"/>
          <a:ext cx="1105647" cy="4683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40634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82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166</Words>
  <Application>Microsoft Macintosh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Alexander N Moshiri</cp:lastModifiedBy>
  <cp:revision>13</cp:revision>
  <dcterms:created xsi:type="dcterms:W3CDTF">2016-09-02T18:44:24Z</dcterms:created>
  <dcterms:modified xsi:type="dcterms:W3CDTF">2016-09-13T19:21:38Z</dcterms:modified>
</cp:coreProperties>
</file>