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0173-A20C-42A6-9F6E-D757D26592D1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0E7F-A608-466F-80C1-65B7805F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549400"/>
            <a:ext cx="2621280" cy="3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1" idx="7"/>
          </p:cNvCxnSpPr>
          <p:nvPr/>
        </p:nvCxnSpPr>
        <p:spPr>
          <a:xfrm flipH="1">
            <a:off x="4121991" y="2043265"/>
            <a:ext cx="1087434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13" idx="1"/>
          </p:cNvCxnSpPr>
          <p:nvPr/>
        </p:nvCxnSpPr>
        <p:spPr>
          <a:xfrm>
            <a:off x="5737616" y="2043265"/>
            <a:ext cx="1196826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84408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25050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2297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199" y="2043265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0" idx="7"/>
          </p:cNvCxnSpPr>
          <p:nvPr/>
        </p:nvCxnSpPr>
        <p:spPr>
          <a:xfrm flipH="1">
            <a:off x="3162311" y="3313799"/>
            <a:ext cx="431489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524728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489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1" idx="5"/>
            <a:endCxn id="24" idx="1"/>
          </p:cNvCxnSpPr>
          <p:nvPr/>
        </p:nvCxnSpPr>
        <p:spPr>
          <a:xfrm>
            <a:off x="4121991" y="3313799"/>
            <a:ext cx="313823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26422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15320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13" idx="3"/>
            <a:endCxn id="38" idx="7"/>
          </p:cNvCxnSpPr>
          <p:nvPr/>
        </p:nvCxnSpPr>
        <p:spPr>
          <a:xfrm flipH="1">
            <a:off x="6492614" y="3313799"/>
            <a:ext cx="441828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855031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5199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41" name="Straight Arrow Connector 40"/>
          <p:cNvCxnSpPr>
            <a:stCxn id="13" idx="5"/>
            <a:endCxn id="42" idx="1"/>
          </p:cNvCxnSpPr>
          <p:nvPr/>
        </p:nvCxnSpPr>
        <p:spPr>
          <a:xfrm>
            <a:off x="7462633" y="3313799"/>
            <a:ext cx="343607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696848" y="39577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5746" y="3313799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26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33374" y="81136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11" idx="7"/>
          </p:cNvCxnSpPr>
          <p:nvPr/>
        </p:nvCxnSpPr>
        <p:spPr>
          <a:xfrm flipH="1">
            <a:off x="5810926" y="1437957"/>
            <a:ext cx="531840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13" idx="1"/>
          </p:cNvCxnSpPr>
          <p:nvPr/>
        </p:nvCxnSpPr>
        <p:spPr>
          <a:xfrm>
            <a:off x="6870957" y="1437957"/>
            <a:ext cx="559243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73343" y="20819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20808" y="20819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5183" y="1437957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7439" y="1437957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1" idx="3"/>
            <a:endCxn id="28" idx="7"/>
          </p:cNvCxnSpPr>
          <p:nvPr/>
        </p:nvCxnSpPr>
        <p:spPr>
          <a:xfrm flipH="1">
            <a:off x="4804393" y="2708491"/>
            <a:ext cx="478342" cy="782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57120" y="270849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1" idx="5"/>
            <a:endCxn id="24" idx="1"/>
          </p:cNvCxnSpPr>
          <p:nvPr/>
        </p:nvCxnSpPr>
        <p:spPr>
          <a:xfrm>
            <a:off x="5810926" y="2708491"/>
            <a:ext cx="478342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79876" y="335243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1068" y="2708491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4166810" y="33837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0" idx="7"/>
          </p:cNvCxnSpPr>
          <p:nvPr/>
        </p:nvCxnSpPr>
        <p:spPr>
          <a:xfrm flipH="1">
            <a:off x="3754514" y="4010337"/>
            <a:ext cx="521688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16931" y="46542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0587" y="4010337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stCxn id="28" idx="5"/>
            <a:endCxn id="33" idx="1"/>
          </p:cNvCxnSpPr>
          <p:nvPr/>
        </p:nvCxnSpPr>
        <p:spPr>
          <a:xfrm>
            <a:off x="4804393" y="4010337"/>
            <a:ext cx="478342" cy="751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73343" y="46542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94535" y="4010337"/>
            <a:ext cx="31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34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66574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4423297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4423297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129081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2048368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2048368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2416199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82704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8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5</cp:revision>
  <dcterms:created xsi:type="dcterms:W3CDTF">2016-06-13T22:07:01Z</dcterms:created>
  <dcterms:modified xsi:type="dcterms:W3CDTF">2016-09-05T22:27:54Z</dcterms:modified>
</cp:coreProperties>
</file>