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D3546EE-642F-4F98-AAEC-8FB077A71363}">
  <a:tblStyle styleId="{8D3546EE-642F-4F98-AAEC-8FB077A71363}" styleName="Table_0"/>
  <a:tblStyle styleId="{16A8CEC2-7EFC-4DD5-A65F-B6078378D7C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2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1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7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8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8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2" y="1076326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85" name="Shape 85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90" name="Shape 90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(22) = (22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16" name="Shape 21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Shape 21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127810" y="427898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>
            <a:off x="2895600" y="3777935"/>
            <a:ext cx="2354794" cy="7395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Shape 226"/>
          <p:cNvCxnSpPr/>
          <p:nvPr/>
        </p:nvCxnSpPr>
        <p:spPr>
          <a:xfrm flipH="1">
            <a:off x="1524001" y="3371214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(22) = (22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32" name="Shape 23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766630" y="3611189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(17)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2 </a:t>
            </a:r>
          </a:p>
        </p:txBody>
      </p:sp>
      <p:sp>
        <p:nvSpPr>
          <p:cNvPr id="246" name="Shape 24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49" name="Shape 24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766630" y="3611189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55" name="Shape 255"/>
          <p:cNvCxnSpPr/>
          <p:nvPr/>
        </p:nvCxnSpPr>
        <p:spPr>
          <a:xfrm flipH="1" rot="10800000">
            <a:off x="3827455" y="3142569"/>
            <a:ext cx="2208535" cy="6353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6" name="Shape 256"/>
          <p:cNvCxnSpPr/>
          <p:nvPr/>
        </p:nvCxnSpPr>
        <p:spPr>
          <a:xfrm flipH="1">
            <a:off x="6188635" y="2718146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(17)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5 = 2 </a:t>
            </a:r>
          </a:p>
        </p:txBody>
      </p:sp>
      <p:sp>
        <p:nvSpPr>
          <p:cNvPr id="262" name="Shape 26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63" name="Shape 26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127810" y="2943393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(5) = (5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76" name="Shape 27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77" name="Shape 27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Shape 27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79" name="Shape 27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81" name="Shape 28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127810" y="2943393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85" name="Shape 285"/>
          <p:cNvCxnSpPr/>
          <p:nvPr/>
        </p:nvCxnSpPr>
        <p:spPr>
          <a:xfrm rot="10800000">
            <a:off x="2895600" y="2481626"/>
            <a:ext cx="2354794" cy="63148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Shape 286"/>
          <p:cNvCxnSpPr/>
          <p:nvPr/>
        </p:nvCxnSpPr>
        <p:spPr>
          <a:xfrm flipH="1">
            <a:off x="1524001" y="2057202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= (5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92" name="Shape 29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93" name="Shape 29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8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4" name="Shape 29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Shape 29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97" name="Shape 29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66630" y="221667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(0)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1</a:t>
            </a:r>
          </a:p>
        </p:txBody>
      </p:sp>
      <p:sp>
        <p:nvSpPr>
          <p:cNvPr id="306" name="Shape 30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07" name="Shape 30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Shape 30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09" name="Shape 30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Shape 31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11" name="Shape 31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766630" y="221667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15" name="Shape 315"/>
          <p:cNvCxnSpPr/>
          <p:nvPr/>
        </p:nvCxnSpPr>
        <p:spPr>
          <a:xfrm flipH="1">
            <a:off x="6188635" y="2057202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6" name="Shape 316"/>
          <p:cNvCxnSpPr>
            <a:stCxn id="314" idx="3"/>
          </p:cNvCxnSpPr>
          <p:nvPr/>
        </p:nvCxnSpPr>
        <p:spPr>
          <a:xfrm flipH="1" rot="10800000">
            <a:off x="3827454" y="2366684"/>
            <a:ext cx="2208600" cy="11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 = (2</a:t>
            </a:r>
            <a:r>
              <a:rPr baseline="30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% 5 = 1</a:t>
            </a:r>
          </a:p>
        </p:txBody>
      </p:sp>
      <p:sp>
        <p:nvSpPr>
          <p:cNvPr id="322" name="Shape 32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Shape 32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25" name="Shape 32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Shape 32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27" name="Shape 32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127810" y="22237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(12) = (12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36" name="Shape 33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37" name="Shape 33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Shape 33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39" name="Shape 33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Shape 34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41" name="Shape 34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127810" y="22237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cxnSp>
        <p:nvCxnSpPr>
          <p:cNvPr id="345" name="Shape 345"/>
          <p:cNvCxnSpPr/>
          <p:nvPr/>
        </p:nvCxnSpPr>
        <p:spPr>
          <a:xfrm flipH="1">
            <a:off x="1568824" y="3402614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6" name="Shape 346"/>
          <p:cNvCxnSpPr/>
          <p:nvPr/>
        </p:nvCxnSpPr>
        <p:spPr>
          <a:xfrm flipH="1">
            <a:off x="2895600" y="2518144"/>
            <a:ext cx="2350051" cy="12823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(12) = (12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52" name="Shape 35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53" name="Shape 35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4" name="Shape 35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55" name="Shape 35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57" name="Shape 35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629649" y="3578964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(0) = (0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98" name="Shape 98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Shape 100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1" name="Shape 101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Shape 102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3" name="Shape 103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1524001" y="2010036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4 </a:t>
            </a:r>
          </a:p>
        </p:txBody>
      </p:sp>
      <p:sp>
        <p:nvSpPr>
          <p:cNvPr id="366" name="Shape 36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69" name="Shape 36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Shape 37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71" name="Shape 37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629649" y="3578964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3513217" y="3797578"/>
            <a:ext cx="2522772" cy="75914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6" name="Shape 376"/>
          <p:cNvCxnSpPr/>
          <p:nvPr/>
        </p:nvCxnSpPr>
        <p:spPr>
          <a:xfrm flipH="1">
            <a:off x="6188635" y="4073139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(22)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5 = 4 </a:t>
            </a:r>
          </a:p>
        </p:txBody>
      </p:sp>
      <p:sp>
        <p:nvSpPr>
          <p:cNvPr id="382" name="Shape 38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83" name="Shape 38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Shape 38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85" name="Shape 38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Shape 38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87" name="Shape 38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072980" y="429586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(k) = (2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96" name="Shape 39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97" name="Shape 39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Shape 39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Shape 40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01" name="Shape 40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5072980" y="429586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405" name="Shape 405"/>
          <p:cNvCxnSpPr>
            <a:stCxn id="404" idx="1"/>
          </p:cNvCxnSpPr>
          <p:nvPr/>
        </p:nvCxnSpPr>
        <p:spPr>
          <a:xfrm rot="10800000">
            <a:off x="2895580" y="3800572"/>
            <a:ext cx="2177400" cy="756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6" name="Shape 406"/>
          <p:cNvCxnSpPr/>
          <p:nvPr/>
        </p:nvCxnSpPr>
        <p:spPr>
          <a:xfrm flipH="1">
            <a:off x="1585277" y="3376119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(k) = (2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12" name="Shape 41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13" name="Shape 41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Shape 41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15" name="Shape 41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Shape 41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17" name="Shape 41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2629649" y="3559323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1</a:t>
            </a:r>
          </a:p>
        </p:txBody>
      </p:sp>
      <p:sp>
        <p:nvSpPr>
          <p:cNvPr id="426" name="Shape 42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27" name="Shape 42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Shape 42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29" name="Shape 42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0" name="Shape 43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31" name="Shape 43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2629649" y="3559323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cxnSp>
        <p:nvCxnSpPr>
          <p:cNvPr id="435" name="Shape 435"/>
          <p:cNvCxnSpPr/>
          <p:nvPr/>
        </p:nvCxnSpPr>
        <p:spPr>
          <a:xfrm flipH="1" rot="10800000">
            <a:off x="3513217" y="2406029"/>
            <a:ext cx="2522772" cy="139154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6" name="Shape 436"/>
          <p:cNvCxnSpPr/>
          <p:nvPr/>
        </p:nvCxnSpPr>
        <p:spPr>
          <a:xfrm flipH="1">
            <a:off x="6188635" y="2050350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5 = 1</a:t>
            </a:r>
          </a:p>
        </p:txBody>
      </p:sp>
      <p:sp>
        <p:nvSpPr>
          <p:cNvPr id="442" name="Shape 44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43" name="Shape 44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4" name="Shape 44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45" name="Shape 44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Shape 44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5222112" y="2243373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(0) = (0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56" name="Shape 45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57" name="Shape 45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8" name="Shape 45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59" name="Shape 45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Shape 46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61" name="Shape 46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222112" y="2243373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895600" y="2439581"/>
            <a:ext cx="257737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6" name="Shape 466"/>
          <p:cNvCxnSpPr/>
          <p:nvPr/>
        </p:nvCxnSpPr>
        <p:spPr>
          <a:xfrm flipH="1">
            <a:off x="1524001" y="2015158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(0) = (0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72" name="Shape 47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73" name="Shape 47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Shape 47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75" name="Shape 47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Shape 47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77" name="Shape 47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459436" y="221820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81" name="Shape 481"/>
          <p:cNvSpPr/>
          <p:nvPr/>
        </p:nvSpPr>
        <p:spPr>
          <a:xfrm>
            <a:off x="3690473" y="1148040"/>
            <a:ext cx="1919192" cy="1165047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we’ve hit a cycle…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(0) = (0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12" name="Shape 11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7" name="Shape 11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766630" y="2138109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(5)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2</a:t>
            </a:r>
          </a:p>
        </p:txBody>
      </p:sp>
      <p:sp>
        <p:nvSpPr>
          <p:cNvPr id="126" name="Shape 12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530951" y="2138109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35" name="Shape 135"/>
          <p:cNvCxnSpPr>
            <a:stCxn id="134" idx="3"/>
          </p:cNvCxnSpPr>
          <p:nvPr/>
        </p:nvCxnSpPr>
        <p:spPr>
          <a:xfrm>
            <a:off x="3591775" y="2399719"/>
            <a:ext cx="2149200" cy="76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6" name="Shape 136"/>
          <p:cNvCxnSpPr/>
          <p:nvPr/>
        </p:nvCxnSpPr>
        <p:spPr>
          <a:xfrm flipH="1">
            <a:off x="6188635" y="2737785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= (2</a:t>
            </a:r>
            <a:r>
              <a:rPr baseline="30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% 5 = 2</a:t>
            </a:r>
          </a:p>
        </p:txBody>
      </p:sp>
      <p:sp>
        <p:nvSpPr>
          <p:cNvPr id="142" name="Shape 14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127810" y="2864828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(17) = (17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56" name="Shape 15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Shape 16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127810" y="2864828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5" name="Shape 165"/>
          <p:cNvCxnSpPr/>
          <p:nvPr/>
        </p:nvCxnSpPr>
        <p:spPr>
          <a:xfrm flipH="1">
            <a:off x="3052719" y="3139600"/>
            <a:ext cx="2232211" cy="7198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6" name="Shape 166"/>
          <p:cNvCxnSpPr/>
          <p:nvPr/>
        </p:nvCxnSpPr>
        <p:spPr>
          <a:xfrm flipH="1">
            <a:off x="1524001" y="3323019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(17) = (17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72" name="Shape 17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365188" y="3581726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4</a:t>
            </a:r>
          </a:p>
        </p:txBody>
      </p:sp>
      <p:sp>
        <p:nvSpPr>
          <p:cNvPr id="186" name="Shape 18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91" name="Shape 191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65188" y="3581726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95" name="Shape 195"/>
          <p:cNvCxnSpPr/>
          <p:nvPr/>
        </p:nvCxnSpPr>
        <p:spPr>
          <a:xfrm flipH="1">
            <a:off x="6188635" y="4095542"/>
            <a:ext cx="1060824" cy="8488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Shape 196"/>
          <p:cNvCxnSpPr>
            <a:stCxn id="194" idx="3"/>
          </p:cNvCxnSpPr>
          <p:nvPr/>
        </p:nvCxnSpPr>
        <p:spPr>
          <a:xfrm>
            <a:off x="3426012" y="3843336"/>
            <a:ext cx="2610000" cy="723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297042" y="242986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5 = 4</a:t>
            </a:r>
          </a:p>
        </p:txBody>
      </p:sp>
      <p:sp>
        <p:nvSpPr>
          <p:cNvPr id="202" name="Shape 20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1524003" y="140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418356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6188635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{8D3546EE-642F-4F98-AAEC-8FB077A71363}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7294282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{16A8CEC2-7EFC-4DD5-A65F-B6078378D7C8}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07" name="Shape 207"/>
          <p:cNvSpPr txBox="1"/>
          <p:nvPr/>
        </p:nvSpPr>
        <p:spPr>
          <a:xfrm>
            <a:off x="1524003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188635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Insert(0)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127810" y="427898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