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F08FFA4-5AC6-417E-A7BD-F0EDEAB7A152}">
  <a:tblStyle styleId="{AF08FFA4-5AC6-417E-A7BD-F0EDEAB7A15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" name="Shape 7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" name="Shape 8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" name="Shape 8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" name="Shape 8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" name="Shape 9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2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2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143000" y="841771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0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0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5" name="Shape 85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86" name="Shape 86"/>
          <p:cNvCxnSpPr>
            <a:stCxn id="85" idx="6"/>
            <a:endCxn id="84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87" name="Shape 87"/>
          <p:cNvCxnSpPr>
            <a:stCxn id="84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88" name="Shape 88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9" name="Shape 89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90" name="Shape 90"/>
          <p:cNvCxnSpPr>
            <a:stCxn id="84" idx="6"/>
            <a:endCxn id="89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91" name="Shape 91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92" name="Shape 92"/>
          <p:cNvCxnSpPr>
            <a:stCxn id="84" idx="4"/>
            <a:endCxn id="91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93" name="Shape 93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94" name="Shape 94"/>
          <p:cNvCxnSpPr>
            <a:stCxn id="89" idx="6"/>
            <a:endCxn id="93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95" name="Shape 95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96" name="Shape 96"/>
          <p:cNvCxnSpPr>
            <a:endCxn id="95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97" name="Shape 97"/>
          <p:cNvCxnSpPr>
            <a:stCxn id="93" idx="1"/>
            <a:endCxn id="95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98" name="Shape 98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05" name="Shape 105"/>
          <p:cNvCxnSpPr>
            <a:stCxn id="84" idx="7"/>
            <a:endCxn id="95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06" name="Shape 106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107" name="Shape 107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8" name="Shape 108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109" name="Shape 109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0" name="Shape 110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64" name="Shape 364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365" name="Shape 365"/>
          <p:cNvCxnSpPr>
            <a:stCxn id="364" idx="6"/>
            <a:endCxn id="363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66" name="Shape 366"/>
          <p:cNvCxnSpPr>
            <a:stCxn id="363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367" name="Shape 367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68" name="Shape 368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369" name="Shape 369"/>
          <p:cNvCxnSpPr>
            <a:stCxn id="363" idx="6"/>
            <a:endCxn id="368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370" name="Shape 370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371" name="Shape 371"/>
          <p:cNvCxnSpPr>
            <a:stCxn id="363" idx="4"/>
            <a:endCxn id="370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372" name="Shape 372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373" name="Shape 373"/>
          <p:cNvCxnSpPr>
            <a:stCxn id="368" idx="6"/>
            <a:endCxn id="372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374" name="Shape 374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375" name="Shape 375"/>
          <p:cNvCxnSpPr>
            <a:endCxn id="374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76" name="Shape 376"/>
          <p:cNvCxnSpPr>
            <a:stCxn id="372" idx="1"/>
            <a:endCxn id="374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377" name="Shape 377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384" name="Shape 384"/>
          <p:cNvCxnSpPr>
            <a:stCxn id="363" idx="7"/>
            <a:endCxn id="374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385" name="Shape 385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386" name="Shape 386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(5,v2)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(8,v6)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(19,v3)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7" name="Shape 387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388" name="Shape 388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aphicFrame>
        <p:nvGraphicFramePr>
          <p:cNvPr id="389" name="Shape 389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95" name="Shape 395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396" name="Shape 396"/>
          <p:cNvCxnSpPr>
            <a:stCxn id="395" idx="6"/>
            <a:endCxn id="394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97" name="Shape 397"/>
          <p:cNvCxnSpPr>
            <a:stCxn id="394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398" name="Shape 398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99" name="Shape 399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400" name="Shape 400"/>
          <p:cNvCxnSpPr>
            <a:stCxn id="394" idx="6"/>
            <a:endCxn id="399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401" name="Shape 401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402" name="Shape 402"/>
          <p:cNvCxnSpPr>
            <a:stCxn id="394" idx="4"/>
            <a:endCxn id="401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403" name="Shape 403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404" name="Shape 404"/>
          <p:cNvCxnSpPr>
            <a:stCxn id="399" idx="6"/>
            <a:endCxn id="403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405" name="Shape 405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406" name="Shape 406"/>
          <p:cNvCxnSpPr>
            <a:endCxn id="405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07" name="Shape 407"/>
          <p:cNvCxnSpPr>
            <a:stCxn id="403" idx="1"/>
            <a:endCxn id="405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408" name="Shape 408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415" name="Shape 415"/>
          <p:cNvCxnSpPr>
            <a:stCxn id="394" idx="7"/>
            <a:endCxn id="405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416" name="Shape 416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417" name="Shape 417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(5,v2)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(6,v4)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(8,v6)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(19,v3)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18" name="Shape 418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419" name="Shape 419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aphicFrame>
        <p:nvGraphicFramePr>
          <p:cNvPr id="420" name="Shape 420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26" name="Shape 426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427" name="Shape 427"/>
          <p:cNvCxnSpPr>
            <a:stCxn id="426" idx="6"/>
            <a:endCxn id="425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28" name="Shape 428"/>
          <p:cNvCxnSpPr>
            <a:stCxn id="425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429" name="Shape 429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30" name="Shape 430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431" name="Shape 431"/>
          <p:cNvCxnSpPr>
            <a:stCxn id="425" idx="6"/>
            <a:endCxn id="430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432" name="Shape 432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433" name="Shape 433"/>
          <p:cNvCxnSpPr>
            <a:stCxn id="425" idx="4"/>
            <a:endCxn id="432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434" name="Shape 434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435" name="Shape 435"/>
          <p:cNvCxnSpPr>
            <a:stCxn id="430" idx="6"/>
            <a:endCxn id="434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436" name="Shape 436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437" name="Shape 437"/>
          <p:cNvCxnSpPr>
            <a:endCxn id="436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38" name="Shape 438"/>
          <p:cNvCxnSpPr>
            <a:stCxn id="434" idx="1"/>
            <a:endCxn id="436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439" name="Shape 439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446" name="Shape 446"/>
          <p:cNvCxnSpPr>
            <a:stCxn id="425" idx="7"/>
            <a:endCxn id="436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447" name="Shape 447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448" name="Shape 448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(5,v2)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(6,v4)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(8,v6)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(19,v3)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49" name="Shape 449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450" name="Shape 450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aphicFrame>
        <p:nvGraphicFramePr>
          <p:cNvPr id="451" name="Shape 451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57" name="Shape 457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458" name="Shape 458"/>
          <p:cNvCxnSpPr>
            <a:stCxn id="457" idx="6"/>
            <a:endCxn id="456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59" name="Shape 459"/>
          <p:cNvCxnSpPr>
            <a:stCxn id="456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460" name="Shape 460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61" name="Shape 461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462" name="Shape 462"/>
          <p:cNvCxnSpPr>
            <a:stCxn id="456" idx="6"/>
            <a:endCxn id="461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463" name="Shape 463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464" name="Shape 464"/>
          <p:cNvCxnSpPr>
            <a:stCxn id="456" idx="4"/>
            <a:endCxn id="463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465" name="Shape 465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466" name="Shape 466"/>
          <p:cNvCxnSpPr>
            <a:stCxn id="461" idx="6"/>
            <a:endCxn id="465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467" name="Shape 467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468" name="Shape 468"/>
          <p:cNvCxnSpPr>
            <a:endCxn id="467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69" name="Shape 469"/>
          <p:cNvCxnSpPr>
            <a:stCxn id="465" idx="1"/>
            <a:endCxn id="467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470" name="Shape 470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477" name="Shape 477"/>
          <p:cNvCxnSpPr>
            <a:stCxn id="456" idx="7"/>
            <a:endCxn id="467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478" name="Shape 478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479" name="Shape 479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(6,v4)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(8,v6)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(19,v3)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80" name="Shape 480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481" name="Shape 481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aphicFrame>
        <p:nvGraphicFramePr>
          <p:cNvPr id="482" name="Shape 482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88" name="Shape 488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489" name="Shape 489"/>
          <p:cNvCxnSpPr>
            <a:stCxn id="488" idx="6"/>
            <a:endCxn id="487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90" name="Shape 490"/>
          <p:cNvCxnSpPr>
            <a:stCxn id="487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491" name="Shape 491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92" name="Shape 492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493" name="Shape 493"/>
          <p:cNvCxnSpPr>
            <a:stCxn id="487" idx="6"/>
            <a:endCxn id="492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494" name="Shape 494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495" name="Shape 495"/>
          <p:cNvCxnSpPr>
            <a:stCxn id="487" idx="4"/>
            <a:endCxn id="494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496" name="Shape 496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497" name="Shape 497"/>
          <p:cNvCxnSpPr>
            <a:stCxn id="492" idx="6"/>
            <a:endCxn id="496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498" name="Shape 498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499" name="Shape 499"/>
          <p:cNvCxnSpPr>
            <a:endCxn id="498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500" name="Shape 500"/>
          <p:cNvCxnSpPr>
            <a:stCxn id="496" idx="1"/>
            <a:endCxn id="498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501" name="Shape 501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508" name="Shape 508"/>
          <p:cNvCxnSpPr>
            <a:stCxn id="487" idx="7"/>
            <a:endCxn id="498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509" name="Shape 509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510" name="Shape 510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(6,v4)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(6,v6)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(8,v6)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(19,v3)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1" name="Shape 511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512" name="Shape 512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aphicFrame>
        <p:nvGraphicFramePr>
          <p:cNvPr id="513" name="Shape 513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19" name="Shape 519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20" name="Shape 520"/>
          <p:cNvCxnSpPr>
            <a:stCxn id="519" idx="6"/>
            <a:endCxn id="518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521" name="Shape 521"/>
          <p:cNvCxnSpPr>
            <a:stCxn id="518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522" name="Shape 522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23" name="Shape 523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524" name="Shape 524"/>
          <p:cNvCxnSpPr>
            <a:stCxn id="518" idx="6"/>
            <a:endCxn id="523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525" name="Shape 525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526" name="Shape 526"/>
          <p:cNvCxnSpPr>
            <a:stCxn id="518" idx="4"/>
            <a:endCxn id="525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527" name="Shape 527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528" name="Shape 528"/>
          <p:cNvCxnSpPr>
            <a:stCxn id="523" idx="6"/>
            <a:endCxn id="527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529" name="Shape 529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530" name="Shape 530"/>
          <p:cNvCxnSpPr>
            <a:endCxn id="529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531" name="Shape 531"/>
          <p:cNvCxnSpPr>
            <a:stCxn id="527" idx="1"/>
            <a:endCxn id="529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532" name="Shape 532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539" name="Shape 539"/>
          <p:cNvCxnSpPr>
            <a:stCxn id="518" idx="7"/>
            <a:endCxn id="529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540" name="Shape 540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541" name="Shape 541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(6,v4)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(6,v6)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(8,v6)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(19,v3)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42" name="Shape 542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543" name="Shape 543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aphicFrame>
        <p:nvGraphicFramePr>
          <p:cNvPr id="544" name="Shape 544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50" name="Shape 550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51" name="Shape 551"/>
          <p:cNvCxnSpPr>
            <a:stCxn id="550" idx="6"/>
            <a:endCxn id="549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552" name="Shape 552"/>
          <p:cNvCxnSpPr>
            <a:stCxn id="549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553" name="Shape 553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54" name="Shape 554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555" name="Shape 555"/>
          <p:cNvCxnSpPr>
            <a:stCxn id="549" idx="6"/>
            <a:endCxn id="554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556" name="Shape 556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557" name="Shape 557"/>
          <p:cNvCxnSpPr>
            <a:stCxn id="549" idx="4"/>
            <a:endCxn id="556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558" name="Shape 558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559" name="Shape 559"/>
          <p:cNvCxnSpPr>
            <a:stCxn id="554" idx="6"/>
            <a:endCxn id="558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560" name="Shape 560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561" name="Shape 561"/>
          <p:cNvCxnSpPr>
            <a:endCxn id="560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562" name="Shape 562"/>
          <p:cNvCxnSpPr>
            <a:stCxn id="558" idx="1"/>
            <a:endCxn id="560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563" name="Shape 563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565" name="Shape 565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570" name="Shape 570"/>
          <p:cNvCxnSpPr>
            <a:stCxn id="549" idx="7"/>
            <a:endCxn id="560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571" name="Shape 571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572" name="Shape 572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(6,v6)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(8,v6)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(19,v3)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73" name="Shape 573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574" name="Shape 574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aphicFrame>
        <p:nvGraphicFramePr>
          <p:cNvPr id="575" name="Shape 575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81" name="Shape 581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82" name="Shape 582"/>
          <p:cNvCxnSpPr>
            <a:stCxn id="581" idx="6"/>
            <a:endCxn id="580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583" name="Shape 583"/>
          <p:cNvCxnSpPr>
            <a:stCxn id="580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584" name="Shape 584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85" name="Shape 585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586" name="Shape 586"/>
          <p:cNvCxnSpPr>
            <a:stCxn id="580" idx="6"/>
            <a:endCxn id="585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587" name="Shape 587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588" name="Shape 588"/>
          <p:cNvCxnSpPr>
            <a:stCxn id="580" idx="4"/>
            <a:endCxn id="587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589" name="Shape 589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590" name="Shape 590"/>
          <p:cNvCxnSpPr>
            <a:stCxn id="585" idx="6"/>
            <a:endCxn id="589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591" name="Shape 591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592" name="Shape 592"/>
          <p:cNvCxnSpPr>
            <a:endCxn id="591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593" name="Shape 593"/>
          <p:cNvCxnSpPr>
            <a:stCxn id="589" idx="1"/>
            <a:endCxn id="591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594" name="Shape 594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601" name="Shape 601"/>
          <p:cNvCxnSpPr>
            <a:stCxn id="580" idx="7"/>
            <a:endCxn id="591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602" name="Shape 602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603" name="Shape 603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(6,v6)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(8,v6)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(19,v3)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04" name="Shape 604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605" name="Shape 605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aphicFrame>
        <p:nvGraphicFramePr>
          <p:cNvPr id="606" name="Shape 606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12" name="Shape 612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613" name="Shape 613"/>
          <p:cNvCxnSpPr>
            <a:stCxn id="612" idx="6"/>
            <a:endCxn id="611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614" name="Shape 614"/>
          <p:cNvCxnSpPr>
            <a:stCxn id="611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615" name="Shape 615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16" name="Shape 616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617" name="Shape 617"/>
          <p:cNvCxnSpPr>
            <a:stCxn id="611" idx="6"/>
            <a:endCxn id="616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618" name="Shape 61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619" name="Shape 619"/>
          <p:cNvCxnSpPr>
            <a:stCxn id="611" idx="4"/>
            <a:endCxn id="618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620" name="Shape 620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621" name="Shape 621"/>
          <p:cNvCxnSpPr>
            <a:stCxn id="616" idx="6"/>
            <a:endCxn id="620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622" name="Shape 62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623" name="Shape 623"/>
          <p:cNvCxnSpPr>
            <a:endCxn id="622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624" name="Shape 624"/>
          <p:cNvCxnSpPr>
            <a:stCxn id="620" idx="1"/>
            <a:endCxn id="622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625" name="Shape 625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627" name="Shape 627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632" name="Shape 632"/>
          <p:cNvCxnSpPr>
            <a:stCxn id="611" idx="7"/>
            <a:endCxn id="622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633" name="Shape 633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634" name="Shape 634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(8,v6)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(19,v3)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35" name="Shape 635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636" name="Shape 636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aphicFrame>
        <p:nvGraphicFramePr>
          <p:cNvPr id="637" name="Shape 637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43" name="Shape 643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644" name="Shape 644"/>
          <p:cNvCxnSpPr>
            <a:stCxn id="643" idx="6"/>
            <a:endCxn id="642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645" name="Shape 645"/>
          <p:cNvCxnSpPr>
            <a:stCxn id="642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646" name="Shape 646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47" name="Shape 647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648" name="Shape 648"/>
          <p:cNvCxnSpPr>
            <a:stCxn id="642" idx="6"/>
            <a:endCxn id="647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649" name="Shape 649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650" name="Shape 650"/>
          <p:cNvCxnSpPr>
            <a:stCxn id="642" idx="4"/>
            <a:endCxn id="649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651" name="Shape 651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652" name="Shape 652"/>
          <p:cNvCxnSpPr>
            <a:stCxn id="647" idx="6"/>
            <a:endCxn id="651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653" name="Shape 653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654" name="Shape 654"/>
          <p:cNvCxnSpPr>
            <a:endCxn id="653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655" name="Shape 655"/>
          <p:cNvCxnSpPr>
            <a:stCxn id="651" idx="1"/>
            <a:endCxn id="653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656" name="Shape 656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659" name="Shape 659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663" name="Shape 663"/>
          <p:cNvCxnSpPr>
            <a:stCxn id="642" idx="7"/>
            <a:endCxn id="653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664" name="Shape 664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665" name="Shape 665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(7,v5)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(8,v6)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(19,v3)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66" name="Shape 666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667" name="Shape 667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aphicFrame>
        <p:nvGraphicFramePr>
          <p:cNvPr id="668" name="Shape 668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6" name="Shape 116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17" name="Shape 117"/>
          <p:cNvCxnSpPr>
            <a:stCxn id="116" idx="6"/>
            <a:endCxn id="115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18" name="Shape 118"/>
          <p:cNvCxnSpPr>
            <a:stCxn id="115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19" name="Shape 119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0" name="Shape 120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121" name="Shape 121"/>
          <p:cNvCxnSpPr>
            <a:stCxn id="115" idx="6"/>
            <a:endCxn id="120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22" name="Shape 122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23" name="Shape 123"/>
          <p:cNvCxnSpPr>
            <a:stCxn id="115" idx="4"/>
            <a:endCxn id="122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124" name="Shape 124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25" name="Shape 125"/>
          <p:cNvCxnSpPr>
            <a:stCxn id="120" idx="6"/>
            <a:endCxn id="124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127" name="Shape 127"/>
          <p:cNvCxnSpPr>
            <a:endCxn id="126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28" name="Shape 128"/>
          <p:cNvCxnSpPr>
            <a:stCxn id="124" idx="1"/>
            <a:endCxn id="126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129" name="Shape 129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36" name="Shape 136"/>
          <p:cNvCxnSpPr>
            <a:stCxn id="115" idx="7"/>
            <a:endCxn id="126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37" name="Shape 137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138" name="Shape 138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(0,v1)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9" name="Shape 139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140" name="Shape 140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1" name="Shape 141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74" name="Shape 674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675" name="Shape 675"/>
          <p:cNvCxnSpPr>
            <a:stCxn id="674" idx="6"/>
            <a:endCxn id="673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676" name="Shape 676"/>
          <p:cNvCxnSpPr>
            <a:stCxn id="673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677" name="Shape 677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78" name="Shape 678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679" name="Shape 679"/>
          <p:cNvCxnSpPr>
            <a:stCxn id="673" idx="6"/>
            <a:endCxn id="678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680" name="Shape 680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681" name="Shape 681"/>
          <p:cNvCxnSpPr>
            <a:stCxn id="673" idx="4"/>
            <a:endCxn id="680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682" name="Shape 682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683" name="Shape 683"/>
          <p:cNvCxnSpPr>
            <a:stCxn id="678" idx="6"/>
            <a:endCxn id="682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684" name="Shape 684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685" name="Shape 685"/>
          <p:cNvCxnSpPr>
            <a:endCxn id="684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686" name="Shape 686"/>
          <p:cNvCxnSpPr>
            <a:stCxn id="682" idx="1"/>
            <a:endCxn id="684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687" name="Shape 687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88" name="Shape 688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694" name="Shape 694"/>
          <p:cNvCxnSpPr>
            <a:stCxn id="673" idx="7"/>
            <a:endCxn id="684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695" name="Shape 695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696" name="Shape 696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(7,v5)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(8,v6)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(19,v3)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97" name="Shape 697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698" name="Shape 698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aphicFrame>
        <p:nvGraphicFramePr>
          <p:cNvPr id="699" name="Shape 699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05" name="Shape 705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706" name="Shape 706"/>
          <p:cNvCxnSpPr>
            <a:stCxn id="705" idx="6"/>
            <a:endCxn id="704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707" name="Shape 707"/>
          <p:cNvCxnSpPr>
            <a:stCxn id="704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708" name="Shape 708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09" name="Shape 709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710" name="Shape 710"/>
          <p:cNvCxnSpPr>
            <a:stCxn id="704" idx="6"/>
            <a:endCxn id="709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711" name="Shape 711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712" name="Shape 712"/>
          <p:cNvCxnSpPr>
            <a:stCxn id="704" idx="4"/>
            <a:endCxn id="711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713" name="Shape 713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714" name="Shape 714"/>
          <p:cNvCxnSpPr>
            <a:stCxn id="709" idx="6"/>
            <a:endCxn id="713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715" name="Shape 715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716" name="Shape 716"/>
          <p:cNvCxnSpPr>
            <a:endCxn id="715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717" name="Shape 717"/>
          <p:cNvCxnSpPr>
            <a:stCxn id="713" idx="1"/>
            <a:endCxn id="715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718" name="Shape 718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19" name="Shape 719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20" name="Shape 720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725" name="Shape 725"/>
          <p:cNvCxnSpPr>
            <a:stCxn id="704" idx="7"/>
            <a:endCxn id="715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726" name="Shape 726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727" name="Shape 727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(8,v6)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(19,v3)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28" name="Shape 728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729" name="Shape 729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aphicFrame>
        <p:nvGraphicFramePr>
          <p:cNvPr id="730" name="Shape 730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36" name="Shape 736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737" name="Shape 737"/>
          <p:cNvCxnSpPr>
            <a:stCxn id="736" idx="6"/>
            <a:endCxn id="735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738" name="Shape 738"/>
          <p:cNvCxnSpPr>
            <a:stCxn id="735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739" name="Shape 739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40" name="Shape 740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741" name="Shape 741"/>
          <p:cNvCxnSpPr>
            <a:stCxn id="735" idx="6"/>
            <a:endCxn id="740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742" name="Shape 742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743" name="Shape 743"/>
          <p:cNvCxnSpPr>
            <a:stCxn id="735" idx="4"/>
            <a:endCxn id="742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744" name="Shape 744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745" name="Shape 745"/>
          <p:cNvCxnSpPr>
            <a:stCxn id="740" idx="6"/>
            <a:endCxn id="744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746" name="Shape 746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747" name="Shape 747"/>
          <p:cNvCxnSpPr>
            <a:endCxn id="746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748" name="Shape 748"/>
          <p:cNvCxnSpPr>
            <a:stCxn id="744" idx="1"/>
            <a:endCxn id="746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749" name="Shape 749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50" name="Shape 750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51" name="Shape 751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52" name="Shape 752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756" name="Shape 756"/>
          <p:cNvCxnSpPr>
            <a:stCxn id="735" idx="7"/>
            <a:endCxn id="746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757" name="Shape 757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758" name="Shape 758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(8,v3)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(8,v6)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(19,v3)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59" name="Shape 759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760" name="Shape 760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aphicFrame>
        <p:nvGraphicFramePr>
          <p:cNvPr id="761" name="Shape 761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67" name="Shape 767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768" name="Shape 768"/>
          <p:cNvCxnSpPr>
            <a:stCxn id="767" idx="6"/>
            <a:endCxn id="766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769" name="Shape 769"/>
          <p:cNvCxnSpPr>
            <a:stCxn id="766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770" name="Shape 770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71" name="Shape 771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772" name="Shape 772"/>
          <p:cNvCxnSpPr>
            <a:stCxn id="766" idx="6"/>
            <a:endCxn id="771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773" name="Shape 773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774" name="Shape 774"/>
          <p:cNvCxnSpPr>
            <a:stCxn id="766" idx="4"/>
            <a:endCxn id="773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775" name="Shape 775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776" name="Shape 776"/>
          <p:cNvCxnSpPr>
            <a:stCxn id="771" idx="6"/>
            <a:endCxn id="775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777" name="Shape 777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778" name="Shape 778"/>
          <p:cNvCxnSpPr>
            <a:endCxn id="777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779" name="Shape 779"/>
          <p:cNvCxnSpPr>
            <a:stCxn id="775" idx="1"/>
            <a:endCxn id="777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780" name="Shape 780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81" name="Shape 781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83" name="Shape 783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84" name="Shape 784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85" name="Shape 785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86" name="Shape 786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787" name="Shape 787"/>
          <p:cNvCxnSpPr>
            <a:stCxn id="766" idx="7"/>
            <a:endCxn id="777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788" name="Shape 788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789" name="Shape 789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(8,v3)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(8,v6)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(19,v3)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90" name="Shape 790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791" name="Shape 791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aphicFrame>
        <p:nvGraphicFramePr>
          <p:cNvPr id="792" name="Shape 792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98" name="Shape 798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799" name="Shape 799"/>
          <p:cNvCxnSpPr>
            <a:stCxn id="798" idx="6"/>
            <a:endCxn id="797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800" name="Shape 800"/>
          <p:cNvCxnSpPr>
            <a:stCxn id="797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801" name="Shape 801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02" name="Shape 802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803" name="Shape 803"/>
          <p:cNvCxnSpPr>
            <a:stCxn id="797" idx="6"/>
            <a:endCxn id="802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804" name="Shape 804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805" name="Shape 805"/>
          <p:cNvCxnSpPr>
            <a:stCxn id="797" idx="4"/>
            <a:endCxn id="804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806" name="Shape 806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807" name="Shape 807"/>
          <p:cNvCxnSpPr>
            <a:stCxn id="802" idx="6"/>
            <a:endCxn id="806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808" name="Shape 808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809" name="Shape 809"/>
          <p:cNvCxnSpPr>
            <a:endCxn id="808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810" name="Shape 810"/>
          <p:cNvCxnSpPr>
            <a:stCxn id="806" idx="1"/>
            <a:endCxn id="808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811" name="Shape 811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12" name="Shape 812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813" name="Shape 813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15" name="Shape 815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16" name="Shape 816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17" name="Shape 817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818" name="Shape 818"/>
          <p:cNvCxnSpPr>
            <a:stCxn id="797" idx="7"/>
            <a:endCxn id="808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819" name="Shape 819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820" name="Shape 820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(8,v6)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(19,v3)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21" name="Shape 821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822" name="Shape 822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aphicFrame>
        <p:nvGraphicFramePr>
          <p:cNvPr id="823" name="Shape 823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29" name="Shape 829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830" name="Shape 830"/>
          <p:cNvCxnSpPr>
            <a:stCxn id="829" idx="6"/>
            <a:endCxn id="828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831" name="Shape 831"/>
          <p:cNvCxnSpPr>
            <a:stCxn id="828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832" name="Shape 832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33" name="Shape 833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834" name="Shape 834"/>
          <p:cNvCxnSpPr>
            <a:stCxn id="828" idx="6"/>
            <a:endCxn id="833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835" name="Shape 835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836" name="Shape 836"/>
          <p:cNvCxnSpPr>
            <a:stCxn id="828" idx="4"/>
            <a:endCxn id="835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837" name="Shape 837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838" name="Shape 838"/>
          <p:cNvCxnSpPr>
            <a:stCxn id="833" idx="6"/>
            <a:endCxn id="837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839" name="Shape 839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840" name="Shape 840"/>
          <p:cNvCxnSpPr>
            <a:endCxn id="839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841" name="Shape 841"/>
          <p:cNvCxnSpPr>
            <a:stCxn id="837" idx="1"/>
            <a:endCxn id="839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842" name="Shape 842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43" name="Shape 843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844" name="Shape 844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845" name="Shape 845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46" name="Shape 846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47" name="Shape 847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48" name="Shape 848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849" name="Shape 849"/>
          <p:cNvCxnSpPr>
            <a:stCxn id="828" idx="7"/>
            <a:endCxn id="839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850" name="Shape 850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851" name="Shape 851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(8,v6)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(19,v3)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52" name="Shape 852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853" name="Shape 853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aphicFrame>
        <p:nvGraphicFramePr>
          <p:cNvPr id="854" name="Shape 854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60" name="Shape 860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861" name="Shape 861"/>
          <p:cNvCxnSpPr>
            <a:stCxn id="860" idx="6"/>
            <a:endCxn id="859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862" name="Shape 862"/>
          <p:cNvCxnSpPr>
            <a:stCxn id="859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863" name="Shape 863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64" name="Shape 864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865" name="Shape 865"/>
          <p:cNvCxnSpPr>
            <a:stCxn id="859" idx="6"/>
            <a:endCxn id="864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866" name="Shape 866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867" name="Shape 867"/>
          <p:cNvCxnSpPr>
            <a:stCxn id="859" idx="4"/>
            <a:endCxn id="866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868" name="Shape 868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869" name="Shape 869"/>
          <p:cNvCxnSpPr>
            <a:stCxn id="864" idx="6"/>
            <a:endCxn id="868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870" name="Shape 870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871" name="Shape 871"/>
          <p:cNvCxnSpPr>
            <a:endCxn id="870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872" name="Shape 872"/>
          <p:cNvCxnSpPr>
            <a:stCxn id="868" idx="1"/>
            <a:endCxn id="870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873" name="Shape 873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74" name="Shape 874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875" name="Shape 875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876" name="Shape 876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77" name="Shape 877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78" name="Shape 878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79" name="Shape 879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880" name="Shape 880"/>
          <p:cNvCxnSpPr>
            <a:stCxn id="859" idx="7"/>
            <a:endCxn id="870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881" name="Shape 881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882" name="Shape 882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(19,v3)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83" name="Shape 883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884" name="Shape 884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aphicFrame>
        <p:nvGraphicFramePr>
          <p:cNvPr id="885" name="Shape 885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91" name="Shape 891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892" name="Shape 892"/>
          <p:cNvCxnSpPr>
            <a:stCxn id="891" idx="6"/>
            <a:endCxn id="890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893" name="Shape 893"/>
          <p:cNvCxnSpPr>
            <a:stCxn id="890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894" name="Shape 894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95" name="Shape 895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896" name="Shape 896"/>
          <p:cNvCxnSpPr>
            <a:stCxn id="890" idx="6"/>
            <a:endCxn id="895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897" name="Shape 897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898" name="Shape 898"/>
          <p:cNvCxnSpPr>
            <a:stCxn id="890" idx="4"/>
            <a:endCxn id="897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899" name="Shape 899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900" name="Shape 900"/>
          <p:cNvCxnSpPr>
            <a:stCxn id="895" idx="6"/>
            <a:endCxn id="899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901" name="Shape 901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902" name="Shape 902"/>
          <p:cNvCxnSpPr>
            <a:endCxn id="901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903" name="Shape 903"/>
          <p:cNvCxnSpPr>
            <a:stCxn id="899" idx="1"/>
            <a:endCxn id="901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904" name="Shape 904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05" name="Shape 905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906" name="Shape 906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07" name="Shape 907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08" name="Shape 908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09" name="Shape 909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10" name="Shape 910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911" name="Shape 911"/>
          <p:cNvCxnSpPr>
            <a:stCxn id="890" idx="7"/>
            <a:endCxn id="901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912" name="Shape 912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913" name="Shape 913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(19,v3)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14" name="Shape 914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915" name="Shape 915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aphicFrame>
        <p:nvGraphicFramePr>
          <p:cNvPr id="916" name="Shape 916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22" name="Shape 922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923" name="Shape 923"/>
          <p:cNvCxnSpPr>
            <a:stCxn id="922" idx="6"/>
            <a:endCxn id="921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924" name="Shape 924"/>
          <p:cNvCxnSpPr>
            <a:stCxn id="921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925" name="Shape 925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26" name="Shape 926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927" name="Shape 927"/>
          <p:cNvCxnSpPr>
            <a:stCxn id="921" idx="6"/>
            <a:endCxn id="926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928" name="Shape 9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929" name="Shape 929"/>
          <p:cNvCxnSpPr>
            <a:stCxn id="921" idx="4"/>
            <a:endCxn id="928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930" name="Shape 930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931" name="Shape 931"/>
          <p:cNvCxnSpPr>
            <a:stCxn id="926" idx="6"/>
            <a:endCxn id="930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932" name="Shape 9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933" name="Shape 933"/>
          <p:cNvCxnSpPr>
            <a:endCxn id="932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934" name="Shape 934"/>
          <p:cNvCxnSpPr>
            <a:stCxn id="930" idx="1"/>
            <a:endCxn id="932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935" name="Shape 935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36" name="Shape 936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937" name="Shape 937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38" name="Shape 938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39" name="Shape 939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40" name="Shape 940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41" name="Shape 941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942" name="Shape 942"/>
          <p:cNvCxnSpPr>
            <a:stCxn id="921" idx="7"/>
            <a:endCxn id="932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943" name="Shape 943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944" name="Shape 944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45" name="Shape 945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946" name="Shape 946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aphicFrame>
        <p:nvGraphicFramePr>
          <p:cNvPr id="947" name="Shape 947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48" name="Shape 948"/>
          <p:cNvSpPr/>
          <p:nvPr/>
        </p:nvSpPr>
        <p:spPr>
          <a:xfrm>
            <a:off x="6931225" y="1078832"/>
            <a:ext cx="1978944" cy="887728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Shortest paths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47" name="Shape 147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48" name="Shape 148"/>
          <p:cNvCxnSpPr>
            <a:stCxn id="147" idx="6"/>
            <a:endCxn id="146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49" name="Shape 149"/>
          <p:cNvCxnSpPr>
            <a:stCxn id="146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50" name="Shape 150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51" name="Shape 151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152" name="Shape 152"/>
          <p:cNvCxnSpPr>
            <a:stCxn id="146" idx="6"/>
            <a:endCxn id="151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53" name="Shape 153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54" name="Shape 154"/>
          <p:cNvCxnSpPr>
            <a:stCxn id="146" idx="4"/>
            <a:endCxn id="153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155" name="Shape 155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56" name="Shape 156"/>
          <p:cNvCxnSpPr>
            <a:stCxn id="151" idx="6"/>
            <a:endCxn id="155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157" name="Shape 157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158" name="Shape 158"/>
          <p:cNvCxnSpPr>
            <a:endCxn id="157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59" name="Shape 159"/>
          <p:cNvCxnSpPr>
            <a:stCxn id="155" idx="1"/>
            <a:endCxn id="157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160" name="Shape 160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67" name="Shape 167"/>
          <p:cNvCxnSpPr>
            <a:stCxn id="146" idx="7"/>
            <a:endCxn id="157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68" name="Shape 168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(0,v1)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0" name="Shape 170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2" name="Shape 172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78" name="Shape 178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79" name="Shape 179"/>
          <p:cNvCxnSpPr>
            <a:stCxn id="178" idx="6"/>
            <a:endCxn id="177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80" name="Shape 180"/>
          <p:cNvCxnSpPr>
            <a:stCxn id="177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81" name="Shape 181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82" name="Shape 182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183" name="Shape 183"/>
          <p:cNvCxnSpPr>
            <a:stCxn id="177" idx="6"/>
            <a:endCxn id="182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84" name="Shape 184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85" name="Shape 185"/>
          <p:cNvCxnSpPr>
            <a:stCxn id="177" idx="4"/>
            <a:endCxn id="184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186" name="Shape 186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87" name="Shape 187"/>
          <p:cNvCxnSpPr>
            <a:stCxn id="182" idx="6"/>
            <a:endCxn id="186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188" name="Shape 188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189" name="Shape 189"/>
          <p:cNvCxnSpPr>
            <a:endCxn id="188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90" name="Shape 190"/>
          <p:cNvCxnSpPr>
            <a:stCxn id="186" idx="1"/>
            <a:endCxn id="188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191" name="Shape 191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98" name="Shape 198"/>
          <p:cNvCxnSpPr>
            <a:stCxn id="177" idx="7"/>
            <a:endCxn id="188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99" name="Shape 199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200" name="Shape 200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1" name="Shape 201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202" name="Shape 202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3" name="Shape 203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09" name="Shape 209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210" name="Shape 210"/>
          <p:cNvCxnSpPr>
            <a:stCxn id="209" idx="6"/>
            <a:endCxn id="208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11" name="Shape 211"/>
          <p:cNvCxnSpPr>
            <a:stCxn id="208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212" name="Shape 212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13" name="Shape 213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214" name="Shape 214"/>
          <p:cNvCxnSpPr>
            <a:stCxn id="208" idx="6"/>
            <a:endCxn id="213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215" name="Shape 215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16" name="Shape 216"/>
          <p:cNvCxnSpPr>
            <a:stCxn id="208" idx="4"/>
            <a:endCxn id="215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217" name="Shape 217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218" name="Shape 218"/>
          <p:cNvCxnSpPr>
            <a:stCxn id="213" idx="6"/>
            <a:endCxn id="217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219" name="Shape 219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220" name="Shape 220"/>
          <p:cNvCxnSpPr>
            <a:endCxn id="219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21" name="Shape 221"/>
          <p:cNvCxnSpPr>
            <a:stCxn id="217" idx="1"/>
            <a:endCxn id="219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222" name="Shape 222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29" name="Shape 229"/>
          <p:cNvCxnSpPr>
            <a:stCxn id="208" idx="7"/>
            <a:endCxn id="219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230" name="Shape 230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231" name="Shape 231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(2,v0)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2" name="Shape 232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233" name="Shape 233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4" name="Shape 234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40" name="Shape 240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241" name="Shape 241"/>
          <p:cNvCxnSpPr>
            <a:stCxn id="240" idx="6"/>
            <a:endCxn id="239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42" name="Shape 242"/>
          <p:cNvCxnSpPr>
            <a:stCxn id="239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243" name="Shape 243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44" name="Shape 244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245" name="Shape 245"/>
          <p:cNvCxnSpPr>
            <a:stCxn id="239" idx="6"/>
            <a:endCxn id="244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246" name="Shape 246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47" name="Shape 247"/>
          <p:cNvCxnSpPr>
            <a:stCxn id="239" idx="4"/>
            <a:endCxn id="246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248" name="Shape 248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249" name="Shape 249"/>
          <p:cNvCxnSpPr>
            <a:stCxn id="244" idx="6"/>
            <a:endCxn id="248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250" name="Shape 250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251" name="Shape 251"/>
          <p:cNvCxnSpPr>
            <a:endCxn id="250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52" name="Shape 252"/>
          <p:cNvCxnSpPr>
            <a:stCxn id="248" idx="1"/>
            <a:endCxn id="250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253" name="Shape 253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60" name="Shape 260"/>
          <p:cNvCxnSpPr>
            <a:stCxn id="239" idx="7"/>
            <a:endCxn id="250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261" name="Shape 261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262" name="Shape 262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(2,v0)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3" name="Shape 263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264" name="Shape 264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5" name="Shape 265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71" name="Shape 271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272" name="Shape 272"/>
          <p:cNvCxnSpPr>
            <a:stCxn id="271" idx="6"/>
            <a:endCxn id="270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73" name="Shape 273"/>
          <p:cNvCxnSpPr>
            <a:stCxn id="270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274" name="Shape 274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75" name="Shape 275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276" name="Shape 276"/>
          <p:cNvCxnSpPr>
            <a:stCxn id="270" idx="6"/>
            <a:endCxn id="275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277" name="Shape 277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78" name="Shape 278"/>
          <p:cNvCxnSpPr>
            <a:stCxn id="270" idx="4"/>
            <a:endCxn id="277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279" name="Shape 279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280" name="Shape 280"/>
          <p:cNvCxnSpPr>
            <a:stCxn id="275" idx="6"/>
            <a:endCxn id="279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281" name="Shape 281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282" name="Shape 282"/>
          <p:cNvCxnSpPr>
            <a:endCxn id="281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83" name="Shape 283"/>
          <p:cNvCxnSpPr>
            <a:stCxn id="279" idx="1"/>
            <a:endCxn id="281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284" name="Shape 284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91" name="Shape 291"/>
          <p:cNvCxnSpPr>
            <a:stCxn id="270" idx="7"/>
            <a:endCxn id="281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292" name="Shape 292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293" name="Shape 293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4" name="Shape 294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295" name="Shape 295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6" name="Shape 296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02" name="Shape 302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303" name="Shape 303"/>
          <p:cNvCxnSpPr>
            <a:stCxn id="302" idx="6"/>
            <a:endCxn id="301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04" name="Shape 304"/>
          <p:cNvCxnSpPr>
            <a:stCxn id="301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305" name="Shape 305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06" name="Shape 306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307" name="Shape 307"/>
          <p:cNvCxnSpPr>
            <a:stCxn id="301" idx="6"/>
            <a:endCxn id="306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308" name="Shape 30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309" name="Shape 309"/>
          <p:cNvCxnSpPr>
            <a:stCxn id="301" idx="4"/>
            <a:endCxn id="308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310" name="Shape 310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311" name="Shape 311"/>
          <p:cNvCxnSpPr>
            <a:stCxn id="306" idx="6"/>
            <a:endCxn id="310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312" name="Shape 31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313" name="Shape 313"/>
          <p:cNvCxnSpPr>
            <a:endCxn id="312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14" name="Shape 314"/>
          <p:cNvCxnSpPr>
            <a:stCxn id="310" idx="1"/>
            <a:endCxn id="312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315" name="Shape 315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322" name="Shape 322"/>
          <p:cNvCxnSpPr>
            <a:stCxn id="301" idx="7"/>
            <a:endCxn id="312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323" name="Shape 323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324" name="Shape 324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(5,v2)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5" name="Shape 325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326" name="Shape 326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7" name="Shape 327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33" name="Shape 333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334" name="Shape 334"/>
          <p:cNvCxnSpPr>
            <a:stCxn id="333" idx="6"/>
            <a:endCxn id="332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35" name="Shape 335"/>
          <p:cNvCxnSpPr>
            <a:stCxn id="332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336" name="Shape 336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37" name="Shape 337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338" name="Shape 338"/>
          <p:cNvCxnSpPr>
            <a:stCxn id="332" idx="6"/>
            <a:endCxn id="337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339" name="Shape 339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340" name="Shape 340"/>
          <p:cNvCxnSpPr>
            <a:stCxn id="332" idx="4"/>
            <a:endCxn id="339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341" name="Shape 341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342" name="Shape 342"/>
          <p:cNvCxnSpPr>
            <a:stCxn id="337" idx="6"/>
            <a:endCxn id="341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343" name="Shape 343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344" name="Shape 344"/>
          <p:cNvCxnSpPr>
            <a:endCxn id="343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45" name="Shape 345"/>
          <p:cNvCxnSpPr>
            <a:stCxn id="341" idx="1"/>
            <a:endCxn id="343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lg" w="lg" type="stealth"/>
            <a:tailEnd len="med" w="med" type="none"/>
          </a:ln>
        </p:spPr>
      </p:cxnSp>
      <p:sp>
        <p:nvSpPr>
          <p:cNvPr id="346" name="Shape 346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353" name="Shape 353"/>
          <p:cNvCxnSpPr>
            <a:stCxn id="332" idx="7"/>
            <a:endCxn id="343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354" name="Shape 354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355" name="Shape 355"/>
          <p:cNvGraphicFramePr/>
          <p:nvPr/>
        </p:nvGraphicFramePr>
        <p:xfrm>
          <a:off x="1684390" y="2971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996725"/>
                <a:gridCol w="996725"/>
                <a:gridCol w="996725"/>
                <a:gridCol w="996725"/>
                <a:gridCol w="9967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(5,v2)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(8,v6)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6" name="Shape 356"/>
          <p:cNvSpPr txBox="1"/>
          <p:nvPr/>
        </p:nvSpPr>
        <p:spPr>
          <a:xfrm>
            <a:off x="270041" y="2971541"/>
            <a:ext cx="15505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357" name="Shape 357"/>
          <p:cNvGraphicFramePr/>
          <p:nvPr/>
        </p:nvGraphicFramePr>
        <p:xfrm>
          <a:off x="7007938" y="213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{AF08FFA4-5AC6-417E-A7BD-F0EDEAB7A152}</a:tableStyleId>
              </a:tblPr>
              <a:tblGrid>
                <a:gridCol w="504175"/>
                <a:gridCol w="816500"/>
                <a:gridCol w="66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8" name="Shape 358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Dijkstra(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