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2" name="Shape 5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2" name="Shape 5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2" name="Shape 5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2" name="Shape 6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2" name="Shape 6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2" name="Shape 7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Shape 8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2" name="Shape 8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2" name="Shape 9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2" name="Shape 9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Shape 10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2" name="Shape 10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Shape 1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2" name="Shape 1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2" name="Shape 1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2" name="Shape 1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Shape 1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2" name="Shape 11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Shape 12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2" name="Shape 12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5" name="Shape 8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6" name="Shape 8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7" name="Shape 8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8" name="Shape 8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9" name="Shape 8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0" name="Shape 90"/>
          <p:cNvCxnSpPr>
            <a:stCxn id="86" idx="3"/>
            <a:endCxn id="8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1" name="Shape 91"/>
          <p:cNvCxnSpPr>
            <a:stCxn id="86" idx="5"/>
            <a:endCxn id="8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2" name="Shape 9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4" name="Shape 9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95" name="Shape 95"/>
          <p:cNvCxnSpPr>
            <a:stCxn id="94" idx="3"/>
            <a:endCxn id="8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6" name="Shape 96"/>
          <p:cNvCxnSpPr>
            <a:stCxn id="94" idx="5"/>
            <a:endCxn id="8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7" name="Shape 9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9" name="Shape 9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00" name="Shape 100"/>
          <p:cNvCxnSpPr>
            <a:stCxn id="99" idx="3"/>
            <a:endCxn id="8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1" name="Shape 101"/>
          <p:cNvCxnSpPr>
            <a:stCxn id="99" idx="5"/>
            <a:endCxn id="8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2" name="Shape 10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4" name="Shape 10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5" name="Shape 105"/>
          <p:cNvCxnSpPr>
            <a:endCxn id="9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6" name="Shape 106"/>
          <p:cNvCxnSpPr>
            <a:stCxn id="104" idx="5"/>
            <a:endCxn id="9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7" name="Shape 10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55" name="Shape 35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56" name="Shape 35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57" name="Shape 35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58" name="Shape 35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59" name="Shape 35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60" name="Shape 360"/>
          <p:cNvCxnSpPr>
            <a:stCxn id="356" idx="3"/>
            <a:endCxn id="35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1" name="Shape 361"/>
          <p:cNvCxnSpPr>
            <a:stCxn id="356" idx="5"/>
            <a:endCxn id="35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2" name="Shape 36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64" name="Shape 36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365" name="Shape 365"/>
          <p:cNvCxnSpPr>
            <a:stCxn id="364" idx="3"/>
            <a:endCxn id="35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66" name="Shape 366"/>
          <p:cNvCxnSpPr>
            <a:stCxn id="364" idx="5"/>
            <a:endCxn id="35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7" name="Shape 36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69" name="Shape 36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370" name="Shape 370"/>
          <p:cNvCxnSpPr>
            <a:stCxn id="369" idx="3"/>
            <a:endCxn id="35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1" name="Shape 371"/>
          <p:cNvCxnSpPr>
            <a:stCxn id="369" idx="5"/>
            <a:endCxn id="35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2" name="Shape 37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74" name="Shape 37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75" name="Shape 375"/>
          <p:cNvCxnSpPr>
            <a:endCxn id="36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6" name="Shape 376"/>
          <p:cNvCxnSpPr>
            <a:stCxn id="374" idx="5"/>
            <a:endCxn id="36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7" name="Shape 37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85" name="Shape 38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86" name="Shape 38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87" name="Shape 38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88" name="Shape 38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89" name="Shape 38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90" name="Shape 390"/>
          <p:cNvCxnSpPr>
            <a:stCxn id="386" idx="3"/>
            <a:endCxn id="38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91" name="Shape 391"/>
          <p:cNvCxnSpPr>
            <a:stCxn id="386" idx="5"/>
            <a:endCxn id="38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2" name="Shape 39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94" name="Shape 39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395" name="Shape 395"/>
          <p:cNvCxnSpPr>
            <a:stCxn id="394" idx="3"/>
            <a:endCxn id="38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96" name="Shape 396"/>
          <p:cNvCxnSpPr>
            <a:stCxn id="394" idx="5"/>
            <a:endCxn id="38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97" name="Shape 39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99" name="Shape 39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400" name="Shape 400"/>
          <p:cNvCxnSpPr>
            <a:stCxn id="399" idx="3"/>
            <a:endCxn id="38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01" name="Shape 401"/>
          <p:cNvCxnSpPr>
            <a:stCxn id="399" idx="5"/>
            <a:endCxn id="38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2" name="Shape 40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04" name="Shape 40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05" name="Shape 405"/>
          <p:cNvCxnSpPr>
            <a:endCxn id="39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06" name="Shape 406"/>
          <p:cNvCxnSpPr>
            <a:stCxn id="404" idx="5"/>
            <a:endCxn id="39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07" name="Shape 40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15" name="Shape 41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16" name="Shape 41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17" name="Shape 41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18" name="Shape 41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19" name="Shape 41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20" name="Shape 420"/>
          <p:cNvCxnSpPr>
            <a:stCxn id="416" idx="3"/>
            <a:endCxn id="41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21" name="Shape 421"/>
          <p:cNvCxnSpPr>
            <a:stCxn id="416" idx="5"/>
            <a:endCxn id="41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2" name="Shape 42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24" name="Shape 42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425" name="Shape 425"/>
          <p:cNvCxnSpPr>
            <a:stCxn id="424" idx="3"/>
            <a:endCxn id="41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26" name="Shape 426"/>
          <p:cNvCxnSpPr>
            <a:stCxn id="424" idx="5"/>
            <a:endCxn id="41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27" name="Shape 42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29" name="Shape 42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430" name="Shape 430"/>
          <p:cNvCxnSpPr>
            <a:stCxn id="429" idx="3"/>
            <a:endCxn id="41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31" name="Shape 431"/>
          <p:cNvCxnSpPr>
            <a:stCxn id="429" idx="5"/>
            <a:endCxn id="41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2" name="Shape 43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34" name="Shape 43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35" name="Shape 435"/>
          <p:cNvCxnSpPr>
            <a:endCxn id="42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36" name="Shape 436"/>
          <p:cNvCxnSpPr>
            <a:stCxn id="434" idx="5"/>
            <a:endCxn id="42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37" name="Shape 43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45" name="Shape 44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46" name="Shape 44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47" name="Shape 44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48" name="Shape 44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49" name="Shape 44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50" name="Shape 450"/>
          <p:cNvCxnSpPr>
            <a:stCxn id="446" idx="3"/>
            <a:endCxn id="44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51" name="Shape 451"/>
          <p:cNvCxnSpPr>
            <a:stCxn id="446" idx="5"/>
            <a:endCxn id="44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2" name="Shape 45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54" name="Shape 45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455" name="Shape 455"/>
          <p:cNvCxnSpPr>
            <a:stCxn id="454" idx="3"/>
            <a:endCxn id="44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56" name="Shape 456"/>
          <p:cNvCxnSpPr>
            <a:stCxn id="454" idx="5"/>
            <a:endCxn id="44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57" name="Shape 45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59" name="Shape 45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460" name="Shape 460"/>
          <p:cNvCxnSpPr>
            <a:stCxn id="459" idx="3"/>
            <a:endCxn id="44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61" name="Shape 461"/>
          <p:cNvCxnSpPr>
            <a:stCxn id="459" idx="5"/>
            <a:endCxn id="44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2" name="Shape 46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64" name="Shape 46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65" name="Shape 465"/>
          <p:cNvCxnSpPr>
            <a:endCxn id="45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66" name="Shape 466"/>
          <p:cNvCxnSpPr>
            <a:stCxn id="464" idx="5"/>
            <a:endCxn id="45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67" name="Shape 46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475" name="Shape 47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476" name="Shape 47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477" name="Shape 47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78" name="Shape 47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79" name="Shape 47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80" name="Shape 480"/>
          <p:cNvCxnSpPr>
            <a:stCxn id="476" idx="3"/>
            <a:endCxn id="47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81" name="Shape 481"/>
          <p:cNvCxnSpPr>
            <a:stCxn id="476" idx="5"/>
            <a:endCxn id="47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82" name="Shape 48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84" name="Shape 48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485" name="Shape 485"/>
          <p:cNvCxnSpPr>
            <a:stCxn id="484" idx="3"/>
            <a:endCxn id="47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86" name="Shape 486"/>
          <p:cNvCxnSpPr>
            <a:stCxn id="484" idx="5"/>
            <a:endCxn id="47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87" name="Shape 48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89" name="Shape 48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490" name="Shape 490"/>
          <p:cNvCxnSpPr>
            <a:stCxn id="489" idx="3"/>
            <a:endCxn id="47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91" name="Shape 491"/>
          <p:cNvCxnSpPr>
            <a:stCxn id="489" idx="5"/>
            <a:endCxn id="47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2" name="Shape 49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94" name="Shape 49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495" name="Shape 495"/>
          <p:cNvCxnSpPr>
            <a:endCxn id="48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496" name="Shape 496"/>
          <p:cNvCxnSpPr>
            <a:stCxn id="494" idx="5"/>
            <a:endCxn id="48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497" name="Shape 49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99" name="Shape 49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505" name="Shape 50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06" name="Shape 50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07" name="Shape 50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08" name="Shape 50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09" name="Shape 50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10" name="Shape 510"/>
          <p:cNvCxnSpPr>
            <a:stCxn id="506" idx="3"/>
            <a:endCxn id="50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11" name="Shape 511"/>
          <p:cNvCxnSpPr>
            <a:stCxn id="506" idx="5"/>
            <a:endCxn id="50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12" name="Shape 51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14" name="Shape 51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515" name="Shape 515"/>
          <p:cNvCxnSpPr>
            <a:stCxn id="514" idx="3"/>
            <a:endCxn id="50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16" name="Shape 516"/>
          <p:cNvCxnSpPr>
            <a:stCxn id="514" idx="5"/>
            <a:endCxn id="50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17" name="Shape 51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19" name="Shape 51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520" name="Shape 520"/>
          <p:cNvCxnSpPr>
            <a:stCxn id="519" idx="3"/>
            <a:endCxn id="50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21" name="Shape 521"/>
          <p:cNvCxnSpPr>
            <a:stCxn id="519" idx="5"/>
            <a:endCxn id="50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2" name="Shape 52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23" name="Shape 52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24" name="Shape 52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525" name="Shape 525"/>
          <p:cNvCxnSpPr>
            <a:endCxn id="51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26" name="Shape 526"/>
          <p:cNvCxnSpPr>
            <a:stCxn id="524" idx="5"/>
            <a:endCxn id="51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27" name="Shape 52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535" name="Shape 53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36" name="Shape 53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37" name="Shape 53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38" name="Shape 53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39" name="Shape 53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40" name="Shape 540"/>
          <p:cNvCxnSpPr>
            <a:stCxn id="536" idx="3"/>
            <a:endCxn id="53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41" name="Shape 541"/>
          <p:cNvCxnSpPr>
            <a:stCxn id="536" idx="5"/>
            <a:endCxn id="53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42" name="Shape 54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44" name="Shape 54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545" name="Shape 545"/>
          <p:cNvCxnSpPr>
            <a:stCxn id="544" idx="3"/>
            <a:endCxn id="53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46" name="Shape 546"/>
          <p:cNvCxnSpPr>
            <a:stCxn id="544" idx="5"/>
            <a:endCxn id="53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47" name="Shape 54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49" name="Shape 54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550" name="Shape 550"/>
          <p:cNvCxnSpPr>
            <a:stCxn id="549" idx="3"/>
            <a:endCxn id="53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51" name="Shape 551"/>
          <p:cNvCxnSpPr>
            <a:stCxn id="549" idx="5"/>
            <a:endCxn id="53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52" name="Shape 55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4" name="Shape 55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555" name="Shape 555"/>
          <p:cNvCxnSpPr>
            <a:endCxn id="54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56" name="Shape 556"/>
          <p:cNvCxnSpPr>
            <a:stCxn id="554" idx="5"/>
            <a:endCxn id="54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57" name="Shape 55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565" name="Shape 56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66" name="Shape 56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67" name="Shape 56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68" name="Shape 56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69" name="Shape 56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70" name="Shape 570"/>
          <p:cNvCxnSpPr>
            <a:stCxn id="566" idx="3"/>
            <a:endCxn id="56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71" name="Shape 571"/>
          <p:cNvCxnSpPr>
            <a:stCxn id="566" idx="5"/>
            <a:endCxn id="56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72" name="Shape 57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73" name="Shape 57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74" name="Shape 57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575" name="Shape 575"/>
          <p:cNvCxnSpPr>
            <a:stCxn id="574" idx="3"/>
            <a:endCxn id="56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76" name="Shape 576"/>
          <p:cNvCxnSpPr>
            <a:stCxn id="574" idx="5"/>
            <a:endCxn id="56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77" name="Shape 57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79" name="Shape 57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580" name="Shape 580"/>
          <p:cNvCxnSpPr>
            <a:stCxn id="579" idx="3"/>
            <a:endCxn id="56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81" name="Shape 581"/>
          <p:cNvCxnSpPr>
            <a:stCxn id="579" idx="5"/>
            <a:endCxn id="56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2" name="Shape 58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84" name="Shape 58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585" name="Shape 585"/>
          <p:cNvCxnSpPr>
            <a:endCxn id="57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586" name="Shape 586"/>
          <p:cNvCxnSpPr>
            <a:stCxn id="584" idx="5"/>
            <a:endCxn id="57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587" name="Shape 58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595" name="Shape 59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596" name="Shape 59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597" name="Shape 59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98" name="Shape 59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99" name="Shape 59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600" name="Shape 600"/>
          <p:cNvCxnSpPr>
            <a:stCxn id="596" idx="3"/>
            <a:endCxn id="59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01" name="Shape 601"/>
          <p:cNvCxnSpPr>
            <a:stCxn id="596" idx="5"/>
            <a:endCxn id="59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02" name="Shape 60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04" name="Shape 60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605" name="Shape 605"/>
          <p:cNvCxnSpPr>
            <a:stCxn id="604" idx="3"/>
            <a:endCxn id="59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06" name="Shape 606"/>
          <p:cNvCxnSpPr>
            <a:stCxn id="604" idx="5"/>
            <a:endCxn id="59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07" name="Shape 60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08" name="Shape 60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09" name="Shape 60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610" name="Shape 610"/>
          <p:cNvCxnSpPr>
            <a:stCxn id="609" idx="3"/>
            <a:endCxn id="59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11" name="Shape 611"/>
          <p:cNvCxnSpPr>
            <a:stCxn id="609" idx="5"/>
            <a:endCxn id="59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12" name="Shape 61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14" name="Shape 61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15" name="Shape 615"/>
          <p:cNvCxnSpPr>
            <a:endCxn id="60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16" name="Shape 616"/>
          <p:cNvCxnSpPr>
            <a:stCxn id="614" idx="5"/>
            <a:endCxn id="60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17" name="Shape 61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25" name="Shape 62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26" name="Shape 62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27" name="Shape 62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28" name="Shape 62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29" name="Shape 62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630" name="Shape 630"/>
          <p:cNvCxnSpPr>
            <a:stCxn id="626" idx="3"/>
            <a:endCxn id="62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31" name="Shape 631"/>
          <p:cNvCxnSpPr>
            <a:stCxn id="626" idx="5"/>
            <a:endCxn id="62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32" name="Shape 63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33" name="Shape 63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34" name="Shape 63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635" name="Shape 635"/>
          <p:cNvCxnSpPr>
            <a:stCxn id="634" idx="3"/>
            <a:endCxn id="62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36" name="Shape 636"/>
          <p:cNvCxnSpPr>
            <a:stCxn id="634" idx="5"/>
            <a:endCxn id="62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37" name="Shape 63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38" name="Shape 63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39" name="Shape 63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640" name="Shape 640"/>
          <p:cNvCxnSpPr>
            <a:stCxn id="639" idx="3"/>
            <a:endCxn id="62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41" name="Shape 641"/>
          <p:cNvCxnSpPr>
            <a:stCxn id="639" idx="5"/>
            <a:endCxn id="62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42" name="Shape 64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44" name="Shape 64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45" name="Shape 645"/>
          <p:cNvCxnSpPr>
            <a:endCxn id="63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46" name="Shape 646"/>
          <p:cNvCxnSpPr>
            <a:stCxn id="644" idx="5"/>
            <a:endCxn id="63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47" name="Shape 64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48" name="Shape 64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49" name="Shape 64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5" name="Shape 11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6" name="Shape 11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7" name="Shape 11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8" name="Shape 11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" name="Shape 11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0" name="Shape 120"/>
          <p:cNvCxnSpPr>
            <a:stCxn id="116" idx="3"/>
            <a:endCxn id="11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" name="Shape 121"/>
          <p:cNvCxnSpPr>
            <a:stCxn id="116" idx="5"/>
            <a:endCxn id="11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" name="Shape 12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4" name="Shape 12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25" name="Shape 125"/>
          <p:cNvCxnSpPr>
            <a:stCxn id="124" idx="3"/>
            <a:endCxn id="11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6" name="Shape 126"/>
          <p:cNvCxnSpPr>
            <a:stCxn id="124" idx="5"/>
            <a:endCxn id="11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9" name="Shape 12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30" name="Shape 130"/>
          <p:cNvCxnSpPr>
            <a:stCxn id="129" idx="3"/>
            <a:endCxn id="11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1" name="Shape 131"/>
          <p:cNvCxnSpPr>
            <a:stCxn id="129" idx="5"/>
            <a:endCxn id="11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2" name="Shape 13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4" name="Shape 13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35" name="Shape 135"/>
          <p:cNvCxnSpPr>
            <a:endCxn id="12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36" name="Shape 136"/>
          <p:cNvCxnSpPr>
            <a:stCxn id="134" idx="5"/>
            <a:endCxn id="12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111111111101011000000100110001010101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55" name="Shape 65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56" name="Shape 65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57" name="Shape 65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58" name="Shape 65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59" name="Shape 65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660" name="Shape 660"/>
          <p:cNvCxnSpPr>
            <a:stCxn id="656" idx="3"/>
            <a:endCxn id="65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61" name="Shape 661"/>
          <p:cNvCxnSpPr>
            <a:stCxn id="656" idx="5"/>
            <a:endCxn id="65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2" name="Shape 66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63" name="Shape 66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64" name="Shape 66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665" name="Shape 665"/>
          <p:cNvCxnSpPr>
            <a:stCxn id="664" idx="3"/>
            <a:endCxn id="65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66" name="Shape 666"/>
          <p:cNvCxnSpPr>
            <a:stCxn id="664" idx="5"/>
            <a:endCxn id="65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67" name="Shape 66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68" name="Shape 66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69" name="Shape 66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670" name="Shape 670"/>
          <p:cNvCxnSpPr>
            <a:stCxn id="669" idx="3"/>
            <a:endCxn id="65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71" name="Shape 671"/>
          <p:cNvCxnSpPr>
            <a:stCxn id="669" idx="5"/>
            <a:endCxn id="65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72" name="Shape 67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74" name="Shape 67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675" name="Shape 675"/>
          <p:cNvCxnSpPr>
            <a:endCxn id="66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76" name="Shape 676"/>
          <p:cNvCxnSpPr>
            <a:stCxn id="674" idx="5"/>
            <a:endCxn id="66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77" name="Shape 67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79" name="Shape 67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685" name="Shape 68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686" name="Shape 68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687" name="Shape 68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88" name="Shape 68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89" name="Shape 68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690" name="Shape 690"/>
          <p:cNvCxnSpPr>
            <a:stCxn id="686" idx="3"/>
            <a:endCxn id="68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91" name="Shape 691"/>
          <p:cNvCxnSpPr>
            <a:stCxn id="686" idx="5"/>
            <a:endCxn id="68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2" name="Shape 69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94" name="Shape 69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695" name="Shape 695"/>
          <p:cNvCxnSpPr>
            <a:stCxn id="694" idx="3"/>
            <a:endCxn id="68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696" name="Shape 696"/>
          <p:cNvCxnSpPr>
            <a:stCxn id="694" idx="5"/>
            <a:endCxn id="68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697" name="Shape 69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698" name="Shape 69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99" name="Shape 69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700" name="Shape 700"/>
          <p:cNvCxnSpPr>
            <a:stCxn id="699" idx="3"/>
            <a:endCxn id="68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01" name="Shape 701"/>
          <p:cNvCxnSpPr>
            <a:stCxn id="699" idx="5"/>
            <a:endCxn id="68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02" name="Shape 70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04" name="Shape 70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705" name="Shape 705"/>
          <p:cNvCxnSpPr>
            <a:endCxn id="69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06" name="Shape 706"/>
          <p:cNvCxnSpPr>
            <a:stCxn id="704" idx="5"/>
            <a:endCxn id="69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07" name="Shape 70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715" name="Shape 71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16" name="Shape 71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17" name="Shape 71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18" name="Shape 71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19" name="Shape 71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720" name="Shape 720"/>
          <p:cNvCxnSpPr>
            <a:stCxn id="716" idx="3"/>
            <a:endCxn id="71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21" name="Shape 721"/>
          <p:cNvCxnSpPr>
            <a:stCxn id="716" idx="5"/>
            <a:endCxn id="71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22" name="Shape 72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24" name="Shape 72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725" name="Shape 725"/>
          <p:cNvCxnSpPr>
            <a:stCxn id="724" idx="3"/>
            <a:endCxn id="71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26" name="Shape 726"/>
          <p:cNvCxnSpPr>
            <a:stCxn id="724" idx="5"/>
            <a:endCxn id="71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27" name="Shape 72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28" name="Shape 72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29" name="Shape 72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730" name="Shape 730"/>
          <p:cNvCxnSpPr>
            <a:stCxn id="729" idx="3"/>
            <a:endCxn id="71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31" name="Shape 731"/>
          <p:cNvCxnSpPr>
            <a:stCxn id="729" idx="5"/>
            <a:endCxn id="71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32" name="Shape 73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33" name="Shape 73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34" name="Shape 73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735" name="Shape 735"/>
          <p:cNvCxnSpPr>
            <a:endCxn id="72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36" name="Shape 736"/>
          <p:cNvCxnSpPr>
            <a:stCxn id="734" idx="5"/>
            <a:endCxn id="72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37" name="Shape 73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38" name="Shape 73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39" name="Shape 73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745" name="Shape 74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46" name="Shape 74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47" name="Shape 74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48" name="Shape 74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49" name="Shape 74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750" name="Shape 750"/>
          <p:cNvCxnSpPr>
            <a:stCxn id="746" idx="3"/>
            <a:endCxn id="74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51" name="Shape 751"/>
          <p:cNvCxnSpPr>
            <a:stCxn id="746" idx="5"/>
            <a:endCxn id="74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52" name="Shape 75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54" name="Shape 75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755" name="Shape 755"/>
          <p:cNvCxnSpPr>
            <a:stCxn id="754" idx="3"/>
            <a:endCxn id="74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56" name="Shape 756"/>
          <p:cNvCxnSpPr>
            <a:stCxn id="754" idx="5"/>
            <a:endCxn id="74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57" name="Shape 75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59" name="Shape 75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760" name="Shape 760"/>
          <p:cNvCxnSpPr>
            <a:stCxn id="759" idx="3"/>
            <a:endCxn id="74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61" name="Shape 761"/>
          <p:cNvCxnSpPr>
            <a:stCxn id="759" idx="5"/>
            <a:endCxn id="74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62" name="Shape 76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3" name="Shape 76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64" name="Shape 76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765" name="Shape 765"/>
          <p:cNvCxnSpPr>
            <a:endCxn id="75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66" name="Shape 766"/>
          <p:cNvCxnSpPr>
            <a:stCxn id="764" idx="5"/>
            <a:endCxn id="75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67" name="Shape 76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8" name="Shape 76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775" name="Shape 77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776" name="Shape 77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777" name="Shape 77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78" name="Shape 77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779" name="Shape 77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780" name="Shape 780"/>
          <p:cNvCxnSpPr>
            <a:stCxn id="776" idx="3"/>
            <a:endCxn id="77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81" name="Shape 781"/>
          <p:cNvCxnSpPr>
            <a:stCxn id="776" idx="5"/>
            <a:endCxn id="77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2" name="Shape 78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84" name="Shape 78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785" name="Shape 785"/>
          <p:cNvCxnSpPr>
            <a:stCxn id="784" idx="3"/>
            <a:endCxn id="77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86" name="Shape 786"/>
          <p:cNvCxnSpPr>
            <a:stCxn id="784" idx="5"/>
            <a:endCxn id="77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7" name="Shape 78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89" name="Shape 78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790" name="Shape 790"/>
          <p:cNvCxnSpPr>
            <a:stCxn id="789" idx="3"/>
            <a:endCxn id="77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91" name="Shape 791"/>
          <p:cNvCxnSpPr>
            <a:stCxn id="789" idx="5"/>
            <a:endCxn id="77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92" name="Shape 79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93" name="Shape 79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94" name="Shape 79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795" name="Shape 795"/>
          <p:cNvCxnSpPr>
            <a:endCxn id="78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796" name="Shape 796"/>
          <p:cNvCxnSpPr>
            <a:stCxn id="794" idx="5"/>
            <a:endCxn id="78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97" name="Shape 79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98" name="Shape 79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799" name="Shape 79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05" name="Shape 80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06" name="Shape 80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07" name="Shape 80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08" name="Shape 80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09" name="Shape 80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10" name="Shape 810"/>
          <p:cNvCxnSpPr>
            <a:stCxn id="806" idx="3"/>
            <a:endCxn id="80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11" name="Shape 811"/>
          <p:cNvCxnSpPr>
            <a:stCxn id="806" idx="5"/>
            <a:endCxn id="80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12" name="Shape 81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14" name="Shape 81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815" name="Shape 815"/>
          <p:cNvCxnSpPr>
            <a:stCxn id="814" idx="3"/>
            <a:endCxn id="80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16" name="Shape 816"/>
          <p:cNvCxnSpPr>
            <a:stCxn id="814" idx="5"/>
            <a:endCxn id="80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17" name="Shape 81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18" name="Shape 81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19" name="Shape 81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820" name="Shape 820"/>
          <p:cNvCxnSpPr>
            <a:stCxn id="819" idx="3"/>
            <a:endCxn id="80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21" name="Shape 821"/>
          <p:cNvCxnSpPr>
            <a:stCxn id="819" idx="5"/>
            <a:endCxn id="80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2" name="Shape 82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24" name="Shape 82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825" name="Shape 825"/>
          <p:cNvCxnSpPr>
            <a:endCxn id="81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26" name="Shape 826"/>
          <p:cNvCxnSpPr>
            <a:stCxn id="824" idx="5"/>
            <a:endCxn id="81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27" name="Shape 82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28" name="Shape 82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Shape 83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35" name="Shape 83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36" name="Shape 83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37" name="Shape 83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38" name="Shape 83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39" name="Shape 83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40" name="Shape 840"/>
          <p:cNvCxnSpPr>
            <a:stCxn id="836" idx="3"/>
            <a:endCxn id="83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41" name="Shape 841"/>
          <p:cNvCxnSpPr>
            <a:stCxn id="836" idx="5"/>
            <a:endCxn id="83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2" name="Shape 84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43" name="Shape 84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44" name="Shape 84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845" name="Shape 845"/>
          <p:cNvCxnSpPr>
            <a:stCxn id="844" idx="3"/>
            <a:endCxn id="83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46" name="Shape 846"/>
          <p:cNvCxnSpPr>
            <a:stCxn id="844" idx="5"/>
            <a:endCxn id="83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47" name="Shape 84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48" name="Shape 84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49" name="Shape 84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850" name="Shape 850"/>
          <p:cNvCxnSpPr>
            <a:stCxn id="849" idx="3"/>
            <a:endCxn id="83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51" name="Shape 851"/>
          <p:cNvCxnSpPr>
            <a:stCxn id="849" idx="5"/>
            <a:endCxn id="83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52" name="Shape 85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53" name="Shape 85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54" name="Shape 85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855" name="Shape 855"/>
          <p:cNvCxnSpPr>
            <a:endCxn id="84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56" name="Shape 856"/>
          <p:cNvCxnSpPr>
            <a:stCxn id="854" idx="5"/>
            <a:endCxn id="84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57" name="Shape 85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65" name="Shape 86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66" name="Shape 86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67" name="Shape 86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68" name="Shape 86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69" name="Shape 86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870" name="Shape 870"/>
          <p:cNvCxnSpPr>
            <a:stCxn id="866" idx="3"/>
            <a:endCxn id="86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71" name="Shape 871"/>
          <p:cNvCxnSpPr>
            <a:stCxn id="866" idx="5"/>
            <a:endCxn id="86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72" name="Shape 87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73" name="Shape 87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74" name="Shape 87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875" name="Shape 875"/>
          <p:cNvCxnSpPr>
            <a:stCxn id="874" idx="3"/>
            <a:endCxn id="86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76" name="Shape 876"/>
          <p:cNvCxnSpPr>
            <a:stCxn id="874" idx="5"/>
            <a:endCxn id="86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77" name="Shape 87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78" name="Shape 87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79" name="Shape 87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880" name="Shape 880"/>
          <p:cNvCxnSpPr>
            <a:stCxn id="879" idx="3"/>
            <a:endCxn id="86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81" name="Shape 881"/>
          <p:cNvCxnSpPr>
            <a:stCxn id="879" idx="5"/>
            <a:endCxn id="86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82" name="Shape 88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84" name="Shape 88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885" name="Shape 885"/>
          <p:cNvCxnSpPr>
            <a:endCxn id="87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886" name="Shape 886"/>
          <p:cNvCxnSpPr>
            <a:stCxn id="884" idx="5"/>
            <a:endCxn id="87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887" name="Shape 88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88" name="Shape 88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89" name="Shape 88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895" name="Shape 89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896" name="Shape 89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897" name="Shape 89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98" name="Shape 89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99" name="Shape 89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00" name="Shape 900"/>
          <p:cNvCxnSpPr>
            <a:stCxn id="896" idx="3"/>
            <a:endCxn id="89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01" name="Shape 901"/>
          <p:cNvCxnSpPr>
            <a:stCxn id="896" idx="5"/>
            <a:endCxn id="89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02" name="Shape 90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03" name="Shape 90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04" name="Shape 90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905" name="Shape 905"/>
          <p:cNvCxnSpPr>
            <a:stCxn id="904" idx="3"/>
            <a:endCxn id="89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06" name="Shape 906"/>
          <p:cNvCxnSpPr>
            <a:stCxn id="904" idx="5"/>
            <a:endCxn id="89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07" name="Shape 90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08" name="Shape 90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09" name="Shape 90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910" name="Shape 910"/>
          <p:cNvCxnSpPr>
            <a:stCxn id="909" idx="3"/>
            <a:endCxn id="89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11" name="Shape 911"/>
          <p:cNvCxnSpPr>
            <a:stCxn id="909" idx="5"/>
            <a:endCxn id="89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12" name="Shape 91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14" name="Shape 91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915" name="Shape 915"/>
          <p:cNvCxnSpPr>
            <a:endCxn id="90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16" name="Shape 916"/>
          <p:cNvCxnSpPr>
            <a:stCxn id="914" idx="5"/>
            <a:endCxn id="90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17" name="Shape 91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18" name="Shape 91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19" name="Shape 91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25" name="Shape 92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26" name="Shape 92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27" name="Shape 92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28" name="Shape 92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29" name="Shape 92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30" name="Shape 930"/>
          <p:cNvCxnSpPr>
            <a:stCxn id="926" idx="3"/>
            <a:endCxn id="92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31" name="Shape 931"/>
          <p:cNvCxnSpPr>
            <a:stCxn id="926" idx="5"/>
            <a:endCxn id="92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32" name="Shape 93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33" name="Shape 93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34" name="Shape 93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935" name="Shape 935"/>
          <p:cNvCxnSpPr>
            <a:stCxn id="934" idx="3"/>
            <a:endCxn id="92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36" name="Shape 936"/>
          <p:cNvCxnSpPr>
            <a:stCxn id="934" idx="5"/>
            <a:endCxn id="92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37" name="Shape 93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39" name="Shape 93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940" name="Shape 940"/>
          <p:cNvCxnSpPr>
            <a:stCxn id="939" idx="3"/>
            <a:endCxn id="92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41" name="Shape 941"/>
          <p:cNvCxnSpPr>
            <a:stCxn id="939" idx="5"/>
            <a:endCxn id="92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42" name="Shape 94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43" name="Shape 94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44" name="Shape 94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945" name="Shape 945"/>
          <p:cNvCxnSpPr>
            <a:endCxn id="93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46" name="Shape 946"/>
          <p:cNvCxnSpPr>
            <a:stCxn id="944" idx="5"/>
            <a:endCxn id="93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47" name="Shape 94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48" name="Shape 94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111111111110101100000010011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45" name="Shape 14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46" name="Shape 14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47" name="Shape 14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8" name="Shape 14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49" name="Shape 14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50" name="Shape 150"/>
          <p:cNvCxnSpPr>
            <a:stCxn id="146" idx="3"/>
            <a:endCxn id="14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1" name="Shape 151"/>
          <p:cNvCxnSpPr>
            <a:stCxn id="146" idx="5"/>
            <a:endCxn id="14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4" name="Shape 15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55" name="Shape 155"/>
          <p:cNvCxnSpPr>
            <a:stCxn id="154" idx="3"/>
            <a:endCxn id="14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56" name="Shape 156"/>
          <p:cNvCxnSpPr>
            <a:stCxn id="154" idx="5"/>
            <a:endCxn id="14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59" name="Shape 15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60" name="Shape 160"/>
          <p:cNvCxnSpPr>
            <a:stCxn id="159" idx="3"/>
            <a:endCxn id="14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1" name="Shape 161"/>
          <p:cNvCxnSpPr>
            <a:stCxn id="159" idx="5"/>
            <a:endCxn id="14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4" name="Shape 16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65" name="Shape 165"/>
          <p:cNvCxnSpPr>
            <a:endCxn id="15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66" name="Shape 166"/>
          <p:cNvCxnSpPr>
            <a:stCxn id="164" idx="5"/>
            <a:endCxn id="15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7" name="Shape 16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11111111101011000000100110001010101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55" name="Shape 95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56" name="Shape 95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57" name="Shape 95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58" name="Shape 95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59" name="Shape 95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60" name="Shape 960"/>
          <p:cNvCxnSpPr>
            <a:stCxn id="956" idx="3"/>
            <a:endCxn id="95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61" name="Shape 961"/>
          <p:cNvCxnSpPr>
            <a:stCxn id="956" idx="5"/>
            <a:endCxn id="95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62" name="Shape 96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63" name="Shape 96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64" name="Shape 96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965" name="Shape 965"/>
          <p:cNvCxnSpPr>
            <a:stCxn id="964" idx="3"/>
            <a:endCxn id="95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66" name="Shape 966"/>
          <p:cNvCxnSpPr>
            <a:stCxn id="964" idx="5"/>
            <a:endCxn id="95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67" name="Shape 96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68" name="Shape 96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69" name="Shape 96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970" name="Shape 970"/>
          <p:cNvCxnSpPr>
            <a:stCxn id="969" idx="3"/>
            <a:endCxn id="95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71" name="Shape 971"/>
          <p:cNvCxnSpPr>
            <a:stCxn id="969" idx="5"/>
            <a:endCxn id="95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72" name="Shape 97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73" name="Shape 97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74" name="Shape 97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975" name="Shape 975"/>
          <p:cNvCxnSpPr>
            <a:endCxn id="96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76" name="Shape 976"/>
          <p:cNvCxnSpPr>
            <a:stCxn id="974" idx="5"/>
            <a:endCxn id="96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77" name="Shape 97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78" name="Shape 97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79" name="Shape 97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1111111111101011000000100110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985" name="Shape 98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986" name="Shape 98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987" name="Shape 98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88" name="Shape 98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89" name="Shape 98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90" name="Shape 990"/>
          <p:cNvCxnSpPr>
            <a:stCxn id="986" idx="3"/>
            <a:endCxn id="98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91" name="Shape 991"/>
          <p:cNvCxnSpPr>
            <a:stCxn id="986" idx="5"/>
            <a:endCxn id="98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92" name="Shape 99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94" name="Shape 99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995" name="Shape 995"/>
          <p:cNvCxnSpPr>
            <a:stCxn id="994" idx="3"/>
            <a:endCxn id="98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996" name="Shape 996"/>
          <p:cNvCxnSpPr>
            <a:stCxn id="994" idx="5"/>
            <a:endCxn id="98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997" name="Shape 99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998" name="Shape 99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999" name="Shape 99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000" name="Shape 1000"/>
          <p:cNvCxnSpPr>
            <a:stCxn id="999" idx="3"/>
            <a:endCxn id="98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01" name="Shape 1001"/>
          <p:cNvCxnSpPr>
            <a:stCxn id="999" idx="5"/>
            <a:endCxn id="98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02" name="Shape 100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03" name="Shape 100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04" name="Shape 100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05" name="Shape 1005"/>
          <p:cNvCxnSpPr>
            <a:endCxn id="99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06" name="Shape 1006"/>
          <p:cNvCxnSpPr>
            <a:stCxn id="1004" idx="5"/>
            <a:endCxn id="99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07" name="Shape 100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08" name="Shape 100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09" name="Shape 100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11111111111010110000001001100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15" name="Shape 101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16" name="Shape 101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17" name="Shape 101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18" name="Shape 101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19" name="Shape 101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020" name="Shape 1020"/>
          <p:cNvCxnSpPr>
            <a:stCxn id="1016" idx="3"/>
            <a:endCxn id="101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21" name="Shape 1021"/>
          <p:cNvCxnSpPr>
            <a:stCxn id="1016" idx="5"/>
            <a:endCxn id="101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22" name="Shape 102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23" name="Shape 102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24" name="Shape 102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025" name="Shape 1025"/>
          <p:cNvCxnSpPr>
            <a:stCxn id="1024" idx="3"/>
            <a:endCxn id="101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26" name="Shape 1026"/>
          <p:cNvCxnSpPr>
            <a:stCxn id="1024" idx="5"/>
            <a:endCxn id="101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27" name="Shape 102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28" name="Shape 102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29" name="Shape 102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030" name="Shape 1030"/>
          <p:cNvCxnSpPr>
            <a:stCxn id="1029" idx="3"/>
            <a:endCxn id="101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31" name="Shape 1031"/>
          <p:cNvCxnSpPr>
            <a:stCxn id="1029" idx="5"/>
            <a:endCxn id="101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2" name="Shape 103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3" name="Shape 103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34" name="Shape 103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35" name="Shape 1035"/>
          <p:cNvCxnSpPr>
            <a:endCxn id="102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36" name="Shape 1036"/>
          <p:cNvCxnSpPr>
            <a:stCxn id="1034" idx="5"/>
            <a:endCxn id="102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37" name="Shape 103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38" name="Shape 103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39" name="Shape 103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111111111110101100000010011000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hape 104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45" name="Shape 104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46" name="Shape 104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47" name="Shape 104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48" name="Shape 104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49" name="Shape 104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050" name="Shape 1050"/>
          <p:cNvCxnSpPr>
            <a:stCxn id="1046" idx="3"/>
            <a:endCxn id="104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51" name="Shape 1051"/>
          <p:cNvCxnSpPr>
            <a:stCxn id="1046" idx="5"/>
            <a:endCxn id="104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2" name="Shape 105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54" name="Shape 105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055" name="Shape 1055"/>
          <p:cNvCxnSpPr>
            <a:stCxn id="1054" idx="3"/>
            <a:endCxn id="104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56" name="Shape 1056"/>
          <p:cNvCxnSpPr>
            <a:stCxn id="1054" idx="5"/>
            <a:endCxn id="104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7" name="Shape 105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59" name="Shape 105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060" name="Shape 1060"/>
          <p:cNvCxnSpPr>
            <a:stCxn id="1059" idx="3"/>
            <a:endCxn id="104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61" name="Shape 1061"/>
          <p:cNvCxnSpPr>
            <a:stCxn id="1059" idx="5"/>
            <a:endCxn id="104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2" name="Shape 106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63" name="Shape 106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64" name="Shape 106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65" name="Shape 1065"/>
          <p:cNvCxnSpPr>
            <a:endCxn id="105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66" name="Shape 1066"/>
          <p:cNvCxnSpPr>
            <a:stCxn id="1064" idx="5"/>
            <a:endCxn id="105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67" name="Shape 106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68" name="Shape 106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69" name="Shape 106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1111111111101011000000100110001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Shape 107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075" name="Shape 107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076" name="Shape 107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77" name="Shape 107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78" name="Shape 107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79" name="Shape 107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080" name="Shape 1080"/>
          <p:cNvCxnSpPr>
            <a:stCxn id="1076" idx="3"/>
            <a:endCxn id="107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81" name="Shape 1081"/>
          <p:cNvCxnSpPr>
            <a:stCxn id="1076" idx="5"/>
            <a:endCxn id="107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82" name="Shape 108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83" name="Shape 108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84" name="Shape 108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085" name="Shape 1085"/>
          <p:cNvCxnSpPr>
            <a:stCxn id="1084" idx="3"/>
            <a:endCxn id="107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86" name="Shape 1086"/>
          <p:cNvCxnSpPr>
            <a:stCxn id="1084" idx="5"/>
            <a:endCxn id="107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87" name="Shape 108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88" name="Shape 108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89" name="Shape 108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090" name="Shape 1090"/>
          <p:cNvCxnSpPr>
            <a:stCxn id="1089" idx="3"/>
            <a:endCxn id="107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91" name="Shape 1091"/>
          <p:cNvCxnSpPr>
            <a:stCxn id="1089" idx="5"/>
            <a:endCxn id="107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92" name="Shape 109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93" name="Shape 109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94" name="Shape 109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095" name="Shape 1095"/>
          <p:cNvCxnSpPr>
            <a:endCxn id="108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096" name="Shape 1096"/>
          <p:cNvCxnSpPr>
            <a:stCxn id="1094" idx="5"/>
            <a:endCxn id="108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97" name="Shape 109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98" name="Shape 109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99" name="Shape 109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11111111111010110000001001100010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05" name="Shape 110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06" name="Shape 110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07" name="Shape 110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08" name="Shape 110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09" name="Shape 110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110" name="Shape 1110"/>
          <p:cNvCxnSpPr>
            <a:stCxn id="1106" idx="3"/>
            <a:endCxn id="110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11" name="Shape 1111"/>
          <p:cNvCxnSpPr>
            <a:stCxn id="1106" idx="5"/>
            <a:endCxn id="110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12" name="Shape 111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13" name="Shape 111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14" name="Shape 111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115" name="Shape 1115"/>
          <p:cNvCxnSpPr>
            <a:stCxn id="1114" idx="3"/>
            <a:endCxn id="110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16" name="Shape 1116"/>
          <p:cNvCxnSpPr>
            <a:stCxn id="1114" idx="5"/>
            <a:endCxn id="110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17" name="Shape 111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18" name="Shape 111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19" name="Shape 111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120" name="Shape 1120"/>
          <p:cNvCxnSpPr>
            <a:stCxn id="1119" idx="3"/>
            <a:endCxn id="110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21" name="Shape 1121"/>
          <p:cNvCxnSpPr>
            <a:stCxn id="1119" idx="5"/>
            <a:endCxn id="110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22" name="Shape 112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23" name="Shape 112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24" name="Shape 112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125" name="Shape 1125"/>
          <p:cNvCxnSpPr>
            <a:endCxn id="111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26" name="Shape 1126"/>
          <p:cNvCxnSpPr>
            <a:stCxn id="1124" idx="5"/>
            <a:endCxn id="111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27" name="Shape 112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28" name="Shape 112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29" name="Shape 112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111111111110101100000010011000101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35" name="Shape 113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36" name="Shape 113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37" name="Shape 113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38" name="Shape 113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39" name="Shape 113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140" name="Shape 1140"/>
          <p:cNvCxnSpPr>
            <a:stCxn id="1136" idx="3"/>
            <a:endCxn id="113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41" name="Shape 1141"/>
          <p:cNvCxnSpPr>
            <a:stCxn id="1136" idx="5"/>
            <a:endCxn id="113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42" name="Shape 114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43" name="Shape 114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44" name="Shape 114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145" name="Shape 1145"/>
          <p:cNvCxnSpPr>
            <a:stCxn id="1144" idx="3"/>
            <a:endCxn id="113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46" name="Shape 1146"/>
          <p:cNvCxnSpPr>
            <a:stCxn id="1144" idx="5"/>
            <a:endCxn id="113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47" name="Shape 114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48" name="Shape 114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49" name="Shape 114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150" name="Shape 1150"/>
          <p:cNvCxnSpPr>
            <a:stCxn id="1149" idx="3"/>
            <a:endCxn id="113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51" name="Shape 1151"/>
          <p:cNvCxnSpPr>
            <a:stCxn id="1149" idx="5"/>
            <a:endCxn id="113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52" name="Shape 115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53" name="Shape 115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54" name="Shape 115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155" name="Shape 1155"/>
          <p:cNvCxnSpPr>
            <a:endCxn id="114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56" name="Shape 1156"/>
          <p:cNvCxnSpPr>
            <a:stCxn id="1154" idx="5"/>
            <a:endCxn id="114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57" name="Shape 115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58" name="Shape 115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59" name="Shape 115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1111111111101011000000100110001010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65" name="Shape 116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66" name="Shape 116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67" name="Shape 116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68" name="Shape 116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69" name="Shape 116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170" name="Shape 1170"/>
          <p:cNvCxnSpPr>
            <a:stCxn id="1166" idx="3"/>
            <a:endCxn id="116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71" name="Shape 1171"/>
          <p:cNvCxnSpPr>
            <a:stCxn id="1166" idx="5"/>
            <a:endCxn id="116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72" name="Shape 117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73" name="Shape 117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74" name="Shape 117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175" name="Shape 1175"/>
          <p:cNvCxnSpPr>
            <a:stCxn id="1174" idx="3"/>
            <a:endCxn id="116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76" name="Shape 1176"/>
          <p:cNvCxnSpPr>
            <a:stCxn id="1174" idx="5"/>
            <a:endCxn id="116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77" name="Shape 117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78" name="Shape 117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79" name="Shape 117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180" name="Shape 1180"/>
          <p:cNvCxnSpPr>
            <a:stCxn id="1179" idx="3"/>
            <a:endCxn id="116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81" name="Shape 1181"/>
          <p:cNvCxnSpPr>
            <a:stCxn id="1179" idx="5"/>
            <a:endCxn id="116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82" name="Shape 118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83" name="Shape 118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185" name="Shape 1185"/>
          <p:cNvCxnSpPr>
            <a:endCxn id="117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186" name="Shape 1186"/>
          <p:cNvCxnSpPr>
            <a:stCxn id="1184" idx="5"/>
            <a:endCxn id="117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187" name="Shape 118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88" name="Shape 118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189" name="Shape 118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11111111111010110000001001100010101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Shape 119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195" name="Shape 119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196" name="Shape 119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97" name="Shape 119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98" name="Shape 119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199" name="Shape 119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00" name="Shape 1200"/>
          <p:cNvCxnSpPr>
            <a:stCxn id="1196" idx="3"/>
            <a:endCxn id="119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01" name="Shape 1201"/>
          <p:cNvCxnSpPr>
            <a:stCxn id="1196" idx="5"/>
            <a:endCxn id="119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2" name="Shape 120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03" name="Shape 120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04" name="Shape 120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205" name="Shape 1205"/>
          <p:cNvCxnSpPr>
            <a:stCxn id="1204" idx="3"/>
            <a:endCxn id="119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06" name="Shape 1206"/>
          <p:cNvCxnSpPr>
            <a:stCxn id="1204" idx="5"/>
            <a:endCxn id="119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07" name="Shape 120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08" name="Shape 120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09" name="Shape 120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210" name="Shape 1210"/>
          <p:cNvCxnSpPr>
            <a:stCxn id="1209" idx="3"/>
            <a:endCxn id="119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1" name="Shape 1211"/>
          <p:cNvCxnSpPr>
            <a:stCxn id="1209" idx="5"/>
            <a:endCxn id="119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2" name="Shape 121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13" name="Shape 121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14" name="Shape 121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215" name="Shape 1215"/>
          <p:cNvCxnSpPr>
            <a:endCxn id="120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16" name="Shape 1216"/>
          <p:cNvCxnSpPr>
            <a:stCxn id="1214" idx="5"/>
            <a:endCxn id="120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7" name="Shape 121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18" name="Shape 121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19" name="Shape 121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111111111110101100000010011000101010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225" name="Shape 122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26" name="Shape 122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227" name="Shape 122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28" name="Shape 122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29" name="Shape 122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230" name="Shape 1230"/>
          <p:cNvCxnSpPr>
            <a:stCxn id="1226" idx="3"/>
            <a:endCxn id="122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1" name="Shape 1231"/>
          <p:cNvCxnSpPr>
            <a:stCxn id="1226" idx="5"/>
            <a:endCxn id="122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2" name="Shape 123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33" name="Shape 123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34" name="Shape 123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235" name="Shape 1235"/>
          <p:cNvCxnSpPr>
            <a:stCxn id="1234" idx="3"/>
            <a:endCxn id="122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36" name="Shape 1236"/>
          <p:cNvCxnSpPr>
            <a:stCxn id="1234" idx="5"/>
            <a:endCxn id="122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37" name="Shape 123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38" name="Shape 123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39" name="Shape 123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240" name="Shape 1240"/>
          <p:cNvCxnSpPr>
            <a:stCxn id="1239" idx="3"/>
            <a:endCxn id="122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41" name="Shape 1241"/>
          <p:cNvCxnSpPr>
            <a:stCxn id="1239" idx="5"/>
            <a:endCxn id="122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42" name="Shape 124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43" name="Shape 124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44" name="Shape 124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245" name="Shape 1245"/>
          <p:cNvCxnSpPr>
            <a:endCxn id="123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246" name="Shape 1246"/>
          <p:cNvCxnSpPr>
            <a:stCxn id="1244" idx="5"/>
            <a:endCxn id="123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47" name="Shape 124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48" name="Shape 124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49" name="Shape 124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1111111111101011000000100110001010101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BB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HH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-US" sz="20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CCC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175" name="Shape 17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76" name="Shape 17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77" name="Shape 17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78" name="Shape 17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79" name="Shape 17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80" name="Shape 180"/>
          <p:cNvCxnSpPr>
            <a:stCxn id="176" idx="3"/>
            <a:endCxn id="17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1" name="Shape 181"/>
          <p:cNvCxnSpPr>
            <a:stCxn id="176" idx="5"/>
            <a:endCxn id="17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2" name="Shape 18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4" name="Shape 18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185" name="Shape 185"/>
          <p:cNvCxnSpPr>
            <a:stCxn id="184" idx="3"/>
            <a:endCxn id="17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86" name="Shape 186"/>
          <p:cNvCxnSpPr>
            <a:stCxn id="184" idx="5"/>
            <a:endCxn id="17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7" name="Shape 18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9" name="Shape 18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190" name="Shape 190"/>
          <p:cNvCxnSpPr>
            <a:stCxn id="189" idx="3"/>
            <a:endCxn id="17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1" name="Shape 191"/>
          <p:cNvCxnSpPr>
            <a:stCxn id="189" idx="5"/>
            <a:endCxn id="17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2" name="Shape 19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4" name="Shape 19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195" name="Shape 195"/>
          <p:cNvCxnSpPr>
            <a:endCxn id="18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6" name="Shape 196"/>
          <p:cNvCxnSpPr>
            <a:stCxn id="194" idx="5"/>
            <a:endCxn id="18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1111111101011000000100110001010101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05" name="Shape 20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06" name="Shape 20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07" name="Shape 20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8" name="Shape 20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9" name="Shape 20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10" name="Shape 210"/>
          <p:cNvCxnSpPr>
            <a:stCxn id="206" idx="3"/>
            <a:endCxn id="20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1" name="Shape 211"/>
          <p:cNvCxnSpPr>
            <a:stCxn id="206" idx="5"/>
            <a:endCxn id="20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2" name="Shape 21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4" name="Shape 21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15" name="Shape 215"/>
          <p:cNvCxnSpPr>
            <a:stCxn id="214" idx="3"/>
            <a:endCxn id="20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16" name="Shape 216"/>
          <p:cNvCxnSpPr>
            <a:stCxn id="214" idx="5"/>
            <a:endCxn id="20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7" name="Shape 21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19" name="Shape 21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20" name="Shape 220"/>
          <p:cNvCxnSpPr>
            <a:stCxn id="219" idx="3"/>
            <a:endCxn id="20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1" name="Shape 221"/>
          <p:cNvCxnSpPr>
            <a:stCxn id="219" idx="5"/>
            <a:endCxn id="20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2" name="Shape 22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4" name="Shape 22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25" name="Shape 225"/>
          <p:cNvCxnSpPr>
            <a:endCxn id="21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6" name="Shape 226"/>
          <p:cNvCxnSpPr>
            <a:stCxn id="224" idx="5"/>
            <a:endCxn id="21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111111101011000000100110001010101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35" name="Shape 23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36" name="Shape 23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37" name="Shape 23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8" name="Shape 23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39" name="Shape 23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40" name="Shape 240"/>
          <p:cNvCxnSpPr>
            <a:stCxn id="236" idx="3"/>
            <a:endCxn id="23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1" name="Shape 241"/>
          <p:cNvCxnSpPr>
            <a:stCxn id="236" idx="5"/>
            <a:endCxn id="23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2" name="Shape 24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4" name="Shape 24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45" name="Shape 245"/>
          <p:cNvCxnSpPr>
            <a:stCxn id="244" idx="3"/>
            <a:endCxn id="23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46" name="Shape 246"/>
          <p:cNvCxnSpPr>
            <a:stCxn id="244" idx="5"/>
            <a:endCxn id="23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" name="Shape 24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9" name="Shape 24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50" name="Shape 250"/>
          <p:cNvCxnSpPr>
            <a:stCxn id="249" idx="3"/>
            <a:endCxn id="23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1" name="Shape 251"/>
          <p:cNvCxnSpPr>
            <a:stCxn id="249" idx="5"/>
            <a:endCxn id="23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2" name="Shape 25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54" name="Shape 25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55" name="Shape 255"/>
          <p:cNvCxnSpPr>
            <a:endCxn id="24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6" name="Shape 256"/>
          <p:cNvCxnSpPr>
            <a:stCxn id="254" idx="5"/>
            <a:endCxn id="24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7" name="Shape 25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11111101011000000100110001010101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65" name="Shape 26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66" name="Shape 26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67" name="Shape 26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68" name="Shape 26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9" name="Shape 26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70" name="Shape 270"/>
          <p:cNvCxnSpPr>
            <a:stCxn id="266" idx="3"/>
            <a:endCxn id="26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1" name="Shape 271"/>
          <p:cNvCxnSpPr>
            <a:stCxn id="266" idx="5"/>
            <a:endCxn id="26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74" name="Shape 27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275" name="Shape 275"/>
          <p:cNvCxnSpPr>
            <a:stCxn id="274" idx="3"/>
            <a:endCxn id="26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76" name="Shape 276"/>
          <p:cNvCxnSpPr>
            <a:stCxn id="274" idx="5"/>
            <a:endCxn id="26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79" name="Shape 27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280" name="Shape 280"/>
          <p:cNvCxnSpPr>
            <a:stCxn id="279" idx="3"/>
            <a:endCxn id="26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1" name="Shape 281"/>
          <p:cNvCxnSpPr>
            <a:stCxn id="279" idx="5"/>
            <a:endCxn id="26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2" name="Shape 28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84" name="Shape 28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285" name="Shape 285"/>
          <p:cNvCxnSpPr>
            <a:endCxn id="27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6" name="Shape 286"/>
          <p:cNvCxnSpPr>
            <a:stCxn id="284" idx="5"/>
            <a:endCxn id="27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7" name="Shape 28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1111101011000000100110001010101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95" name="Shape 29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96" name="Shape 29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297" name="Shape 29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98" name="Shape 29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99" name="Shape 29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00" name="Shape 300"/>
          <p:cNvCxnSpPr>
            <a:stCxn id="296" idx="3"/>
            <a:endCxn id="29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01" name="Shape 301"/>
          <p:cNvCxnSpPr>
            <a:stCxn id="296" idx="5"/>
            <a:endCxn id="29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2" name="Shape 30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04" name="Shape 30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305" name="Shape 305"/>
          <p:cNvCxnSpPr>
            <a:stCxn id="304" idx="3"/>
            <a:endCxn id="29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06" name="Shape 306"/>
          <p:cNvCxnSpPr>
            <a:stCxn id="304" idx="5"/>
            <a:endCxn id="29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7" name="Shape 30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09" name="Shape 30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310" name="Shape 310"/>
          <p:cNvCxnSpPr>
            <a:stCxn id="309" idx="3"/>
            <a:endCxn id="29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1" name="Shape 311"/>
          <p:cNvCxnSpPr>
            <a:stCxn id="309" idx="5"/>
            <a:endCxn id="29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2" name="Shape 31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14" name="Shape 31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15" name="Shape 315"/>
          <p:cNvCxnSpPr>
            <a:endCxn id="30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16" name="Shape 316"/>
          <p:cNvCxnSpPr>
            <a:stCxn id="314" idx="5"/>
            <a:endCxn id="30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111101011000000100110001010101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1158383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325" name="Shape 325"/>
          <p:cNvSpPr/>
          <p:nvPr/>
        </p:nvSpPr>
        <p:spPr>
          <a:xfrm>
            <a:off x="3349789" y="4157439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326" name="Shape 326"/>
          <p:cNvSpPr/>
          <p:nvPr/>
        </p:nvSpPr>
        <p:spPr>
          <a:xfrm>
            <a:off x="8830935" y="3043341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327" name="Shape 327"/>
          <p:cNvSpPr/>
          <p:nvPr/>
        </p:nvSpPr>
        <p:spPr>
          <a:xfrm>
            <a:off x="7732603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28" name="Shape 328"/>
          <p:cNvSpPr/>
          <p:nvPr/>
        </p:nvSpPr>
        <p:spPr>
          <a:xfrm>
            <a:off x="9924010" y="4178455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29" name="Shape 329"/>
          <p:cNvSpPr/>
          <p:nvPr/>
        </p:nvSpPr>
        <p:spPr>
          <a:xfrm>
            <a:off x="5541196" y="4157437"/>
            <a:ext cx="903096" cy="887524"/>
          </a:xfrm>
          <a:prstGeom prst="ellipse">
            <a:avLst/>
          </a:prstGeom>
          <a:noFill/>
          <a:ln cap="flat" cmpd="sng" w="28575">
            <a:solidFill>
              <a:srgbClr val="00B0F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30" name="Shape 330"/>
          <p:cNvCxnSpPr>
            <a:stCxn id="326" idx="3"/>
            <a:endCxn id="327" idx="0"/>
          </p:cNvCxnSpPr>
          <p:nvPr/>
        </p:nvCxnSpPr>
        <p:spPr>
          <a:xfrm flipH="1">
            <a:off x="8184091" y="3800891"/>
            <a:ext cx="779100" cy="35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1" name="Shape 331"/>
          <p:cNvCxnSpPr>
            <a:stCxn id="326" idx="5"/>
            <a:endCxn id="328" idx="0"/>
          </p:cNvCxnSpPr>
          <p:nvPr/>
        </p:nvCxnSpPr>
        <p:spPr>
          <a:xfrm>
            <a:off x="9601776" y="3800891"/>
            <a:ext cx="773700" cy="377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2" name="Shape 332"/>
          <p:cNvSpPr txBox="1"/>
          <p:nvPr/>
        </p:nvSpPr>
        <p:spPr>
          <a:xfrm>
            <a:off x="8367372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9895438" y="3539282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34" name="Shape 334"/>
          <p:cNvSpPr/>
          <p:nvPr/>
        </p:nvSpPr>
        <p:spPr>
          <a:xfrm>
            <a:off x="6655242" y="190822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</a:p>
        </p:txBody>
      </p:sp>
      <p:cxnSp>
        <p:nvCxnSpPr>
          <p:cNvPr id="335" name="Shape 335"/>
          <p:cNvCxnSpPr>
            <a:stCxn id="334" idx="3"/>
            <a:endCxn id="329" idx="0"/>
          </p:cNvCxnSpPr>
          <p:nvPr/>
        </p:nvCxnSpPr>
        <p:spPr>
          <a:xfrm flipH="1">
            <a:off x="5992798" y="2665777"/>
            <a:ext cx="794700" cy="14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36" name="Shape 336"/>
          <p:cNvCxnSpPr>
            <a:stCxn id="334" idx="5"/>
            <a:endCxn id="326" idx="1"/>
          </p:cNvCxnSpPr>
          <p:nvPr/>
        </p:nvCxnSpPr>
        <p:spPr>
          <a:xfrm>
            <a:off x="7426083" y="2665777"/>
            <a:ext cx="1537200" cy="507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37" name="Shape 337"/>
          <p:cNvSpPr txBox="1"/>
          <p:nvPr/>
        </p:nvSpPr>
        <p:spPr>
          <a:xfrm>
            <a:off x="6148792" y="296388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035278" y="2474231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39" name="Shape 339"/>
          <p:cNvSpPr/>
          <p:nvPr/>
        </p:nvSpPr>
        <p:spPr>
          <a:xfrm>
            <a:off x="2245689" y="3024616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</p:txBody>
      </p:sp>
      <p:cxnSp>
        <p:nvCxnSpPr>
          <p:cNvPr id="340" name="Shape 340"/>
          <p:cNvCxnSpPr>
            <a:stCxn id="339" idx="3"/>
            <a:endCxn id="324" idx="0"/>
          </p:cNvCxnSpPr>
          <p:nvPr/>
        </p:nvCxnSpPr>
        <p:spPr>
          <a:xfrm flipH="1">
            <a:off x="1609944" y="3782165"/>
            <a:ext cx="768000" cy="375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1" name="Shape 341"/>
          <p:cNvCxnSpPr>
            <a:stCxn id="339" idx="5"/>
            <a:endCxn id="325" idx="0"/>
          </p:cNvCxnSpPr>
          <p:nvPr/>
        </p:nvCxnSpPr>
        <p:spPr>
          <a:xfrm>
            <a:off x="3016529" y="3782165"/>
            <a:ext cx="784800" cy="375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2" name="Shape 342"/>
          <p:cNvSpPr txBox="1"/>
          <p:nvPr/>
        </p:nvSpPr>
        <p:spPr>
          <a:xfrm>
            <a:off x="1782125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3310191" y="3520555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44" name="Shape 344"/>
          <p:cNvSpPr/>
          <p:nvPr/>
        </p:nvSpPr>
        <p:spPr>
          <a:xfrm>
            <a:off x="4041150" y="649687"/>
            <a:ext cx="903096" cy="88752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</a:p>
        </p:txBody>
      </p:sp>
      <p:cxnSp>
        <p:nvCxnSpPr>
          <p:cNvPr id="345" name="Shape 345"/>
          <p:cNvCxnSpPr>
            <a:endCxn id="339" idx="0"/>
          </p:cNvCxnSpPr>
          <p:nvPr/>
        </p:nvCxnSpPr>
        <p:spPr>
          <a:xfrm flipH="1">
            <a:off x="2697237" y="1407316"/>
            <a:ext cx="1476300" cy="1617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46" name="Shape 346"/>
          <p:cNvCxnSpPr>
            <a:stCxn id="344" idx="5"/>
            <a:endCxn id="334" idx="0"/>
          </p:cNvCxnSpPr>
          <p:nvPr/>
        </p:nvCxnSpPr>
        <p:spPr>
          <a:xfrm>
            <a:off x="4811990" y="1407236"/>
            <a:ext cx="2294699" cy="50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7" name="Shape 347"/>
          <p:cNvSpPr txBox="1"/>
          <p:nvPr/>
        </p:nvSpPr>
        <p:spPr>
          <a:xfrm>
            <a:off x="3216732" y="1775067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5706803" y="1185913"/>
            <a:ext cx="318715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231228" y="5736312"/>
            <a:ext cx="119607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Encoded Message: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1111111</a:t>
            </a:r>
            <a:r>
              <a:rPr b="1" lang="en-US" sz="20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11101011000000100110001010101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Message: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AAA</a:t>
            </a:r>
            <a:r>
              <a:rPr b="1" lang="en-US" sz="2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