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" name="Shape 9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" name="Shape 10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5" name="Shape 1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6" name="Shape 1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7" name="Shape 1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8" name="Shape 1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9" name="Shape 1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0" name="Shape 1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1" name="Shape 1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hape 1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2" name="Shape 1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3" name="Shape 1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4" name="Shape 14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5" name="Shape 14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Shape 1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6" name="Shape 14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7" name="Shape 1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8" name="Shape 15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Shape 15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9" name="Shape 15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0" name="Shape 16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Shape 16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1" name="Shape 16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2" name="Shape 16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Shape 16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3" name="Shape 16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Shape 17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4" name="Shape 17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Shape 17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5" name="Shape 17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Shape 17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6" name="Shape 17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Shape 18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7" name="Shape 18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8" name="Shape 18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Shape 18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9" name="Shape 18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Shape 19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0" name="Shape 19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Shape 19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1" name="Shape 19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Shape 19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2" name="Shape 19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3" name="Shape 20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Shape 20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4" name="Shape 20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Shape 20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5" name="Shape 20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Shape 20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6" name="Shape 20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Shape 2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7" name="Shape 2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Shape 2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8" name="Shape 2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9" name="Shape 2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Shape 2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0" name="Shape 2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Shape 2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1" name="Shape 2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Shape 2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2" name="Shape 2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Shape 2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3" name="Shape 2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Shape 2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4" name="Shape 23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Shape 2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5" name="Shape 2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Shape 2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6" name="Shape 2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5" name="Shape 8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6" name="Shape 8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7" name="Shape 8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8" name="Shape 8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" name="Shape 8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0" name="Shape 90"/>
          <p:cNvCxnSpPr>
            <a:stCxn id="86" idx="3"/>
            <a:endCxn id="8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" name="Shape 91"/>
          <p:cNvCxnSpPr>
            <a:stCxn id="86" idx="5"/>
            <a:endCxn id="8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4" name="Shape 9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5" name="Shape 95"/>
          <p:cNvCxnSpPr>
            <a:stCxn id="94" idx="3"/>
            <a:endCxn id="8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6" name="Shape 96"/>
          <p:cNvCxnSpPr>
            <a:stCxn id="94" idx="5"/>
            <a:endCxn id="8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9" name="Shape 9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00" name="Shape 100"/>
          <p:cNvCxnSpPr>
            <a:stCxn id="99" idx="3"/>
            <a:endCxn id="8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1" name="Shape 101"/>
          <p:cNvCxnSpPr>
            <a:stCxn id="99" idx="5"/>
            <a:endCxn id="8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4" name="Shape 10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5" name="Shape 105"/>
          <p:cNvCxnSpPr>
            <a:endCxn id="9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" name="Shape 106"/>
          <p:cNvCxnSpPr>
            <a:stCxn id="104" idx="5"/>
            <a:endCxn id="9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63" name="Shape 363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64" name="Shape 364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65" name="Shape 365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66" name="Shape 366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67" name="Shape 367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68" name="Shape 368"/>
          <p:cNvCxnSpPr>
            <a:stCxn id="364" idx="3"/>
            <a:endCxn id="365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9" name="Shape 369"/>
          <p:cNvCxnSpPr>
            <a:stCxn id="364" idx="5"/>
            <a:endCxn id="366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0" name="Shape 370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2" name="Shape 372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373" name="Shape 373"/>
          <p:cNvCxnSpPr>
            <a:stCxn id="372" idx="3"/>
            <a:endCxn id="367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4" name="Shape 374"/>
          <p:cNvCxnSpPr>
            <a:stCxn id="372" idx="5"/>
            <a:endCxn id="364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5" name="Shape 375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7" name="Shape 377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378" name="Shape 378"/>
          <p:cNvCxnSpPr>
            <a:stCxn id="377" idx="3"/>
            <a:endCxn id="362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9" name="Shape 379"/>
          <p:cNvCxnSpPr>
            <a:stCxn id="377" idx="5"/>
            <a:endCxn id="363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0" name="Shape 380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82" name="Shape 382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83" name="Shape 383"/>
          <p:cNvCxnSpPr>
            <a:endCxn id="377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84" name="Shape 384"/>
          <p:cNvCxnSpPr>
            <a:stCxn id="382" idx="5"/>
            <a:endCxn id="372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5" name="Shape 385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94" name="Shape 394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95" name="Shape 395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96" name="Shape 396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97" name="Shape 397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98" name="Shape 398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99" name="Shape 399"/>
          <p:cNvCxnSpPr>
            <a:stCxn id="395" idx="3"/>
            <a:endCxn id="396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00" name="Shape 400"/>
          <p:cNvCxnSpPr>
            <a:stCxn id="395" idx="5"/>
            <a:endCxn id="397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1" name="Shape 401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03" name="Shape 403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404" name="Shape 404"/>
          <p:cNvCxnSpPr>
            <a:stCxn id="403" idx="3"/>
            <a:endCxn id="398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05" name="Shape 405"/>
          <p:cNvCxnSpPr>
            <a:stCxn id="403" idx="5"/>
            <a:endCxn id="395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6" name="Shape 406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08" name="Shape 408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409" name="Shape 409"/>
          <p:cNvCxnSpPr>
            <a:stCxn id="408" idx="3"/>
            <a:endCxn id="393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10" name="Shape 410"/>
          <p:cNvCxnSpPr>
            <a:stCxn id="408" idx="5"/>
            <a:endCxn id="394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1" name="Shape 411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13" name="Shape 413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14" name="Shape 414"/>
          <p:cNvCxnSpPr>
            <a:endCxn id="408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15" name="Shape 415"/>
          <p:cNvCxnSpPr>
            <a:stCxn id="413" idx="5"/>
            <a:endCxn id="403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6" name="Shape 416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25" name="Shape 42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26" name="Shape 42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27" name="Shape 42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28" name="Shape 42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29" name="Shape 42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30" name="Shape 430"/>
          <p:cNvCxnSpPr>
            <a:stCxn id="426" idx="3"/>
            <a:endCxn id="42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1" name="Shape 431"/>
          <p:cNvCxnSpPr>
            <a:stCxn id="426" idx="5"/>
            <a:endCxn id="42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2" name="Shape 43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4" name="Shape 43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435" name="Shape 435"/>
          <p:cNvCxnSpPr>
            <a:stCxn id="434" idx="3"/>
            <a:endCxn id="42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6" name="Shape 436"/>
          <p:cNvCxnSpPr>
            <a:stCxn id="434" idx="5"/>
            <a:endCxn id="42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7" name="Shape 43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9" name="Shape 43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440" name="Shape 440"/>
          <p:cNvCxnSpPr>
            <a:stCxn id="439" idx="3"/>
            <a:endCxn id="42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41" name="Shape 441"/>
          <p:cNvCxnSpPr>
            <a:stCxn id="439" idx="5"/>
            <a:endCxn id="42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2" name="Shape 44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44" name="Shape 44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45" name="Shape 445"/>
          <p:cNvCxnSpPr>
            <a:endCxn id="43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46" name="Shape 446"/>
          <p:cNvCxnSpPr>
            <a:stCxn id="444" idx="5"/>
            <a:endCxn id="43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7" name="Shape 44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56" name="Shape 456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57" name="Shape 457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58" name="Shape 458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9" name="Shape 459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60" name="Shape 460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61" name="Shape 461"/>
          <p:cNvCxnSpPr>
            <a:stCxn id="457" idx="3"/>
            <a:endCxn id="458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62" name="Shape 462"/>
          <p:cNvCxnSpPr>
            <a:stCxn id="457" idx="5"/>
            <a:endCxn id="459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3" name="Shape 463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5" name="Shape 465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466" name="Shape 466"/>
          <p:cNvCxnSpPr>
            <a:stCxn id="465" idx="3"/>
            <a:endCxn id="460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67" name="Shape 467"/>
          <p:cNvCxnSpPr>
            <a:stCxn id="465" idx="5"/>
            <a:endCxn id="457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8" name="Shape 468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70" name="Shape 470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471" name="Shape 471"/>
          <p:cNvCxnSpPr>
            <a:stCxn id="470" idx="3"/>
            <a:endCxn id="455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72" name="Shape 472"/>
          <p:cNvCxnSpPr>
            <a:stCxn id="470" idx="5"/>
            <a:endCxn id="456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73" name="Shape 473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75" name="Shape 475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76" name="Shape 476"/>
          <p:cNvCxnSpPr>
            <a:endCxn id="470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77" name="Shape 477"/>
          <p:cNvCxnSpPr>
            <a:stCxn id="475" idx="5"/>
            <a:endCxn id="465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78" name="Shape 478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87" name="Shape 487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88" name="Shape 488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89" name="Shape 489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90" name="Shape 490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91" name="Shape 491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92" name="Shape 492"/>
          <p:cNvCxnSpPr>
            <a:stCxn id="488" idx="3"/>
            <a:endCxn id="489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93" name="Shape 493"/>
          <p:cNvCxnSpPr>
            <a:stCxn id="488" idx="5"/>
            <a:endCxn id="490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4" name="Shape 494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96" name="Shape 496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497" name="Shape 497"/>
          <p:cNvCxnSpPr>
            <a:stCxn id="496" idx="3"/>
            <a:endCxn id="491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98" name="Shape 498"/>
          <p:cNvCxnSpPr>
            <a:stCxn id="496" idx="5"/>
            <a:endCxn id="488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9" name="Shape 499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01" name="Shape 501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502" name="Shape 502"/>
          <p:cNvCxnSpPr>
            <a:stCxn id="501" idx="3"/>
            <a:endCxn id="486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03" name="Shape 503"/>
          <p:cNvCxnSpPr>
            <a:stCxn id="501" idx="5"/>
            <a:endCxn id="487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4" name="Shape 504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06" name="Shape 506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07" name="Shape 507"/>
          <p:cNvCxnSpPr>
            <a:endCxn id="501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08" name="Shape 508"/>
          <p:cNvCxnSpPr>
            <a:stCxn id="506" idx="5"/>
            <a:endCxn id="496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9" name="Shape 509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18" name="Shape 518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19" name="Shape 519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20" name="Shape 520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21" name="Shape 521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22" name="Shape 522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23" name="Shape 523"/>
          <p:cNvCxnSpPr>
            <a:stCxn id="519" idx="3"/>
            <a:endCxn id="520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24" name="Shape 524"/>
          <p:cNvCxnSpPr>
            <a:stCxn id="519" idx="5"/>
            <a:endCxn id="521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5" name="Shape 525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27" name="Shape 527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528" name="Shape 528"/>
          <p:cNvCxnSpPr>
            <a:stCxn id="527" idx="3"/>
            <a:endCxn id="522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29" name="Shape 529"/>
          <p:cNvCxnSpPr>
            <a:stCxn id="527" idx="5"/>
            <a:endCxn id="519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0" name="Shape 530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32" name="Shape 532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533" name="Shape 533"/>
          <p:cNvCxnSpPr>
            <a:stCxn id="532" idx="3"/>
            <a:endCxn id="517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34" name="Shape 534"/>
          <p:cNvCxnSpPr>
            <a:stCxn id="532" idx="5"/>
            <a:endCxn id="518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5" name="Shape 535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37" name="Shape 537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38" name="Shape 538"/>
          <p:cNvCxnSpPr>
            <a:endCxn id="532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39" name="Shape 539"/>
          <p:cNvCxnSpPr>
            <a:stCxn id="537" idx="5"/>
            <a:endCxn id="527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0" name="Shape 540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49" name="Shape 549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50" name="Shape 550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51" name="Shape 551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2" name="Shape 552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53" name="Shape 553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54" name="Shape 554"/>
          <p:cNvCxnSpPr>
            <a:stCxn id="550" idx="3"/>
            <a:endCxn id="551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55" name="Shape 555"/>
          <p:cNvCxnSpPr>
            <a:stCxn id="550" idx="5"/>
            <a:endCxn id="552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6" name="Shape 556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8" name="Shape 558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559" name="Shape 559"/>
          <p:cNvCxnSpPr>
            <a:stCxn id="558" idx="3"/>
            <a:endCxn id="553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60" name="Shape 560"/>
          <p:cNvCxnSpPr>
            <a:stCxn id="558" idx="5"/>
            <a:endCxn id="550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1" name="Shape 561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63" name="Shape 563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564" name="Shape 564"/>
          <p:cNvCxnSpPr>
            <a:stCxn id="563" idx="3"/>
            <a:endCxn id="548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65" name="Shape 565"/>
          <p:cNvCxnSpPr>
            <a:stCxn id="563" idx="5"/>
            <a:endCxn id="549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6" name="Shape 566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68" name="Shape 568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69" name="Shape 569"/>
          <p:cNvCxnSpPr>
            <a:endCxn id="563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70" name="Shape 570"/>
          <p:cNvCxnSpPr>
            <a:stCxn id="568" idx="5"/>
            <a:endCxn id="558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71" name="Shape 571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80" name="Shape 580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81" name="Shape 581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82" name="Shape 582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83" name="Shape 583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84" name="Shape 584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85" name="Shape 585"/>
          <p:cNvCxnSpPr>
            <a:stCxn id="581" idx="3"/>
            <a:endCxn id="582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86" name="Shape 586"/>
          <p:cNvCxnSpPr>
            <a:stCxn id="581" idx="5"/>
            <a:endCxn id="583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7" name="Shape 587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89" name="Shape 589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590" name="Shape 590"/>
          <p:cNvCxnSpPr>
            <a:stCxn id="589" idx="3"/>
            <a:endCxn id="584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91" name="Shape 591"/>
          <p:cNvCxnSpPr>
            <a:stCxn id="589" idx="5"/>
            <a:endCxn id="581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92" name="Shape 592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94" name="Shape 594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595" name="Shape 595"/>
          <p:cNvCxnSpPr>
            <a:stCxn id="594" idx="3"/>
            <a:endCxn id="579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96" name="Shape 596"/>
          <p:cNvCxnSpPr>
            <a:stCxn id="594" idx="5"/>
            <a:endCxn id="580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97" name="Shape 597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99" name="Shape 599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00" name="Shape 600"/>
          <p:cNvCxnSpPr>
            <a:endCxn id="594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01" name="Shape 601"/>
          <p:cNvCxnSpPr>
            <a:stCxn id="599" idx="5"/>
            <a:endCxn id="589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02" name="Shape 602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11" name="Shape 611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12" name="Shape 612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13" name="Shape 613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14" name="Shape 614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15" name="Shape 615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16" name="Shape 616"/>
          <p:cNvCxnSpPr>
            <a:stCxn id="612" idx="3"/>
            <a:endCxn id="613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17" name="Shape 617"/>
          <p:cNvCxnSpPr>
            <a:stCxn id="612" idx="5"/>
            <a:endCxn id="614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18" name="Shape 618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20" name="Shape 620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21" name="Shape 621"/>
          <p:cNvCxnSpPr>
            <a:stCxn id="620" idx="3"/>
            <a:endCxn id="615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22" name="Shape 622"/>
          <p:cNvCxnSpPr>
            <a:stCxn id="620" idx="5"/>
            <a:endCxn id="612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23" name="Shape 623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25" name="Shape 625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626" name="Shape 626"/>
          <p:cNvCxnSpPr>
            <a:stCxn id="625" idx="3"/>
            <a:endCxn id="610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27" name="Shape 627"/>
          <p:cNvCxnSpPr>
            <a:stCxn id="625" idx="5"/>
            <a:endCxn id="611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28" name="Shape 628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0" name="Shape 630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31" name="Shape 631"/>
          <p:cNvCxnSpPr>
            <a:endCxn id="625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32" name="Shape 632"/>
          <p:cNvCxnSpPr>
            <a:stCxn id="630" idx="5"/>
            <a:endCxn id="620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33" name="Shape 633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42" name="Shape 642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43" name="Shape 643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44" name="Shape 644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45" name="Shape 645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46" name="Shape 646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47" name="Shape 647"/>
          <p:cNvCxnSpPr>
            <a:stCxn id="643" idx="3"/>
            <a:endCxn id="644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48" name="Shape 648"/>
          <p:cNvCxnSpPr>
            <a:stCxn id="643" idx="5"/>
            <a:endCxn id="645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49" name="Shape 649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51" name="Shape 651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52" name="Shape 652"/>
          <p:cNvCxnSpPr>
            <a:stCxn id="651" idx="3"/>
            <a:endCxn id="646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53" name="Shape 653"/>
          <p:cNvCxnSpPr>
            <a:stCxn id="651" idx="5"/>
            <a:endCxn id="643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4" name="Shape 654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56" name="Shape 656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657" name="Shape 657"/>
          <p:cNvCxnSpPr>
            <a:stCxn id="656" idx="3"/>
            <a:endCxn id="641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58" name="Shape 658"/>
          <p:cNvCxnSpPr>
            <a:stCxn id="656" idx="5"/>
            <a:endCxn id="642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9" name="Shape 659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61" name="Shape 661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62" name="Shape 662"/>
          <p:cNvCxnSpPr>
            <a:endCxn id="656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63" name="Shape 663"/>
          <p:cNvCxnSpPr>
            <a:stCxn id="661" idx="5"/>
            <a:endCxn id="651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4" name="Shape 664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5" name="Shape 11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6" name="Shape 11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7" name="Shape 11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8" name="Shape 11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1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0" name="Shape 120"/>
          <p:cNvCxnSpPr>
            <a:stCxn id="116" idx="3"/>
            <a:endCxn id="11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" name="Shape 121"/>
          <p:cNvCxnSpPr>
            <a:stCxn id="116" idx="5"/>
            <a:endCxn id="11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4" name="Shape 12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25" name="Shape 125"/>
          <p:cNvCxnSpPr>
            <a:stCxn id="124" idx="3"/>
            <a:endCxn id="11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>
            <a:stCxn id="124" idx="5"/>
            <a:endCxn id="11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9" name="Shape 12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30" name="Shape 130"/>
          <p:cNvCxnSpPr>
            <a:stCxn id="129" idx="3"/>
            <a:endCxn id="11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1" name="Shape 131"/>
          <p:cNvCxnSpPr>
            <a:stCxn id="129" idx="5"/>
            <a:endCxn id="11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4" name="Shape 13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35" name="Shape 135"/>
          <p:cNvCxnSpPr>
            <a:endCxn id="12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134" idx="5"/>
            <a:endCxn id="12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73" name="Shape 673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74" name="Shape 674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75" name="Shape 675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76" name="Shape 676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77" name="Shape 677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78" name="Shape 678"/>
          <p:cNvCxnSpPr>
            <a:stCxn id="674" idx="3"/>
            <a:endCxn id="675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79" name="Shape 679"/>
          <p:cNvCxnSpPr>
            <a:stCxn id="674" idx="5"/>
            <a:endCxn id="676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0" name="Shape 680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82" name="Shape 682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83" name="Shape 683"/>
          <p:cNvCxnSpPr>
            <a:stCxn id="682" idx="3"/>
            <a:endCxn id="677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84" name="Shape 684"/>
          <p:cNvCxnSpPr>
            <a:stCxn id="682" idx="5"/>
            <a:endCxn id="674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5" name="Shape 685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87" name="Shape 687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688" name="Shape 688"/>
          <p:cNvCxnSpPr>
            <a:stCxn id="687" idx="3"/>
            <a:endCxn id="672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89" name="Shape 689"/>
          <p:cNvCxnSpPr>
            <a:stCxn id="687" idx="5"/>
            <a:endCxn id="673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0" name="Shape 690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92" name="Shape 692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93" name="Shape 693"/>
          <p:cNvCxnSpPr>
            <a:endCxn id="687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94" name="Shape 694"/>
          <p:cNvCxnSpPr>
            <a:stCxn id="692" idx="5"/>
            <a:endCxn id="682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5" name="Shape 695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04" name="Shape 704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05" name="Shape 705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06" name="Shape 706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07" name="Shape 707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08" name="Shape 708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09" name="Shape 709"/>
          <p:cNvCxnSpPr>
            <a:stCxn id="705" idx="3"/>
            <a:endCxn id="706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10" name="Shape 710"/>
          <p:cNvCxnSpPr>
            <a:stCxn id="705" idx="5"/>
            <a:endCxn id="707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11" name="Shape 711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13" name="Shape 713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714" name="Shape 714"/>
          <p:cNvCxnSpPr>
            <a:stCxn id="713" idx="3"/>
            <a:endCxn id="708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15" name="Shape 715"/>
          <p:cNvCxnSpPr>
            <a:stCxn id="713" idx="5"/>
            <a:endCxn id="705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16" name="Shape 716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18" name="Shape 718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719" name="Shape 719"/>
          <p:cNvCxnSpPr>
            <a:stCxn id="718" idx="3"/>
            <a:endCxn id="703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20" name="Shape 720"/>
          <p:cNvCxnSpPr>
            <a:stCxn id="718" idx="5"/>
            <a:endCxn id="704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21" name="Shape 721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23" name="Shape 723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24" name="Shape 724"/>
          <p:cNvCxnSpPr>
            <a:endCxn id="718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25" name="Shape 725"/>
          <p:cNvCxnSpPr>
            <a:stCxn id="723" idx="5"/>
            <a:endCxn id="713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26" name="Shape 726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35" name="Shape 73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36" name="Shape 73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37" name="Shape 73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38" name="Shape 73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39" name="Shape 73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40" name="Shape 740"/>
          <p:cNvCxnSpPr>
            <a:stCxn id="736" idx="3"/>
            <a:endCxn id="73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41" name="Shape 741"/>
          <p:cNvCxnSpPr>
            <a:stCxn id="736" idx="5"/>
            <a:endCxn id="73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42" name="Shape 74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44" name="Shape 74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745" name="Shape 745"/>
          <p:cNvCxnSpPr>
            <a:stCxn id="744" idx="3"/>
            <a:endCxn id="73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46" name="Shape 746"/>
          <p:cNvCxnSpPr>
            <a:stCxn id="744" idx="5"/>
            <a:endCxn id="73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47" name="Shape 74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49" name="Shape 74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750" name="Shape 750"/>
          <p:cNvCxnSpPr>
            <a:stCxn id="749" idx="3"/>
            <a:endCxn id="73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51" name="Shape 751"/>
          <p:cNvCxnSpPr>
            <a:stCxn id="749" idx="5"/>
            <a:endCxn id="73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52" name="Shape 75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54" name="Shape 75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55" name="Shape 755"/>
          <p:cNvCxnSpPr>
            <a:endCxn id="74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56" name="Shape 756"/>
          <p:cNvCxnSpPr>
            <a:stCxn id="754" idx="5"/>
            <a:endCxn id="74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57" name="Shape 75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66" name="Shape 766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67" name="Shape 767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68" name="Shape 768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9" name="Shape 769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70" name="Shape 770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71" name="Shape 771"/>
          <p:cNvCxnSpPr>
            <a:stCxn id="767" idx="3"/>
            <a:endCxn id="768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72" name="Shape 772"/>
          <p:cNvCxnSpPr>
            <a:stCxn id="767" idx="5"/>
            <a:endCxn id="769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3" name="Shape 773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776" name="Shape 776"/>
          <p:cNvCxnSpPr>
            <a:stCxn id="775" idx="3"/>
            <a:endCxn id="770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77" name="Shape 777"/>
          <p:cNvCxnSpPr>
            <a:stCxn id="775" idx="5"/>
            <a:endCxn id="767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8" name="Shape 778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80" name="Shape 780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781" name="Shape 781"/>
          <p:cNvCxnSpPr>
            <a:stCxn id="780" idx="3"/>
            <a:endCxn id="765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82" name="Shape 782"/>
          <p:cNvCxnSpPr>
            <a:stCxn id="780" idx="5"/>
            <a:endCxn id="766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3" name="Shape 783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85" name="Shape 785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86" name="Shape 786"/>
          <p:cNvCxnSpPr>
            <a:endCxn id="780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87" name="Shape 787"/>
          <p:cNvCxnSpPr>
            <a:stCxn id="785" idx="5"/>
            <a:endCxn id="775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8" name="Shape 788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</a:p>
        </p:txBody>
      </p:sp>
      <p:sp>
        <p:nvSpPr>
          <p:cNvPr id="791" name="Shape 791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97" name="Shape 797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98" name="Shape 798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99" name="Shape 799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00" name="Shape 800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01" name="Shape 801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02" name="Shape 802"/>
          <p:cNvCxnSpPr>
            <a:stCxn id="798" idx="3"/>
            <a:endCxn id="799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03" name="Shape 803"/>
          <p:cNvCxnSpPr>
            <a:stCxn id="798" idx="5"/>
            <a:endCxn id="800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04" name="Shape 804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06" name="Shape 806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807" name="Shape 807"/>
          <p:cNvCxnSpPr>
            <a:stCxn id="806" idx="3"/>
            <a:endCxn id="801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08" name="Shape 808"/>
          <p:cNvCxnSpPr>
            <a:stCxn id="806" idx="5"/>
            <a:endCxn id="798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09" name="Shape 809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11" name="Shape 811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812" name="Shape 812"/>
          <p:cNvCxnSpPr>
            <a:stCxn id="811" idx="3"/>
            <a:endCxn id="796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13" name="Shape 813"/>
          <p:cNvCxnSpPr>
            <a:stCxn id="811" idx="5"/>
            <a:endCxn id="797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14" name="Shape 814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16" name="Shape 816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17" name="Shape 817"/>
          <p:cNvCxnSpPr>
            <a:endCxn id="811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18" name="Shape 818"/>
          <p:cNvCxnSpPr>
            <a:stCxn id="816" idx="5"/>
            <a:endCxn id="806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19" name="Shape 819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28" name="Shape 828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29" name="Shape 829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30" name="Shape 830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31" name="Shape 831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32" name="Shape 832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33" name="Shape 833"/>
          <p:cNvCxnSpPr>
            <a:stCxn id="829" idx="3"/>
            <a:endCxn id="830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34" name="Shape 834"/>
          <p:cNvCxnSpPr>
            <a:stCxn id="829" idx="5"/>
            <a:endCxn id="831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5" name="Shape 835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37" name="Shape 837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838" name="Shape 838"/>
          <p:cNvCxnSpPr>
            <a:stCxn id="837" idx="3"/>
            <a:endCxn id="832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39" name="Shape 839"/>
          <p:cNvCxnSpPr>
            <a:stCxn id="837" idx="5"/>
            <a:endCxn id="829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0" name="Shape 840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42" name="Shape 842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843" name="Shape 843"/>
          <p:cNvCxnSpPr>
            <a:stCxn id="842" idx="3"/>
            <a:endCxn id="827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44" name="Shape 844"/>
          <p:cNvCxnSpPr>
            <a:stCxn id="842" idx="5"/>
            <a:endCxn id="828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5" name="Shape 845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47" name="Shape 847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48" name="Shape 848"/>
          <p:cNvCxnSpPr>
            <a:endCxn id="842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49" name="Shape 849"/>
          <p:cNvCxnSpPr>
            <a:stCxn id="847" idx="5"/>
            <a:endCxn id="837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0" name="Shape 850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59" name="Shape 859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60" name="Shape 860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61" name="Shape 861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62" name="Shape 862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63" name="Shape 863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64" name="Shape 864"/>
          <p:cNvCxnSpPr>
            <a:stCxn id="860" idx="3"/>
            <a:endCxn id="861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65" name="Shape 865"/>
          <p:cNvCxnSpPr>
            <a:stCxn id="860" idx="5"/>
            <a:endCxn id="862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6" name="Shape 866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68" name="Shape 868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869" name="Shape 869"/>
          <p:cNvCxnSpPr>
            <a:stCxn id="868" idx="3"/>
            <a:endCxn id="863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70" name="Shape 870"/>
          <p:cNvCxnSpPr>
            <a:stCxn id="868" idx="5"/>
            <a:endCxn id="860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71" name="Shape 871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73" name="Shape 873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874" name="Shape 874"/>
          <p:cNvCxnSpPr>
            <a:stCxn id="873" idx="3"/>
            <a:endCxn id="858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75" name="Shape 875"/>
          <p:cNvCxnSpPr>
            <a:stCxn id="873" idx="5"/>
            <a:endCxn id="859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76" name="Shape 876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78" name="Shape 878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79" name="Shape 879"/>
          <p:cNvCxnSpPr>
            <a:endCxn id="873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80" name="Shape 880"/>
          <p:cNvCxnSpPr>
            <a:stCxn id="878" idx="5"/>
            <a:endCxn id="868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1" name="Shape 881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90" name="Shape 890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91" name="Shape 891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92" name="Shape 892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93" name="Shape 893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4" name="Shape 894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95" name="Shape 895"/>
          <p:cNvCxnSpPr>
            <a:stCxn id="891" idx="3"/>
            <a:endCxn id="892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96" name="Shape 896"/>
          <p:cNvCxnSpPr>
            <a:stCxn id="891" idx="5"/>
            <a:endCxn id="893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7" name="Shape 897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99" name="Shape 899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00" name="Shape 900"/>
          <p:cNvCxnSpPr>
            <a:stCxn id="899" idx="3"/>
            <a:endCxn id="894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01" name="Shape 901"/>
          <p:cNvCxnSpPr>
            <a:stCxn id="899" idx="5"/>
            <a:endCxn id="891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2" name="Shape 902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04" name="Shape 904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905" name="Shape 905"/>
          <p:cNvCxnSpPr>
            <a:stCxn id="904" idx="3"/>
            <a:endCxn id="889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06" name="Shape 906"/>
          <p:cNvCxnSpPr>
            <a:stCxn id="904" idx="5"/>
            <a:endCxn id="890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7" name="Shape 907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09" name="Shape 909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10" name="Shape 910"/>
          <p:cNvCxnSpPr>
            <a:endCxn id="904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1" name="Shape 911"/>
          <p:cNvCxnSpPr>
            <a:stCxn id="909" idx="5"/>
            <a:endCxn id="899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2" name="Shape 912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21" name="Shape 921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22" name="Shape 922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23" name="Shape 923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24" name="Shape 924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25" name="Shape 925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26" name="Shape 926"/>
          <p:cNvCxnSpPr>
            <a:stCxn id="922" idx="3"/>
            <a:endCxn id="923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27" name="Shape 927"/>
          <p:cNvCxnSpPr>
            <a:stCxn id="922" idx="5"/>
            <a:endCxn id="924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8" name="Shape 928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30" name="Shape 930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31" name="Shape 931"/>
          <p:cNvCxnSpPr>
            <a:stCxn id="930" idx="3"/>
            <a:endCxn id="925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32" name="Shape 932"/>
          <p:cNvCxnSpPr>
            <a:stCxn id="930" idx="5"/>
            <a:endCxn id="922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33" name="Shape 933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35" name="Shape 935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936" name="Shape 936"/>
          <p:cNvCxnSpPr>
            <a:stCxn id="935" idx="3"/>
            <a:endCxn id="920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37" name="Shape 937"/>
          <p:cNvCxnSpPr>
            <a:stCxn id="935" idx="5"/>
            <a:endCxn id="921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38" name="Shape 938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40" name="Shape 940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41" name="Shape 941"/>
          <p:cNvCxnSpPr>
            <a:endCxn id="935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42" name="Shape 942"/>
          <p:cNvCxnSpPr>
            <a:stCxn id="940" idx="5"/>
            <a:endCxn id="930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3" name="Shape 943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44" name="Shape 944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52" name="Shape 952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53" name="Shape 953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54" name="Shape 954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55" name="Shape 955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56" name="Shape 956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57" name="Shape 957"/>
          <p:cNvCxnSpPr>
            <a:stCxn id="953" idx="3"/>
            <a:endCxn id="954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58" name="Shape 958"/>
          <p:cNvCxnSpPr>
            <a:stCxn id="953" idx="5"/>
            <a:endCxn id="955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59" name="Shape 959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61" name="Shape 961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62" name="Shape 962"/>
          <p:cNvCxnSpPr>
            <a:stCxn id="961" idx="3"/>
            <a:endCxn id="956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63" name="Shape 963"/>
          <p:cNvCxnSpPr>
            <a:stCxn id="961" idx="5"/>
            <a:endCxn id="953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64" name="Shape 964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65" name="Shape 965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66" name="Shape 966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967" name="Shape 967"/>
          <p:cNvCxnSpPr>
            <a:stCxn id="966" idx="3"/>
            <a:endCxn id="951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68" name="Shape 968"/>
          <p:cNvCxnSpPr>
            <a:stCxn id="966" idx="5"/>
            <a:endCxn id="952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69" name="Shape 969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71" name="Shape 971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72" name="Shape 972"/>
          <p:cNvCxnSpPr>
            <a:endCxn id="966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73" name="Shape 973"/>
          <p:cNvCxnSpPr>
            <a:stCxn id="971" idx="5"/>
            <a:endCxn id="961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74" name="Shape 974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75" name="Shape 975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46" name="Shape 146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47" name="Shape 147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48" name="Shape 148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9" name="Shape 149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1" name="Shape 151"/>
          <p:cNvCxnSpPr>
            <a:stCxn id="147" idx="3"/>
            <a:endCxn id="148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2" name="Shape 152"/>
          <p:cNvCxnSpPr>
            <a:stCxn id="147" idx="5"/>
            <a:endCxn id="149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5" name="Shape 155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56" name="Shape 156"/>
          <p:cNvCxnSpPr>
            <a:stCxn id="155" idx="3"/>
            <a:endCxn id="150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7" name="Shape 157"/>
          <p:cNvCxnSpPr>
            <a:stCxn id="155" idx="5"/>
            <a:endCxn id="147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0" name="Shape 160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61" name="Shape 161"/>
          <p:cNvCxnSpPr>
            <a:stCxn id="160" idx="3"/>
            <a:endCxn id="145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2" name="Shape 162"/>
          <p:cNvCxnSpPr>
            <a:stCxn id="160" idx="5"/>
            <a:endCxn id="146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5" name="Shape 165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66" name="Shape 166"/>
          <p:cNvCxnSpPr>
            <a:endCxn id="160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7" name="Shape 167"/>
          <p:cNvCxnSpPr>
            <a:stCxn id="165" idx="5"/>
            <a:endCxn id="155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8" name="Shape 168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83" name="Shape 983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84" name="Shape 984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85" name="Shape 985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86" name="Shape 986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87" name="Shape 987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88" name="Shape 988"/>
          <p:cNvCxnSpPr>
            <a:stCxn id="984" idx="3"/>
            <a:endCxn id="985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89" name="Shape 989"/>
          <p:cNvCxnSpPr>
            <a:stCxn id="984" idx="5"/>
            <a:endCxn id="986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0" name="Shape 990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92" name="Shape 992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93" name="Shape 993"/>
          <p:cNvCxnSpPr>
            <a:stCxn id="992" idx="3"/>
            <a:endCxn id="987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94" name="Shape 994"/>
          <p:cNvCxnSpPr>
            <a:stCxn id="992" idx="5"/>
            <a:endCxn id="984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5" name="Shape 995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97" name="Shape 997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998" name="Shape 998"/>
          <p:cNvCxnSpPr>
            <a:stCxn id="997" idx="3"/>
            <a:endCxn id="982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99" name="Shape 999"/>
          <p:cNvCxnSpPr>
            <a:stCxn id="997" idx="5"/>
            <a:endCxn id="983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00" name="Shape 1000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02" name="Shape 1002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03" name="Shape 1003"/>
          <p:cNvCxnSpPr>
            <a:endCxn id="997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04" name="Shape 1004"/>
          <p:cNvCxnSpPr>
            <a:stCxn id="1002" idx="5"/>
            <a:endCxn id="992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05" name="Shape 1005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06" name="Shape 1006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07" name="Shape 1007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</a:p>
        </p:txBody>
      </p:sp>
      <p:sp>
        <p:nvSpPr>
          <p:cNvPr id="1008" name="Shape 1008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14" name="Shape 1014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15" name="Shape 1015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16" name="Shape 1016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17" name="Shape 1017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18" name="Shape 1018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019" name="Shape 1019"/>
          <p:cNvCxnSpPr>
            <a:stCxn id="1015" idx="3"/>
            <a:endCxn id="1016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20" name="Shape 1020"/>
          <p:cNvCxnSpPr>
            <a:stCxn id="1015" idx="5"/>
            <a:endCxn id="1017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21" name="Shape 1021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22" name="Shape 1022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23" name="Shape 1023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024" name="Shape 1024"/>
          <p:cNvCxnSpPr>
            <a:stCxn id="1023" idx="3"/>
            <a:endCxn id="1018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25" name="Shape 1025"/>
          <p:cNvCxnSpPr>
            <a:stCxn id="1023" idx="5"/>
            <a:endCxn id="1015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26" name="Shape 1026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029" name="Shape 1029"/>
          <p:cNvCxnSpPr>
            <a:stCxn id="1028" idx="3"/>
            <a:endCxn id="1013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30" name="Shape 1030"/>
          <p:cNvCxnSpPr>
            <a:stCxn id="1028" idx="5"/>
            <a:endCxn id="1014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1" name="Shape 1031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33" name="Shape 1033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34" name="Shape 1034"/>
          <p:cNvCxnSpPr>
            <a:endCxn id="1028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35" name="Shape 1035"/>
          <p:cNvCxnSpPr>
            <a:stCxn id="1033" idx="5"/>
            <a:endCxn id="1023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6" name="Shape 1036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45" name="Shape 104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46" name="Shape 104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47" name="Shape 104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48" name="Shape 104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49" name="Shape 104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050" name="Shape 1050"/>
          <p:cNvCxnSpPr>
            <a:stCxn id="1046" idx="3"/>
            <a:endCxn id="104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51" name="Shape 1051"/>
          <p:cNvCxnSpPr>
            <a:stCxn id="1046" idx="5"/>
            <a:endCxn id="104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2" name="Shape 105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54" name="Shape 105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055" name="Shape 1055"/>
          <p:cNvCxnSpPr>
            <a:stCxn id="1054" idx="3"/>
            <a:endCxn id="104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56" name="Shape 1056"/>
          <p:cNvCxnSpPr>
            <a:stCxn id="1054" idx="5"/>
            <a:endCxn id="104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7" name="Shape 105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59" name="Shape 105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060" name="Shape 1060"/>
          <p:cNvCxnSpPr>
            <a:stCxn id="1059" idx="3"/>
            <a:endCxn id="104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1" name="Shape 1061"/>
          <p:cNvCxnSpPr>
            <a:stCxn id="1059" idx="5"/>
            <a:endCxn id="104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2" name="Shape 106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65" name="Shape 1065"/>
          <p:cNvCxnSpPr>
            <a:endCxn id="105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6" name="Shape 1066"/>
          <p:cNvCxnSpPr>
            <a:stCxn id="1064" idx="5"/>
            <a:endCxn id="105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7" name="Shape 106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68" name="Shape 106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69" name="Shape 106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070" name="Shape 1070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76" name="Shape 1076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77" name="Shape 1077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78" name="Shape 1078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80" name="Shape 1080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081" name="Shape 1081"/>
          <p:cNvCxnSpPr>
            <a:stCxn id="1077" idx="3"/>
            <a:endCxn id="1078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82" name="Shape 1082"/>
          <p:cNvCxnSpPr>
            <a:stCxn id="1077" idx="5"/>
            <a:endCxn id="1079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83" name="Shape 1083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85" name="Shape 1085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086" name="Shape 1086"/>
          <p:cNvCxnSpPr>
            <a:stCxn id="1085" idx="3"/>
            <a:endCxn id="1080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87" name="Shape 1087"/>
          <p:cNvCxnSpPr>
            <a:stCxn id="1085" idx="5"/>
            <a:endCxn id="1077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88" name="Shape 1088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90" name="Shape 1090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091" name="Shape 1091"/>
          <p:cNvCxnSpPr>
            <a:stCxn id="1090" idx="3"/>
            <a:endCxn id="1075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92" name="Shape 1092"/>
          <p:cNvCxnSpPr>
            <a:stCxn id="1090" idx="5"/>
            <a:endCxn id="1076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93" name="Shape 1093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95" name="Shape 1095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96" name="Shape 1096"/>
          <p:cNvCxnSpPr>
            <a:endCxn id="1090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97" name="Shape 1097"/>
          <p:cNvCxnSpPr>
            <a:stCxn id="1095" idx="5"/>
            <a:endCxn id="1085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98" name="Shape 1098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101" name="Shape 1101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07" name="Shape 1107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08" name="Shape 1108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09" name="Shape 1109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10" name="Shape 1110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12" name="Shape 1112"/>
          <p:cNvCxnSpPr>
            <a:stCxn id="1108" idx="3"/>
            <a:endCxn id="1109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13" name="Shape 1113"/>
          <p:cNvCxnSpPr>
            <a:stCxn id="1108" idx="5"/>
            <a:endCxn id="1110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4" name="Shape 1114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15" name="Shape 1115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16" name="Shape 1116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117" name="Shape 1117"/>
          <p:cNvCxnSpPr>
            <a:stCxn id="1116" idx="3"/>
            <a:endCxn id="1111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18" name="Shape 1118"/>
          <p:cNvCxnSpPr>
            <a:stCxn id="1116" idx="5"/>
            <a:endCxn id="1108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9" name="Shape 1119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21" name="Shape 1121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122" name="Shape 1122"/>
          <p:cNvCxnSpPr>
            <a:stCxn id="1121" idx="3"/>
            <a:endCxn id="1106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23" name="Shape 1123"/>
          <p:cNvCxnSpPr>
            <a:stCxn id="1121" idx="5"/>
            <a:endCxn id="1107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4" name="Shape 1124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25" name="Shape 1125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26" name="Shape 1126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127" name="Shape 1127"/>
          <p:cNvCxnSpPr>
            <a:endCxn id="1121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28" name="Shape 1128"/>
          <p:cNvCxnSpPr>
            <a:stCxn id="1126" idx="5"/>
            <a:endCxn id="1116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9" name="Shape 1129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30" name="Shape 1130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31" name="Shape 1131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</p:txBody>
      </p:sp>
      <p:sp>
        <p:nvSpPr>
          <p:cNvPr id="1132" name="Shape 1132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38" name="Shape 1138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39" name="Shape 1139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40" name="Shape 1140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41" name="Shape 1141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42" name="Shape 1142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43" name="Shape 1143"/>
          <p:cNvCxnSpPr>
            <a:stCxn id="1139" idx="3"/>
            <a:endCxn id="1140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44" name="Shape 1144"/>
          <p:cNvCxnSpPr>
            <a:stCxn id="1139" idx="5"/>
            <a:endCxn id="1141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45" name="Shape 1145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47" name="Shape 1147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148" name="Shape 1148"/>
          <p:cNvCxnSpPr>
            <a:stCxn id="1147" idx="3"/>
            <a:endCxn id="1142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49" name="Shape 1149"/>
          <p:cNvCxnSpPr>
            <a:stCxn id="1147" idx="5"/>
            <a:endCxn id="1139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50" name="Shape 1150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51" name="Shape 1151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52" name="Shape 1152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153" name="Shape 1153"/>
          <p:cNvCxnSpPr>
            <a:stCxn id="1152" idx="3"/>
            <a:endCxn id="1137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54" name="Shape 1154"/>
          <p:cNvCxnSpPr>
            <a:stCxn id="1152" idx="5"/>
            <a:endCxn id="1138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55" name="Shape 1155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57" name="Shape 1157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158" name="Shape 1158"/>
          <p:cNvCxnSpPr>
            <a:endCxn id="1152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59" name="Shape 1159"/>
          <p:cNvCxnSpPr>
            <a:stCxn id="1157" idx="5"/>
            <a:endCxn id="1147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60" name="Shape 1160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62" name="Shape 1162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</p:txBody>
      </p:sp>
      <p:sp>
        <p:nvSpPr>
          <p:cNvPr id="1163" name="Shape 1163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0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69" name="Shape 1169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70" name="Shape 1170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71" name="Shape 1171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72" name="Shape 1172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73" name="Shape 1173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74" name="Shape 1174"/>
          <p:cNvCxnSpPr>
            <a:stCxn id="1170" idx="3"/>
            <a:endCxn id="1171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75" name="Shape 1175"/>
          <p:cNvCxnSpPr>
            <a:stCxn id="1170" idx="5"/>
            <a:endCxn id="1172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76" name="Shape 1176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78" name="Shape 1178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179" name="Shape 1179"/>
          <p:cNvCxnSpPr>
            <a:stCxn id="1178" idx="3"/>
            <a:endCxn id="1173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80" name="Shape 1180"/>
          <p:cNvCxnSpPr>
            <a:stCxn id="1178" idx="5"/>
            <a:endCxn id="1170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81" name="Shape 1181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82" name="Shape 1182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83" name="Shape 1183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184" name="Shape 1184"/>
          <p:cNvCxnSpPr>
            <a:stCxn id="1183" idx="3"/>
            <a:endCxn id="1168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85" name="Shape 1185"/>
          <p:cNvCxnSpPr>
            <a:stCxn id="1183" idx="5"/>
            <a:endCxn id="1169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86" name="Shape 1186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88" name="Shape 1188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189" name="Shape 1189"/>
          <p:cNvCxnSpPr>
            <a:endCxn id="1183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90" name="Shape 1190"/>
          <p:cNvCxnSpPr>
            <a:stCxn id="1188" idx="5"/>
            <a:endCxn id="1178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1" name="Shape 1191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93" name="Shape 1193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00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200" name="Shape 1200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01" name="Shape 1201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02" name="Shape 1202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03" name="Shape 1203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04" name="Shape 1204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05" name="Shape 1205"/>
          <p:cNvCxnSpPr>
            <a:stCxn id="1201" idx="3"/>
            <a:endCxn id="1202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06" name="Shape 1206"/>
          <p:cNvCxnSpPr>
            <a:stCxn id="1201" idx="5"/>
            <a:endCxn id="1203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7" name="Shape 1207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09" name="Shape 1209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210" name="Shape 1210"/>
          <p:cNvCxnSpPr>
            <a:stCxn id="1209" idx="3"/>
            <a:endCxn id="1204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1" name="Shape 1211"/>
          <p:cNvCxnSpPr>
            <a:stCxn id="1209" idx="5"/>
            <a:endCxn id="1201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2" name="Shape 1212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14" name="Shape 1214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215" name="Shape 1215"/>
          <p:cNvCxnSpPr>
            <a:stCxn id="1214" idx="3"/>
            <a:endCxn id="1199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6" name="Shape 1216"/>
          <p:cNvCxnSpPr>
            <a:stCxn id="1214" idx="5"/>
            <a:endCxn id="1200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7" name="Shape 1217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18" name="Shape 1218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19" name="Shape 1219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220" name="Shape 1220"/>
          <p:cNvCxnSpPr>
            <a:endCxn id="1214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21" name="Shape 1221"/>
          <p:cNvCxnSpPr>
            <a:stCxn id="1219" idx="5"/>
            <a:endCxn id="1209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2" name="Shape 1222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23" name="Shape 1223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24" name="Shape 1224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225" name="Shape 1225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00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231" name="Shape 1231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32" name="Shape 1232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33" name="Shape 1233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34" name="Shape 1234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35" name="Shape 1235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36" name="Shape 1236"/>
          <p:cNvCxnSpPr>
            <a:stCxn id="1232" idx="3"/>
            <a:endCxn id="1233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7" name="Shape 1237"/>
          <p:cNvCxnSpPr>
            <a:stCxn id="1232" idx="5"/>
            <a:endCxn id="1234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8" name="Shape 1238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39" name="Shape 1239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40" name="Shape 1240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241" name="Shape 1241"/>
          <p:cNvCxnSpPr>
            <a:stCxn id="1240" idx="3"/>
            <a:endCxn id="1235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2" name="Shape 1242"/>
          <p:cNvCxnSpPr>
            <a:stCxn id="1240" idx="5"/>
            <a:endCxn id="1232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43" name="Shape 1243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44" name="Shape 1244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45" name="Shape 1245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246" name="Shape 1246"/>
          <p:cNvCxnSpPr>
            <a:stCxn id="1245" idx="3"/>
            <a:endCxn id="1230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7" name="Shape 1247"/>
          <p:cNvCxnSpPr>
            <a:stCxn id="1245" idx="5"/>
            <a:endCxn id="1231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48" name="Shape 1248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50" name="Shape 1250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251" name="Shape 1251"/>
          <p:cNvCxnSpPr>
            <a:endCxn id="1245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2" name="Shape 1252"/>
          <p:cNvCxnSpPr>
            <a:stCxn id="1250" idx="5"/>
            <a:endCxn id="1240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53" name="Shape 1253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256" name="Shape 1256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262" name="Shape 1262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63" name="Shape 1263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64" name="Shape 1264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65" name="Shape 1265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66" name="Shape 1266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67" name="Shape 1267"/>
          <p:cNvCxnSpPr>
            <a:stCxn id="1263" idx="3"/>
            <a:endCxn id="1264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8" name="Shape 1268"/>
          <p:cNvCxnSpPr>
            <a:stCxn id="1263" idx="5"/>
            <a:endCxn id="1265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9" name="Shape 1269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70" name="Shape 1270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71" name="Shape 1271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272" name="Shape 1272"/>
          <p:cNvCxnSpPr>
            <a:stCxn id="1271" idx="3"/>
            <a:endCxn id="1266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73" name="Shape 1273"/>
          <p:cNvCxnSpPr>
            <a:stCxn id="1271" idx="5"/>
            <a:endCxn id="1263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74" name="Shape 1274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75" name="Shape 1275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76" name="Shape 1276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277" name="Shape 1277"/>
          <p:cNvCxnSpPr>
            <a:stCxn id="1276" idx="3"/>
            <a:endCxn id="1261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78" name="Shape 1278"/>
          <p:cNvCxnSpPr>
            <a:stCxn id="1276" idx="5"/>
            <a:endCxn id="1262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79" name="Shape 1279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0" name="Shape 1280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81" name="Shape 1281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282" name="Shape 1282"/>
          <p:cNvCxnSpPr>
            <a:endCxn id="1276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83" name="Shape 1283"/>
          <p:cNvCxnSpPr>
            <a:stCxn id="1281" idx="5"/>
            <a:endCxn id="1271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84" name="Shape 1284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5" name="Shape 1285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86" name="Shape 1286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77" name="Shape 177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78" name="Shape 178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9" name="Shape 179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0" name="Shape 180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1" name="Shape 181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82" name="Shape 182"/>
          <p:cNvCxnSpPr>
            <a:stCxn id="178" idx="3"/>
            <a:endCxn id="179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3" name="Shape 183"/>
          <p:cNvCxnSpPr>
            <a:stCxn id="178" idx="5"/>
            <a:endCxn id="180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6" name="Shape 186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87" name="Shape 187"/>
          <p:cNvCxnSpPr>
            <a:stCxn id="186" idx="3"/>
            <a:endCxn id="181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8" name="Shape 188"/>
          <p:cNvCxnSpPr>
            <a:stCxn id="186" idx="5"/>
            <a:endCxn id="178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1" name="Shape 191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92" name="Shape 192"/>
          <p:cNvCxnSpPr>
            <a:stCxn id="191" idx="3"/>
            <a:endCxn id="176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91" idx="5"/>
            <a:endCxn id="177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6" name="Shape 196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97" name="Shape 197"/>
          <p:cNvCxnSpPr>
            <a:endCxn id="191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" name="Shape 198"/>
          <p:cNvCxnSpPr>
            <a:stCxn id="196" idx="5"/>
            <a:endCxn id="186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293" name="Shape 1293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94" name="Shape 1294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95" name="Shape 1295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96" name="Shape 1296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97" name="Shape 1297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98" name="Shape 1298"/>
          <p:cNvCxnSpPr>
            <a:stCxn id="1294" idx="3"/>
            <a:endCxn id="1295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99" name="Shape 1299"/>
          <p:cNvCxnSpPr>
            <a:stCxn id="1294" idx="5"/>
            <a:endCxn id="1296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00" name="Shape 1300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01" name="Shape 1301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02" name="Shape 1302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303" name="Shape 1303"/>
          <p:cNvCxnSpPr>
            <a:stCxn id="1302" idx="3"/>
            <a:endCxn id="1297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04" name="Shape 1304"/>
          <p:cNvCxnSpPr>
            <a:stCxn id="1302" idx="5"/>
            <a:endCxn id="1294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05" name="Shape 1305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06" name="Shape 1306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07" name="Shape 1307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308" name="Shape 1308"/>
          <p:cNvCxnSpPr>
            <a:stCxn id="1307" idx="3"/>
            <a:endCxn id="1292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09" name="Shape 1309"/>
          <p:cNvCxnSpPr>
            <a:stCxn id="1307" idx="5"/>
            <a:endCxn id="1293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10" name="Shape 1310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11" name="Shape 1311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12" name="Shape 1312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313" name="Shape 1313"/>
          <p:cNvCxnSpPr>
            <a:endCxn id="1307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14" name="Shape 1314"/>
          <p:cNvCxnSpPr>
            <a:stCxn id="1312" idx="5"/>
            <a:endCxn id="1302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15" name="Shape 1315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16" name="Shape 1316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17" name="Shape 1317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324" name="Shape 1324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25" name="Shape 1325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26" name="Shape 1326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27" name="Shape 1327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28" name="Shape 1328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329" name="Shape 1329"/>
          <p:cNvCxnSpPr>
            <a:stCxn id="1325" idx="3"/>
            <a:endCxn id="1326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0" name="Shape 1330"/>
          <p:cNvCxnSpPr>
            <a:stCxn id="1325" idx="5"/>
            <a:endCxn id="1327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1" name="Shape 1331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2" name="Shape 1332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33" name="Shape 1333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334" name="Shape 1334"/>
          <p:cNvCxnSpPr>
            <a:stCxn id="1333" idx="3"/>
            <a:endCxn id="1328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5" name="Shape 1335"/>
          <p:cNvCxnSpPr>
            <a:stCxn id="1333" idx="5"/>
            <a:endCxn id="1325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6" name="Shape 1336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7" name="Shape 1337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38" name="Shape 1338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339" name="Shape 1339"/>
          <p:cNvCxnSpPr>
            <a:stCxn id="1338" idx="3"/>
            <a:endCxn id="1323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40" name="Shape 1340"/>
          <p:cNvCxnSpPr>
            <a:stCxn id="1338" idx="5"/>
            <a:endCxn id="1324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1" name="Shape 1341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42" name="Shape 1342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43" name="Shape 1343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344" name="Shape 1344"/>
          <p:cNvCxnSpPr>
            <a:endCxn id="1338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45" name="Shape 1345"/>
          <p:cNvCxnSpPr>
            <a:stCxn id="1343" idx="5"/>
            <a:endCxn id="1333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6" name="Shape 1346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47" name="Shape 1347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48" name="Shape 1348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</a:p>
        </p:txBody>
      </p:sp>
      <p:sp>
        <p:nvSpPr>
          <p:cNvPr id="1349" name="Shape 1349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0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355" name="Shape 135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56" name="Shape 135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57" name="Shape 135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58" name="Shape 135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59" name="Shape 135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360" name="Shape 1360"/>
          <p:cNvCxnSpPr>
            <a:stCxn id="1356" idx="3"/>
            <a:endCxn id="135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1" name="Shape 1361"/>
          <p:cNvCxnSpPr>
            <a:stCxn id="1356" idx="5"/>
            <a:endCxn id="135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62" name="Shape 136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63" name="Shape 136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64" name="Shape 136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365" name="Shape 1365"/>
          <p:cNvCxnSpPr>
            <a:stCxn id="1364" idx="3"/>
            <a:endCxn id="135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6" name="Shape 1366"/>
          <p:cNvCxnSpPr>
            <a:stCxn id="1364" idx="5"/>
            <a:endCxn id="135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67" name="Shape 136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68" name="Shape 136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69" name="Shape 136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370" name="Shape 1370"/>
          <p:cNvCxnSpPr>
            <a:stCxn id="1369" idx="3"/>
            <a:endCxn id="135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71" name="Shape 1371"/>
          <p:cNvCxnSpPr>
            <a:stCxn id="1369" idx="5"/>
            <a:endCxn id="135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2" name="Shape 137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73" name="Shape 137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74" name="Shape 137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375" name="Shape 1375"/>
          <p:cNvCxnSpPr>
            <a:endCxn id="136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76" name="Shape 1376"/>
          <p:cNvCxnSpPr>
            <a:stCxn id="1374" idx="5"/>
            <a:endCxn id="136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7" name="Shape 137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78" name="Shape 137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79" name="Shape 137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</a:p>
        </p:txBody>
      </p:sp>
      <p:sp>
        <p:nvSpPr>
          <p:cNvPr id="1380" name="Shape 1380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00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386" name="Shape 1386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87" name="Shape 1387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88" name="Shape 1388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89" name="Shape 1389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90" name="Shape 1390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391" name="Shape 1391"/>
          <p:cNvCxnSpPr>
            <a:stCxn id="1387" idx="3"/>
            <a:endCxn id="1388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92" name="Shape 1392"/>
          <p:cNvCxnSpPr>
            <a:stCxn id="1387" idx="5"/>
            <a:endCxn id="1389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3" name="Shape 1393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94" name="Shape 1394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95" name="Shape 1395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396" name="Shape 1396"/>
          <p:cNvCxnSpPr>
            <a:stCxn id="1395" idx="3"/>
            <a:endCxn id="1390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97" name="Shape 1397"/>
          <p:cNvCxnSpPr>
            <a:stCxn id="1395" idx="5"/>
            <a:endCxn id="1387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8" name="Shape 1398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99" name="Shape 1399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00" name="Shape 1400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401" name="Shape 1401"/>
          <p:cNvCxnSpPr>
            <a:stCxn id="1400" idx="3"/>
            <a:endCxn id="1385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02" name="Shape 1402"/>
          <p:cNvCxnSpPr>
            <a:stCxn id="1400" idx="5"/>
            <a:endCxn id="1386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03" name="Shape 1403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04" name="Shape 1404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05" name="Shape 1405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406" name="Shape 1406"/>
          <p:cNvCxnSpPr>
            <a:endCxn id="1400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07" name="Shape 1407"/>
          <p:cNvCxnSpPr>
            <a:stCxn id="1405" idx="5"/>
            <a:endCxn id="1395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08" name="Shape 1408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09" name="Shape 1409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10" name="Shape 1410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411" name="Shape 1411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00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417" name="Shape 1417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418" name="Shape 1418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419" name="Shape 1419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20" name="Shape 1420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21" name="Shape 1421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422" name="Shape 1422"/>
          <p:cNvCxnSpPr>
            <a:stCxn id="1418" idx="3"/>
            <a:endCxn id="1419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23" name="Shape 1423"/>
          <p:cNvCxnSpPr>
            <a:stCxn id="1418" idx="5"/>
            <a:endCxn id="1420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24" name="Shape 1424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25" name="Shape 1425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26" name="Shape 1426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427" name="Shape 1427"/>
          <p:cNvCxnSpPr>
            <a:stCxn id="1426" idx="3"/>
            <a:endCxn id="1421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28" name="Shape 1428"/>
          <p:cNvCxnSpPr>
            <a:stCxn id="1426" idx="5"/>
            <a:endCxn id="1418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29" name="Shape 1429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30" name="Shape 1430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31" name="Shape 1431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432" name="Shape 1432"/>
          <p:cNvCxnSpPr>
            <a:stCxn id="1431" idx="3"/>
            <a:endCxn id="1416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33" name="Shape 1433"/>
          <p:cNvCxnSpPr>
            <a:stCxn id="1431" idx="5"/>
            <a:endCxn id="1417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34" name="Shape 1434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35" name="Shape 1435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36" name="Shape 1436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437" name="Shape 1437"/>
          <p:cNvCxnSpPr>
            <a:endCxn id="1431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38" name="Shape 1438"/>
          <p:cNvCxnSpPr>
            <a:stCxn id="1436" idx="5"/>
            <a:endCxn id="1426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39" name="Shape 1439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40" name="Shape 1440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41" name="Shape 1441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442" name="Shape 1442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448" name="Shape 1448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449" name="Shape 1449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450" name="Shape 1450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51" name="Shape 1451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52" name="Shape 1452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453" name="Shape 1453"/>
          <p:cNvCxnSpPr>
            <a:stCxn id="1449" idx="3"/>
            <a:endCxn id="1450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54" name="Shape 1454"/>
          <p:cNvCxnSpPr>
            <a:stCxn id="1449" idx="5"/>
            <a:endCxn id="1451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55" name="Shape 1455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56" name="Shape 1456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57" name="Shape 1457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458" name="Shape 1458"/>
          <p:cNvCxnSpPr>
            <a:stCxn id="1457" idx="3"/>
            <a:endCxn id="1452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59" name="Shape 1459"/>
          <p:cNvCxnSpPr>
            <a:stCxn id="1457" idx="5"/>
            <a:endCxn id="1449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60" name="Shape 1460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61" name="Shape 1461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62" name="Shape 1462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463" name="Shape 1463"/>
          <p:cNvCxnSpPr>
            <a:stCxn id="1462" idx="3"/>
            <a:endCxn id="1447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64" name="Shape 1464"/>
          <p:cNvCxnSpPr>
            <a:stCxn id="1462" idx="5"/>
            <a:endCxn id="1448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65" name="Shape 1465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66" name="Shape 1466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67" name="Shape 1467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468" name="Shape 1468"/>
          <p:cNvCxnSpPr>
            <a:endCxn id="1462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69" name="Shape 1469"/>
          <p:cNvCxnSpPr>
            <a:stCxn id="1467" idx="5"/>
            <a:endCxn id="1457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70" name="Shape 1470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71" name="Shape 1471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72" name="Shape 1472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479" name="Shape 1479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480" name="Shape 1480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481" name="Shape 1481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82" name="Shape 1482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484" name="Shape 1484"/>
          <p:cNvCxnSpPr>
            <a:stCxn id="1480" idx="3"/>
            <a:endCxn id="1481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85" name="Shape 1485"/>
          <p:cNvCxnSpPr>
            <a:stCxn id="1480" idx="5"/>
            <a:endCxn id="1482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6" name="Shape 1486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87" name="Shape 1487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88" name="Shape 1488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489" name="Shape 1489"/>
          <p:cNvCxnSpPr>
            <a:stCxn id="1488" idx="3"/>
            <a:endCxn id="1483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90" name="Shape 1490"/>
          <p:cNvCxnSpPr>
            <a:stCxn id="1488" idx="5"/>
            <a:endCxn id="1480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91" name="Shape 1491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92" name="Shape 1492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93" name="Shape 1493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494" name="Shape 1494"/>
          <p:cNvCxnSpPr>
            <a:stCxn id="1493" idx="3"/>
            <a:endCxn id="1478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95" name="Shape 1495"/>
          <p:cNvCxnSpPr>
            <a:stCxn id="1493" idx="5"/>
            <a:endCxn id="1479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96" name="Shape 1496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97" name="Shape 1497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98" name="Shape 1498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499" name="Shape 1499"/>
          <p:cNvCxnSpPr>
            <a:endCxn id="1493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00" name="Shape 1500"/>
          <p:cNvCxnSpPr>
            <a:stCxn id="1498" idx="5"/>
            <a:endCxn id="1488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01" name="Shape 1501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02" name="Shape 1502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03" name="Shape 1503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</a:p>
        </p:txBody>
      </p:sp>
      <p:sp>
        <p:nvSpPr>
          <p:cNvPr id="1504" name="Shape 1504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510" name="Shape 1510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511" name="Shape 1511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512" name="Shape 1512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13" name="Shape 1513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14" name="Shape 1514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15" name="Shape 1515"/>
          <p:cNvCxnSpPr>
            <a:stCxn id="1511" idx="3"/>
            <a:endCxn id="1512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16" name="Shape 1516"/>
          <p:cNvCxnSpPr>
            <a:stCxn id="1511" idx="5"/>
            <a:endCxn id="1513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17" name="Shape 1517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18" name="Shape 1518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19" name="Shape 1519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520" name="Shape 1520"/>
          <p:cNvCxnSpPr>
            <a:stCxn id="1519" idx="3"/>
            <a:endCxn id="1514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21" name="Shape 1521"/>
          <p:cNvCxnSpPr>
            <a:stCxn id="1519" idx="5"/>
            <a:endCxn id="1511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22" name="Shape 1522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23" name="Shape 1523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24" name="Shape 1524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525" name="Shape 1525"/>
          <p:cNvCxnSpPr>
            <a:stCxn id="1524" idx="3"/>
            <a:endCxn id="1509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26" name="Shape 1526"/>
          <p:cNvCxnSpPr>
            <a:stCxn id="1524" idx="5"/>
            <a:endCxn id="1510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27" name="Shape 1527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28" name="Shape 1528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29" name="Shape 1529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530" name="Shape 1530"/>
          <p:cNvCxnSpPr>
            <a:endCxn id="1524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31" name="Shape 1531"/>
          <p:cNvCxnSpPr>
            <a:stCxn id="1529" idx="5"/>
            <a:endCxn id="1519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32" name="Shape 1532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34" name="Shape 1534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</a:p>
        </p:txBody>
      </p:sp>
      <p:sp>
        <p:nvSpPr>
          <p:cNvPr id="1535" name="Shape 1535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541" name="Shape 1541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542" name="Shape 1542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543" name="Shape 1543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44" name="Shape 1544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45" name="Shape 1545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46" name="Shape 1546"/>
          <p:cNvCxnSpPr>
            <a:stCxn id="1542" idx="3"/>
            <a:endCxn id="1543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47" name="Shape 1547"/>
          <p:cNvCxnSpPr>
            <a:stCxn id="1542" idx="5"/>
            <a:endCxn id="1544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48" name="Shape 1548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49" name="Shape 1549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50" name="Shape 1550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551" name="Shape 1551"/>
          <p:cNvCxnSpPr>
            <a:stCxn id="1550" idx="3"/>
            <a:endCxn id="1545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52" name="Shape 1552"/>
          <p:cNvCxnSpPr>
            <a:stCxn id="1550" idx="5"/>
            <a:endCxn id="1542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53" name="Shape 1553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54" name="Shape 1554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55" name="Shape 1555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556" name="Shape 1556"/>
          <p:cNvCxnSpPr>
            <a:stCxn id="1555" idx="3"/>
            <a:endCxn id="1540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57" name="Shape 1557"/>
          <p:cNvCxnSpPr>
            <a:stCxn id="1555" idx="5"/>
            <a:endCxn id="1541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58" name="Shape 1558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59" name="Shape 1559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60" name="Shape 1560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561" name="Shape 1561"/>
          <p:cNvCxnSpPr>
            <a:endCxn id="1555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62" name="Shape 1562"/>
          <p:cNvCxnSpPr>
            <a:stCxn id="1560" idx="5"/>
            <a:endCxn id="1550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63" name="Shape 1563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64" name="Shape 1564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65" name="Shape 1565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66" name="Shape 1566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Shape 1571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572" name="Shape 1572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573" name="Shape 1573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574" name="Shape 1574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75" name="Shape 1575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76" name="Shape 1576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77" name="Shape 1577"/>
          <p:cNvCxnSpPr>
            <a:stCxn id="1573" idx="3"/>
            <a:endCxn id="1574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78" name="Shape 1578"/>
          <p:cNvCxnSpPr>
            <a:stCxn id="1573" idx="5"/>
            <a:endCxn id="1575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79" name="Shape 1579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80" name="Shape 1580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81" name="Shape 1581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582" name="Shape 1582"/>
          <p:cNvCxnSpPr>
            <a:stCxn id="1581" idx="3"/>
            <a:endCxn id="1576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83" name="Shape 1583"/>
          <p:cNvCxnSpPr>
            <a:stCxn id="1581" idx="5"/>
            <a:endCxn id="1573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84" name="Shape 1584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85" name="Shape 1585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86" name="Shape 1586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587" name="Shape 1587"/>
          <p:cNvCxnSpPr>
            <a:stCxn id="1586" idx="3"/>
            <a:endCxn id="1571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88" name="Shape 1588"/>
          <p:cNvCxnSpPr>
            <a:stCxn id="1586" idx="5"/>
            <a:endCxn id="1572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89" name="Shape 1589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90" name="Shape 1590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91" name="Shape 1591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592" name="Shape 1592"/>
          <p:cNvCxnSpPr>
            <a:endCxn id="1586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93" name="Shape 1593"/>
          <p:cNvCxnSpPr>
            <a:stCxn id="1591" idx="5"/>
            <a:endCxn id="1581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94" name="Shape 1594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95" name="Shape 1595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96" name="Shape 1596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  <p:sp>
        <p:nvSpPr>
          <p:cNvPr id="1597" name="Shape 1597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08" name="Shape 208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0" name="Shape 210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1" name="Shape 211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2" name="Shape 212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3" name="Shape 213"/>
          <p:cNvCxnSpPr>
            <a:stCxn id="209" idx="3"/>
            <a:endCxn id="210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4" name="Shape 214"/>
          <p:cNvCxnSpPr>
            <a:stCxn id="209" idx="5"/>
            <a:endCxn id="211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7" name="Shape 217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18" name="Shape 218"/>
          <p:cNvCxnSpPr>
            <a:stCxn id="217" idx="3"/>
            <a:endCxn id="212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9" name="Shape 219"/>
          <p:cNvCxnSpPr>
            <a:stCxn id="217" idx="5"/>
            <a:endCxn id="209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2" name="Shape 222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23" name="Shape 223"/>
          <p:cNvCxnSpPr>
            <a:stCxn id="222" idx="3"/>
            <a:endCxn id="207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4" name="Shape 224"/>
          <p:cNvCxnSpPr>
            <a:stCxn id="222" idx="5"/>
            <a:endCxn id="208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7" name="Shape 227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28" name="Shape 228"/>
          <p:cNvCxnSpPr>
            <a:endCxn id="222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9" name="Shape 229"/>
          <p:cNvCxnSpPr>
            <a:stCxn id="227" idx="5"/>
            <a:endCxn id="217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Shape 1602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04" name="Shape 1604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05" name="Shape 1605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06" name="Shape 1606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07" name="Shape 1607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608" name="Shape 1608"/>
          <p:cNvCxnSpPr>
            <a:stCxn id="1604" idx="3"/>
            <a:endCxn id="1605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09" name="Shape 1609"/>
          <p:cNvCxnSpPr>
            <a:stCxn id="1604" idx="5"/>
            <a:endCxn id="1606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0" name="Shape 1610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11" name="Shape 1611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12" name="Shape 1612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613" name="Shape 1613"/>
          <p:cNvCxnSpPr>
            <a:stCxn id="1612" idx="3"/>
            <a:endCxn id="1607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14" name="Shape 1614"/>
          <p:cNvCxnSpPr>
            <a:stCxn id="1612" idx="5"/>
            <a:endCxn id="1604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5" name="Shape 1615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17" name="Shape 1617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618" name="Shape 1618"/>
          <p:cNvCxnSpPr>
            <a:stCxn id="1617" idx="3"/>
            <a:endCxn id="1602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19" name="Shape 1619"/>
          <p:cNvCxnSpPr>
            <a:stCxn id="1617" idx="5"/>
            <a:endCxn id="1603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0" name="Shape 1620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21" name="Shape 1621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22" name="Shape 1622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623" name="Shape 1623"/>
          <p:cNvCxnSpPr>
            <a:endCxn id="1617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24" name="Shape 1624"/>
          <p:cNvCxnSpPr>
            <a:stCxn id="1622" idx="5"/>
            <a:endCxn id="1612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5" name="Shape 1625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26" name="Shape 1626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27" name="Shape 1627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</p:txBody>
      </p:sp>
      <p:sp>
        <p:nvSpPr>
          <p:cNvPr id="1628" name="Shape 1628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Shape 1633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634" name="Shape 1634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35" name="Shape 1635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36" name="Shape 1636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37" name="Shape 1637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38" name="Shape 1638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639" name="Shape 1639"/>
          <p:cNvCxnSpPr>
            <a:stCxn id="1635" idx="3"/>
            <a:endCxn id="1636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40" name="Shape 1640"/>
          <p:cNvCxnSpPr>
            <a:stCxn id="1635" idx="5"/>
            <a:endCxn id="1637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41" name="Shape 1641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42" name="Shape 1642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43" name="Shape 1643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644" name="Shape 1644"/>
          <p:cNvCxnSpPr>
            <a:stCxn id="1643" idx="3"/>
            <a:endCxn id="1638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45" name="Shape 1645"/>
          <p:cNvCxnSpPr>
            <a:stCxn id="1643" idx="5"/>
            <a:endCxn id="1635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46" name="Shape 1646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47" name="Shape 1647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48" name="Shape 1648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649" name="Shape 1649"/>
          <p:cNvCxnSpPr>
            <a:stCxn id="1648" idx="3"/>
            <a:endCxn id="1633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50" name="Shape 1650"/>
          <p:cNvCxnSpPr>
            <a:stCxn id="1648" idx="5"/>
            <a:endCxn id="1634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51" name="Shape 1651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52" name="Shape 1652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53" name="Shape 1653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654" name="Shape 1654"/>
          <p:cNvCxnSpPr>
            <a:endCxn id="1648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55" name="Shape 1655"/>
          <p:cNvCxnSpPr>
            <a:stCxn id="1653" idx="5"/>
            <a:endCxn id="1643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56" name="Shape 1656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57" name="Shape 1657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58" name="Shape 1658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</p:txBody>
      </p:sp>
      <p:sp>
        <p:nvSpPr>
          <p:cNvPr id="1659" name="Shape 1659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665" name="Shape 166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66" name="Shape 166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67" name="Shape 166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68" name="Shape 166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69" name="Shape 166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670" name="Shape 1670"/>
          <p:cNvCxnSpPr>
            <a:stCxn id="1666" idx="3"/>
            <a:endCxn id="166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71" name="Shape 1671"/>
          <p:cNvCxnSpPr>
            <a:stCxn id="1666" idx="5"/>
            <a:endCxn id="166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72" name="Shape 167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73" name="Shape 167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74" name="Shape 167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675" name="Shape 1675"/>
          <p:cNvCxnSpPr>
            <a:stCxn id="1674" idx="3"/>
            <a:endCxn id="166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76" name="Shape 1676"/>
          <p:cNvCxnSpPr>
            <a:stCxn id="1674" idx="5"/>
            <a:endCxn id="166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77" name="Shape 167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78" name="Shape 167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79" name="Shape 167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680" name="Shape 1680"/>
          <p:cNvCxnSpPr>
            <a:stCxn id="1679" idx="3"/>
            <a:endCxn id="166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81" name="Shape 1681"/>
          <p:cNvCxnSpPr>
            <a:stCxn id="1679" idx="5"/>
            <a:endCxn id="166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82" name="Shape 168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3" name="Shape 168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84" name="Shape 168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685" name="Shape 1685"/>
          <p:cNvCxnSpPr>
            <a:endCxn id="167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86" name="Shape 1686"/>
          <p:cNvCxnSpPr>
            <a:stCxn id="1684" idx="5"/>
            <a:endCxn id="167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87" name="Shape 168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8" name="Shape 168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89" name="Shape 168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690" name="Shape 1690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Shape 1695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696" name="Shape 1696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97" name="Shape 1697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98" name="Shape 1698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9" name="Shape 1699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00" name="Shape 1700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701" name="Shape 1701"/>
          <p:cNvCxnSpPr>
            <a:stCxn id="1697" idx="3"/>
            <a:endCxn id="1698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02" name="Shape 1702"/>
          <p:cNvCxnSpPr>
            <a:stCxn id="1697" idx="5"/>
            <a:endCxn id="1699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03" name="Shape 1703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04" name="Shape 1704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05" name="Shape 1705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706" name="Shape 1706"/>
          <p:cNvCxnSpPr>
            <a:stCxn id="1705" idx="3"/>
            <a:endCxn id="1700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07" name="Shape 1707"/>
          <p:cNvCxnSpPr>
            <a:stCxn id="1705" idx="5"/>
            <a:endCxn id="1697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08" name="Shape 1708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09" name="Shape 1709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10" name="Shape 1710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711" name="Shape 1711"/>
          <p:cNvCxnSpPr>
            <a:stCxn id="1710" idx="3"/>
            <a:endCxn id="1695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12" name="Shape 1712"/>
          <p:cNvCxnSpPr>
            <a:stCxn id="1710" idx="5"/>
            <a:endCxn id="1696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13" name="Shape 1713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14" name="Shape 1714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15" name="Shape 1715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716" name="Shape 1716"/>
          <p:cNvCxnSpPr>
            <a:endCxn id="1710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17" name="Shape 1717"/>
          <p:cNvCxnSpPr>
            <a:stCxn id="1715" idx="5"/>
            <a:endCxn id="1705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18" name="Shape 1718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19" name="Shape 1719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20" name="Shape 1720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721" name="Shape 1721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Shape 1726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727" name="Shape 1727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728" name="Shape 1728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29" name="Shape 1729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30" name="Shape 1730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31" name="Shape 1731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732" name="Shape 1732"/>
          <p:cNvCxnSpPr>
            <a:stCxn id="1728" idx="3"/>
            <a:endCxn id="1729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33" name="Shape 1733"/>
          <p:cNvCxnSpPr>
            <a:stCxn id="1728" idx="5"/>
            <a:endCxn id="1730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34" name="Shape 1734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35" name="Shape 1735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36" name="Shape 1736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737" name="Shape 1737"/>
          <p:cNvCxnSpPr>
            <a:stCxn id="1736" idx="3"/>
            <a:endCxn id="1731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38" name="Shape 1738"/>
          <p:cNvCxnSpPr>
            <a:stCxn id="1736" idx="5"/>
            <a:endCxn id="1728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39" name="Shape 1739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40" name="Shape 1740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41" name="Shape 1741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742" name="Shape 1742"/>
          <p:cNvCxnSpPr>
            <a:stCxn id="1741" idx="3"/>
            <a:endCxn id="1726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43" name="Shape 1743"/>
          <p:cNvCxnSpPr>
            <a:stCxn id="1741" idx="5"/>
            <a:endCxn id="1727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44" name="Shape 1744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45" name="Shape 1745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46" name="Shape 1746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747" name="Shape 1747"/>
          <p:cNvCxnSpPr>
            <a:endCxn id="1741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48" name="Shape 1748"/>
          <p:cNvCxnSpPr>
            <a:stCxn id="1746" idx="5"/>
            <a:endCxn id="1736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49" name="Shape 1749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50" name="Shape 1750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51" name="Shape 1751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</a:p>
        </p:txBody>
      </p:sp>
      <p:sp>
        <p:nvSpPr>
          <p:cNvPr id="1752" name="Shape 1752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Shape 1757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758" name="Shape 1758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759" name="Shape 1759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60" name="Shape 1760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61" name="Shape 1761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2" name="Shape 1762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763" name="Shape 1763"/>
          <p:cNvCxnSpPr>
            <a:stCxn id="1759" idx="3"/>
            <a:endCxn id="1760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64" name="Shape 1764"/>
          <p:cNvCxnSpPr>
            <a:stCxn id="1759" idx="5"/>
            <a:endCxn id="1761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65" name="Shape 1765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66" name="Shape 1766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67" name="Shape 1767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768" name="Shape 1768"/>
          <p:cNvCxnSpPr>
            <a:stCxn id="1767" idx="3"/>
            <a:endCxn id="1762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69" name="Shape 1769"/>
          <p:cNvCxnSpPr>
            <a:stCxn id="1767" idx="5"/>
            <a:endCxn id="1759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70" name="Shape 1770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71" name="Shape 1771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72" name="Shape 1772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773" name="Shape 1773"/>
          <p:cNvCxnSpPr>
            <a:stCxn id="1772" idx="3"/>
            <a:endCxn id="1757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74" name="Shape 1774"/>
          <p:cNvCxnSpPr>
            <a:stCxn id="1772" idx="5"/>
            <a:endCxn id="1758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75" name="Shape 1775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76" name="Shape 1776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77" name="Shape 1777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778" name="Shape 1778"/>
          <p:cNvCxnSpPr>
            <a:endCxn id="1772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79" name="Shape 1779"/>
          <p:cNvCxnSpPr>
            <a:stCxn id="1777" idx="5"/>
            <a:endCxn id="1767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80" name="Shape 1780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81" name="Shape 1781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82" name="Shape 1782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</a:p>
        </p:txBody>
      </p:sp>
      <p:sp>
        <p:nvSpPr>
          <p:cNvPr id="1783" name="Shape 1783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Shape 1788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789" name="Shape 1789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790" name="Shape 1790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91" name="Shape 1791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92" name="Shape 1792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93" name="Shape 1793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794" name="Shape 1794"/>
          <p:cNvCxnSpPr>
            <a:stCxn id="1790" idx="3"/>
            <a:endCxn id="1791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95" name="Shape 1795"/>
          <p:cNvCxnSpPr>
            <a:stCxn id="1790" idx="5"/>
            <a:endCxn id="1792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6" name="Shape 1796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97" name="Shape 1797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98" name="Shape 1798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799" name="Shape 1799"/>
          <p:cNvCxnSpPr>
            <a:stCxn id="1798" idx="3"/>
            <a:endCxn id="1793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00" name="Shape 1800"/>
          <p:cNvCxnSpPr>
            <a:stCxn id="1798" idx="5"/>
            <a:endCxn id="1790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01" name="Shape 1801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02" name="Shape 1802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03" name="Shape 1803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804" name="Shape 1804"/>
          <p:cNvCxnSpPr>
            <a:stCxn id="1803" idx="3"/>
            <a:endCxn id="1788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05" name="Shape 1805"/>
          <p:cNvCxnSpPr>
            <a:stCxn id="1803" idx="5"/>
            <a:endCxn id="1789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06" name="Shape 1806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07" name="Shape 1807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08" name="Shape 1808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809" name="Shape 1809"/>
          <p:cNvCxnSpPr>
            <a:endCxn id="1803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10" name="Shape 1810"/>
          <p:cNvCxnSpPr>
            <a:stCxn id="1808" idx="5"/>
            <a:endCxn id="1798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11" name="Shape 1811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12" name="Shape 1812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13" name="Shape 1813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814" name="Shape 1814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820" name="Shape 1820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821" name="Shape 1821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822" name="Shape 1822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3" name="Shape 1823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24" name="Shape 1824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825" name="Shape 1825"/>
          <p:cNvCxnSpPr>
            <a:stCxn id="1821" idx="3"/>
            <a:endCxn id="1822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26" name="Shape 1826"/>
          <p:cNvCxnSpPr>
            <a:stCxn id="1821" idx="5"/>
            <a:endCxn id="1823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27" name="Shape 1827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8" name="Shape 1828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29" name="Shape 1829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830" name="Shape 1830"/>
          <p:cNvCxnSpPr>
            <a:stCxn id="1829" idx="3"/>
            <a:endCxn id="1824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31" name="Shape 1831"/>
          <p:cNvCxnSpPr>
            <a:stCxn id="1829" idx="5"/>
            <a:endCxn id="1821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2" name="Shape 1832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3" name="Shape 1833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34" name="Shape 1834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835" name="Shape 1835"/>
          <p:cNvCxnSpPr>
            <a:stCxn id="1834" idx="3"/>
            <a:endCxn id="1819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36" name="Shape 1836"/>
          <p:cNvCxnSpPr>
            <a:stCxn id="1834" idx="5"/>
            <a:endCxn id="1820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7" name="Shape 1837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8" name="Shape 1838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39" name="Shape 1839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840" name="Shape 1840"/>
          <p:cNvCxnSpPr>
            <a:endCxn id="1834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41" name="Shape 1841"/>
          <p:cNvCxnSpPr>
            <a:stCxn id="1839" idx="5"/>
            <a:endCxn id="1829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2" name="Shape 1842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43" name="Shape 1843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44" name="Shape 1844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 u="sng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845" name="Shape 1845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851" name="Shape 1851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852" name="Shape 1852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853" name="Shape 1853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54" name="Shape 1854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55" name="Shape 1855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856" name="Shape 1856"/>
          <p:cNvCxnSpPr>
            <a:stCxn id="1852" idx="3"/>
            <a:endCxn id="1853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57" name="Shape 1857"/>
          <p:cNvCxnSpPr>
            <a:stCxn id="1852" idx="5"/>
            <a:endCxn id="1854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58" name="Shape 1858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59" name="Shape 1859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60" name="Shape 1860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861" name="Shape 1861"/>
          <p:cNvCxnSpPr>
            <a:stCxn id="1860" idx="3"/>
            <a:endCxn id="1855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2" name="Shape 1862"/>
          <p:cNvCxnSpPr>
            <a:stCxn id="1860" idx="5"/>
            <a:endCxn id="1852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63" name="Shape 1863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64" name="Shape 1864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65" name="Shape 1865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866" name="Shape 1866"/>
          <p:cNvCxnSpPr>
            <a:stCxn id="1865" idx="3"/>
            <a:endCxn id="1850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7" name="Shape 1867"/>
          <p:cNvCxnSpPr>
            <a:stCxn id="1865" idx="5"/>
            <a:endCxn id="1851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68" name="Shape 1868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69" name="Shape 1869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70" name="Shape 1870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871" name="Shape 1871"/>
          <p:cNvCxnSpPr>
            <a:endCxn id="1865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72" name="Shape 1872"/>
          <p:cNvCxnSpPr>
            <a:stCxn id="1870" idx="5"/>
            <a:endCxn id="1860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73" name="Shape 1873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4" name="Shape 1874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75" name="Shape 1875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</p:txBody>
      </p:sp>
      <p:sp>
        <p:nvSpPr>
          <p:cNvPr id="1876" name="Shape 1876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882" name="Shape 1882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883" name="Shape 1883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884" name="Shape 1884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85" name="Shape 1885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86" name="Shape 1886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887" name="Shape 1887"/>
          <p:cNvCxnSpPr>
            <a:stCxn id="1883" idx="3"/>
            <a:endCxn id="1884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88" name="Shape 1888"/>
          <p:cNvCxnSpPr>
            <a:stCxn id="1883" idx="5"/>
            <a:endCxn id="1885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89" name="Shape 1889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90" name="Shape 1890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91" name="Shape 1891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892" name="Shape 1892"/>
          <p:cNvCxnSpPr>
            <a:stCxn id="1891" idx="3"/>
            <a:endCxn id="1886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93" name="Shape 1893"/>
          <p:cNvCxnSpPr>
            <a:stCxn id="1891" idx="5"/>
            <a:endCxn id="1883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94" name="Shape 1894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95" name="Shape 1895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96" name="Shape 1896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897" name="Shape 1897"/>
          <p:cNvCxnSpPr>
            <a:stCxn id="1896" idx="3"/>
            <a:endCxn id="1881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98" name="Shape 1898"/>
          <p:cNvCxnSpPr>
            <a:stCxn id="1896" idx="5"/>
            <a:endCxn id="1882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99" name="Shape 1899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00" name="Shape 1900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01" name="Shape 1901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902" name="Shape 1902"/>
          <p:cNvCxnSpPr>
            <a:endCxn id="1896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03" name="Shape 1903"/>
          <p:cNvCxnSpPr>
            <a:stCxn id="1901" idx="5"/>
            <a:endCxn id="1891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04" name="Shape 1904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05" name="Shape 1905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06" name="Shape 1906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</p:txBody>
      </p:sp>
      <p:sp>
        <p:nvSpPr>
          <p:cNvPr id="1907" name="Shape 1907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39" name="Shape 239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40" name="Shape 240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41" name="Shape 241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2" name="Shape 242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3" name="Shape 243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44" name="Shape 244"/>
          <p:cNvCxnSpPr>
            <a:stCxn id="240" idx="3"/>
            <a:endCxn id="241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5" name="Shape 245"/>
          <p:cNvCxnSpPr>
            <a:stCxn id="240" idx="5"/>
            <a:endCxn id="242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8" name="Shape 248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49" name="Shape 249"/>
          <p:cNvCxnSpPr>
            <a:stCxn id="248" idx="3"/>
            <a:endCxn id="243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0" name="Shape 250"/>
          <p:cNvCxnSpPr>
            <a:stCxn id="248" idx="5"/>
            <a:endCxn id="240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53" name="Shape 253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54" name="Shape 254"/>
          <p:cNvCxnSpPr>
            <a:stCxn id="253" idx="3"/>
            <a:endCxn id="238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5" name="Shape 255"/>
          <p:cNvCxnSpPr>
            <a:stCxn id="253" idx="5"/>
            <a:endCxn id="239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6" name="Shape 256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58" name="Shape 258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59" name="Shape 259"/>
          <p:cNvCxnSpPr>
            <a:endCxn id="253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0" name="Shape 260"/>
          <p:cNvCxnSpPr>
            <a:stCxn id="258" idx="5"/>
            <a:endCxn id="248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913" name="Shape 1913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14" name="Shape 1914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915" name="Shape 1915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16" name="Shape 1916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17" name="Shape 1917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918" name="Shape 1918"/>
          <p:cNvCxnSpPr>
            <a:stCxn id="1914" idx="3"/>
            <a:endCxn id="1915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19" name="Shape 1919"/>
          <p:cNvCxnSpPr>
            <a:stCxn id="1914" idx="5"/>
            <a:endCxn id="1916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0" name="Shape 1920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21" name="Shape 1921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22" name="Shape 1922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923" name="Shape 1923"/>
          <p:cNvCxnSpPr>
            <a:stCxn id="1922" idx="3"/>
            <a:endCxn id="1917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24" name="Shape 1924"/>
          <p:cNvCxnSpPr>
            <a:stCxn id="1922" idx="5"/>
            <a:endCxn id="1914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5" name="Shape 1925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26" name="Shape 1926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27" name="Shape 1927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928" name="Shape 1928"/>
          <p:cNvCxnSpPr>
            <a:stCxn id="1927" idx="3"/>
            <a:endCxn id="1912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29" name="Shape 1929"/>
          <p:cNvCxnSpPr>
            <a:stCxn id="1927" idx="5"/>
            <a:endCxn id="1913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30" name="Shape 1930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31" name="Shape 1931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32" name="Shape 1932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933" name="Shape 1933"/>
          <p:cNvCxnSpPr>
            <a:endCxn id="1927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34" name="Shape 1934"/>
          <p:cNvCxnSpPr>
            <a:stCxn id="1932" idx="5"/>
            <a:endCxn id="1922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35" name="Shape 1935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36" name="Shape 1936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37" name="Shape 1937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</p:txBody>
      </p:sp>
      <p:sp>
        <p:nvSpPr>
          <p:cNvPr id="1938" name="Shape 1938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Shape 1943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944" name="Shape 1944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45" name="Shape 1945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946" name="Shape 1946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7" name="Shape 1947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48" name="Shape 1948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949" name="Shape 1949"/>
          <p:cNvCxnSpPr>
            <a:stCxn id="1945" idx="3"/>
            <a:endCxn id="1946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50" name="Shape 1950"/>
          <p:cNvCxnSpPr>
            <a:stCxn id="1945" idx="5"/>
            <a:endCxn id="1947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51" name="Shape 1951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2" name="Shape 1952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53" name="Shape 1953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954" name="Shape 1954"/>
          <p:cNvCxnSpPr>
            <a:stCxn id="1953" idx="3"/>
            <a:endCxn id="1948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55" name="Shape 1955"/>
          <p:cNvCxnSpPr>
            <a:stCxn id="1953" idx="5"/>
            <a:endCxn id="1945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56" name="Shape 1956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7" name="Shape 1957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58" name="Shape 1958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959" name="Shape 1959"/>
          <p:cNvCxnSpPr>
            <a:stCxn id="1958" idx="3"/>
            <a:endCxn id="1943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60" name="Shape 1960"/>
          <p:cNvCxnSpPr>
            <a:stCxn id="1958" idx="5"/>
            <a:endCxn id="1944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61" name="Shape 1961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62" name="Shape 1962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63" name="Shape 1963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964" name="Shape 1964"/>
          <p:cNvCxnSpPr>
            <a:endCxn id="1958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65" name="Shape 1965"/>
          <p:cNvCxnSpPr>
            <a:stCxn id="1963" idx="5"/>
            <a:endCxn id="1953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66" name="Shape 1966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67" name="Shape 1967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68" name="Shape 1968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969" name="Shape 1969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Shape 197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975" name="Shape 197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76" name="Shape 197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977" name="Shape 197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78" name="Shape 197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79" name="Shape 197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980" name="Shape 1980"/>
          <p:cNvCxnSpPr>
            <a:stCxn id="1976" idx="3"/>
            <a:endCxn id="197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1" name="Shape 1981"/>
          <p:cNvCxnSpPr>
            <a:stCxn id="1976" idx="5"/>
            <a:endCxn id="197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2" name="Shape 198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83" name="Shape 198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84" name="Shape 198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985" name="Shape 1985"/>
          <p:cNvCxnSpPr>
            <a:stCxn id="1984" idx="3"/>
            <a:endCxn id="197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6" name="Shape 1986"/>
          <p:cNvCxnSpPr>
            <a:stCxn id="1984" idx="5"/>
            <a:endCxn id="197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7" name="Shape 198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88" name="Shape 198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89" name="Shape 198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990" name="Shape 1990"/>
          <p:cNvCxnSpPr>
            <a:stCxn id="1989" idx="3"/>
            <a:endCxn id="197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1" name="Shape 1991"/>
          <p:cNvCxnSpPr>
            <a:stCxn id="1989" idx="5"/>
            <a:endCxn id="197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2" name="Shape 199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93" name="Shape 199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94" name="Shape 199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995" name="Shape 1995"/>
          <p:cNvCxnSpPr>
            <a:endCxn id="198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6" name="Shape 1996"/>
          <p:cNvCxnSpPr>
            <a:stCxn id="1994" idx="5"/>
            <a:endCxn id="198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7" name="Shape 199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98" name="Shape 199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99" name="Shape 199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2000" name="Shape 2000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Shape 2005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006" name="Shape 2006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007" name="Shape 2007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008" name="Shape 2008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09" name="Shape 2009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10" name="Shape 2010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011" name="Shape 2011"/>
          <p:cNvCxnSpPr>
            <a:stCxn id="2007" idx="3"/>
            <a:endCxn id="2008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12" name="Shape 2012"/>
          <p:cNvCxnSpPr>
            <a:stCxn id="2007" idx="5"/>
            <a:endCxn id="2009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3" name="Shape 2013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14" name="Shape 2014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15" name="Shape 2015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016" name="Shape 2016"/>
          <p:cNvCxnSpPr>
            <a:stCxn id="2015" idx="3"/>
            <a:endCxn id="2010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17" name="Shape 2017"/>
          <p:cNvCxnSpPr>
            <a:stCxn id="2015" idx="5"/>
            <a:endCxn id="2007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8" name="Shape 2018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19" name="Shape 2019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20" name="Shape 2020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021" name="Shape 2021"/>
          <p:cNvCxnSpPr>
            <a:stCxn id="2020" idx="3"/>
            <a:endCxn id="2005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22" name="Shape 2022"/>
          <p:cNvCxnSpPr>
            <a:stCxn id="2020" idx="5"/>
            <a:endCxn id="2006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3" name="Shape 2023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24" name="Shape 2024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25" name="Shape 2025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026" name="Shape 2026"/>
          <p:cNvCxnSpPr>
            <a:endCxn id="2020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27" name="Shape 2027"/>
          <p:cNvCxnSpPr>
            <a:stCxn id="2025" idx="5"/>
            <a:endCxn id="2015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8" name="Shape 2028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29" name="Shape 2029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30" name="Shape 2030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031" name="Shape 2031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Shape 2036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037" name="Shape 2037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038" name="Shape 2038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039" name="Shape 2039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40" name="Shape 2040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41" name="Shape 2041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042" name="Shape 2042"/>
          <p:cNvCxnSpPr>
            <a:stCxn id="2038" idx="3"/>
            <a:endCxn id="2039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43" name="Shape 2043"/>
          <p:cNvCxnSpPr>
            <a:stCxn id="2038" idx="5"/>
            <a:endCxn id="2040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4" name="Shape 2044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45" name="Shape 2045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46" name="Shape 2046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047" name="Shape 2047"/>
          <p:cNvCxnSpPr>
            <a:stCxn id="2046" idx="3"/>
            <a:endCxn id="2041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48" name="Shape 2048"/>
          <p:cNvCxnSpPr>
            <a:stCxn id="2046" idx="5"/>
            <a:endCxn id="2038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9" name="Shape 2049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50" name="Shape 2050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51" name="Shape 2051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052" name="Shape 2052"/>
          <p:cNvCxnSpPr>
            <a:stCxn id="2051" idx="3"/>
            <a:endCxn id="2036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53" name="Shape 2053"/>
          <p:cNvCxnSpPr>
            <a:stCxn id="2051" idx="5"/>
            <a:endCxn id="2037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54" name="Shape 2054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55" name="Shape 2055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56" name="Shape 2056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057" name="Shape 2057"/>
          <p:cNvCxnSpPr>
            <a:endCxn id="2051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58" name="Shape 2058"/>
          <p:cNvCxnSpPr>
            <a:stCxn id="2056" idx="5"/>
            <a:endCxn id="2046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59" name="Shape 2059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60" name="Shape 2060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61" name="Shape 2061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</a:p>
        </p:txBody>
      </p:sp>
      <p:sp>
        <p:nvSpPr>
          <p:cNvPr id="2062" name="Shape 2062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Shape 2067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068" name="Shape 2068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069" name="Shape 2069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070" name="Shape 2070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71" name="Shape 2071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72" name="Shape 2072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073" name="Shape 2073"/>
          <p:cNvCxnSpPr>
            <a:stCxn id="2069" idx="3"/>
            <a:endCxn id="2070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74" name="Shape 2074"/>
          <p:cNvCxnSpPr>
            <a:stCxn id="2069" idx="5"/>
            <a:endCxn id="2071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5" name="Shape 2075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76" name="Shape 2076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77" name="Shape 2077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078" name="Shape 2078"/>
          <p:cNvCxnSpPr>
            <a:stCxn id="2077" idx="3"/>
            <a:endCxn id="2072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79" name="Shape 2079"/>
          <p:cNvCxnSpPr>
            <a:stCxn id="2077" idx="5"/>
            <a:endCxn id="2069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0" name="Shape 2080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81" name="Shape 2081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82" name="Shape 2082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083" name="Shape 2083"/>
          <p:cNvCxnSpPr>
            <a:stCxn id="2082" idx="3"/>
            <a:endCxn id="2067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84" name="Shape 2084"/>
          <p:cNvCxnSpPr>
            <a:stCxn id="2082" idx="5"/>
            <a:endCxn id="2068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5" name="Shape 2085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87" name="Shape 2087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088" name="Shape 2088"/>
          <p:cNvCxnSpPr>
            <a:endCxn id="2082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89" name="Shape 2089"/>
          <p:cNvCxnSpPr>
            <a:stCxn id="2087" idx="5"/>
            <a:endCxn id="2077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90" name="Shape 2090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91" name="Shape 2091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92" name="Shape 2092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</a:p>
        </p:txBody>
      </p:sp>
      <p:sp>
        <p:nvSpPr>
          <p:cNvPr id="2093" name="Shape 2093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Shape 2098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099" name="Shape 2099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00" name="Shape 2100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01" name="Shape 2101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02" name="Shape 2102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03" name="Shape 2103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04" name="Shape 2104"/>
          <p:cNvCxnSpPr>
            <a:stCxn id="2100" idx="3"/>
            <a:endCxn id="2101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05" name="Shape 2105"/>
          <p:cNvCxnSpPr>
            <a:stCxn id="2100" idx="5"/>
            <a:endCxn id="2102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06" name="Shape 2106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07" name="Shape 2107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08" name="Shape 2108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109" name="Shape 2109"/>
          <p:cNvCxnSpPr>
            <a:stCxn id="2108" idx="3"/>
            <a:endCxn id="2103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10" name="Shape 2110"/>
          <p:cNvCxnSpPr>
            <a:stCxn id="2108" idx="5"/>
            <a:endCxn id="2100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1" name="Shape 2111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12" name="Shape 2112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13" name="Shape 2113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114" name="Shape 2114"/>
          <p:cNvCxnSpPr>
            <a:stCxn id="2113" idx="3"/>
            <a:endCxn id="2098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15" name="Shape 2115"/>
          <p:cNvCxnSpPr>
            <a:stCxn id="2113" idx="5"/>
            <a:endCxn id="2099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6" name="Shape 2116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17" name="Shape 2117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18" name="Shape 2118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119" name="Shape 2119"/>
          <p:cNvCxnSpPr>
            <a:endCxn id="2113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20" name="Shape 2120"/>
          <p:cNvCxnSpPr>
            <a:stCxn id="2118" idx="5"/>
            <a:endCxn id="2108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1" name="Shape 2121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22" name="Shape 2122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23" name="Shape 2123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2124" name="Shape 2124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Shape 2129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130" name="Shape 2130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31" name="Shape 2131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32" name="Shape 2132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33" name="Shape 2133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34" name="Shape 2134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35" name="Shape 2135"/>
          <p:cNvCxnSpPr>
            <a:stCxn id="2131" idx="3"/>
            <a:endCxn id="2132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36" name="Shape 2136"/>
          <p:cNvCxnSpPr>
            <a:stCxn id="2131" idx="5"/>
            <a:endCxn id="2133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37" name="Shape 2137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38" name="Shape 2138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39" name="Shape 2139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140" name="Shape 2140"/>
          <p:cNvCxnSpPr>
            <a:stCxn id="2139" idx="3"/>
            <a:endCxn id="2134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41" name="Shape 2141"/>
          <p:cNvCxnSpPr>
            <a:stCxn id="2139" idx="5"/>
            <a:endCxn id="2131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42" name="Shape 2142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43" name="Shape 2143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44" name="Shape 2144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145" name="Shape 2145"/>
          <p:cNvCxnSpPr>
            <a:stCxn id="2144" idx="3"/>
            <a:endCxn id="2129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46" name="Shape 2146"/>
          <p:cNvCxnSpPr>
            <a:stCxn id="2144" idx="5"/>
            <a:endCxn id="2130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47" name="Shape 2147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48" name="Shape 2148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49" name="Shape 2149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150" name="Shape 2150"/>
          <p:cNvCxnSpPr>
            <a:endCxn id="2144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51" name="Shape 2151"/>
          <p:cNvCxnSpPr>
            <a:stCxn id="2149" idx="5"/>
            <a:endCxn id="2139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2" name="Shape 2152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53" name="Shape 2153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54" name="Shape 2154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155" name="Shape 2155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Shape 2160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161" name="Shape 2161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62" name="Shape 2162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63" name="Shape 2163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64" name="Shape 2164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65" name="Shape 2165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66" name="Shape 2166"/>
          <p:cNvCxnSpPr>
            <a:stCxn id="2162" idx="3"/>
            <a:endCxn id="2163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67" name="Shape 2167"/>
          <p:cNvCxnSpPr>
            <a:stCxn id="2162" idx="5"/>
            <a:endCxn id="2164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68" name="Shape 2168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69" name="Shape 2169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70" name="Shape 2170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171" name="Shape 2171"/>
          <p:cNvCxnSpPr>
            <a:stCxn id="2170" idx="3"/>
            <a:endCxn id="2165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72" name="Shape 2172"/>
          <p:cNvCxnSpPr>
            <a:stCxn id="2170" idx="5"/>
            <a:endCxn id="2162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3" name="Shape 2173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74" name="Shape 2174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75" name="Shape 2175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176" name="Shape 2176"/>
          <p:cNvCxnSpPr>
            <a:stCxn id="2175" idx="3"/>
            <a:endCxn id="2160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77" name="Shape 2177"/>
          <p:cNvCxnSpPr>
            <a:stCxn id="2175" idx="5"/>
            <a:endCxn id="2161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8" name="Shape 2178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79" name="Shape 2179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80" name="Shape 2180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181" name="Shape 2181"/>
          <p:cNvCxnSpPr>
            <a:endCxn id="2175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82" name="Shape 2182"/>
          <p:cNvCxnSpPr>
            <a:stCxn id="2180" idx="5"/>
            <a:endCxn id="2170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83" name="Shape 2183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4" name="Shape 2184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85" name="Shape 2185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</a:p>
        </p:txBody>
      </p:sp>
      <p:sp>
        <p:nvSpPr>
          <p:cNvPr id="2186" name="Shape 2186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Shape 2191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192" name="Shape 2192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93" name="Shape 2193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94" name="Shape 2194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5" name="Shape 2195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96" name="Shape 2196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97" name="Shape 2197"/>
          <p:cNvCxnSpPr>
            <a:stCxn id="2193" idx="3"/>
            <a:endCxn id="2194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98" name="Shape 2198"/>
          <p:cNvCxnSpPr>
            <a:stCxn id="2193" idx="5"/>
            <a:endCxn id="2195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9" name="Shape 2199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0" name="Shape 2200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01" name="Shape 2201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202" name="Shape 2202"/>
          <p:cNvCxnSpPr>
            <a:stCxn id="2201" idx="3"/>
            <a:endCxn id="2196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03" name="Shape 2203"/>
          <p:cNvCxnSpPr>
            <a:stCxn id="2201" idx="5"/>
            <a:endCxn id="2193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04" name="Shape 2204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5" name="Shape 2205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06" name="Shape 2206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207" name="Shape 2207"/>
          <p:cNvCxnSpPr>
            <a:stCxn id="2206" idx="3"/>
            <a:endCxn id="2191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08" name="Shape 2208"/>
          <p:cNvCxnSpPr>
            <a:stCxn id="2206" idx="5"/>
            <a:endCxn id="2192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09" name="Shape 2209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10" name="Shape 2210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11" name="Shape 2211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212" name="Shape 2212"/>
          <p:cNvCxnSpPr>
            <a:endCxn id="2206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13" name="Shape 2213"/>
          <p:cNvCxnSpPr>
            <a:stCxn id="2211" idx="5"/>
            <a:endCxn id="2201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4" name="Shape 2214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15" name="Shape 2215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16" name="Shape 2216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</a:p>
        </p:txBody>
      </p:sp>
      <p:sp>
        <p:nvSpPr>
          <p:cNvPr id="2217" name="Shape 2217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70" name="Shape 270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1" name="Shape 271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72" name="Shape 272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" name="Shape 273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4" name="Shape 274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75" name="Shape 275"/>
          <p:cNvCxnSpPr>
            <a:stCxn id="271" idx="3"/>
            <a:endCxn id="272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6" name="Shape 276"/>
          <p:cNvCxnSpPr>
            <a:stCxn id="271" idx="5"/>
            <a:endCxn id="273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79" name="Shape 279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80" name="Shape 280"/>
          <p:cNvCxnSpPr>
            <a:stCxn id="279" idx="3"/>
            <a:endCxn id="274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1" name="Shape 281"/>
          <p:cNvCxnSpPr>
            <a:stCxn id="279" idx="5"/>
            <a:endCxn id="271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84" name="Shape 284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85" name="Shape 285"/>
          <p:cNvCxnSpPr>
            <a:stCxn id="284" idx="3"/>
            <a:endCxn id="269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6" name="Shape 286"/>
          <p:cNvCxnSpPr>
            <a:stCxn id="284" idx="5"/>
            <a:endCxn id="270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89" name="Shape 289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90" name="Shape 290"/>
          <p:cNvCxnSpPr>
            <a:endCxn id="284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1" name="Shape 291"/>
          <p:cNvCxnSpPr>
            <a:stCxn id="289" idx="5"/>
            <a:endCxn id="279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2" name="Shape 292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Shape 2222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223" name="Shape 2223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24" name="Shape 2224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225" name="Shape 2225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26" name="Shape 2226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27" name="Shape 2227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228" name="Shape 2228"/>
          <p:cNvCxnSpPr>
            <a:stCxn id="2224" idx="3"/>
            <a:endCxn id="2225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29" name="Shape 2229"/>
          <p:cNvCxnSpPr>
            <a:stCxn id="2224" idx="5"/>
            <a:endCxn id="2226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0" name="Shape 2230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31" name="Shape 2231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32" name="Shape 2232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233" name="Shape 2233"/>
          <p:cNvCxnSpPr>
            <a:stCxn id="2232" idx="3"/>
            <a:endCxn id="2227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34" name="Shape 2234"/>
          <p:cNvCxnSpPr>
            <a:stCxn id="2232" idx="5"/>
            <a:endCxn id="2224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5" name="Shape 2235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36" name="Shape 2236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37" name="Shape 2237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238" name="Shape 2238"/>
          <p:cNvCxnSpPr>
            <a:stCxn id="2237" idx="3"/>
            <a:endCxn id="2222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39" name="Shape 2239"/>
          <p:cNvCxnSpPr>
            <a:stCxn id="2237" idx="5"/>
            <a:endCxn id="2223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40" name="Shape 2240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41" name="Shape 2241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42" name="Shape 2242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243" name="Shape 2243"/>
          <p:cNvCxnSpPr>
            <a:endCxn id="2237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44" name="Shape 2244"/>
          <p:cNvCxnSpPr>
            <a:stCxn id="2242" idx="5"/>
            <a:endCxn id="2232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45" name="Shape 2245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46" name="Shape 2246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47" name="Shape 2247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2248" name="Shape 2248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Shape 2253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254" name="Shape 2254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55" name="Shape 2255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256" name="Shape 2256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57" name="Shape 2257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58" name="Shape 2258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259" name="Shape 2259"/>
          <p:cNvCxnSpPr>
            <a:stCxn id="2255" idx="3"/>
            <a:endCxn id="2256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60" name="Shape 2260"/>
          <p:cNvCxnSpPr>
            <a:stCxn id="2255" idx="5"/>
            <a:endCxn id="2257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61" name="Shape 2261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62" name="Shape 2262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63" name="Shape 2263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264" name="Shape 2264"/>
          <p:cNvCxnSpPr>
            <a:stCxn id="2263" idx="3"/>
            <a:endCxn id="2258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65" name="Shape 2265"/>
          <p:cNvCxnSpPr>
            <a:stCxn id="2263" idx="5"/>
            <a:endCxn id="2255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66" name="Shape 2266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67" name="Shape 2267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68" name="Shape 2268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269" name="Shape 2269"/>
          <p:cNvCxnSpPr>
            <a:stCxn id="2268" idx="3"/>
            <a:endCxn id="2253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70" name="Shape 2270"/>
          <p:cNvCxnSpPr>
            <a:stCxn id="2268" idx="5"/>
            <a:endCxn id="2254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1" name="Shape 2271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72" name="Shape 2272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73" name="Shape 2273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274" name="Shape 2274"/>
          <p:cNvCxnSpPr>
            <a:endCxn id="2268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75" name="Shape 2275"/>
          <p:cNvCxnSpPr>
            <a:stCxn id="2273" idx="5"/>
            <a:endCxn id="2263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6" name="Shape 2276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77" name="Shape 2277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78" name="Shape 2278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010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279" name="Shape 2279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Shape 228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285" name="Shape 228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86" name="Shape 228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287" name="Shape 228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88" name="Shape 228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89" name="Shape 228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290" name="Shape 2290"/>
          <p:cNvCxnSpPr>
            <a:stCxn id="2286" idx="3"/>
            <a:endCxn id="228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91" name="Shape 2291"/>
          <p:cNvCxnSpPr>
            <a:stCxn id="2286" idx="5"/>
            <a:endCxn id="228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2" name="Shape 229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93" name="Shape 229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94" name="Shape 229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295" name="Shape 2295"/>
          <p:cNvCxnSpPr>
            <a:stCxn id="2294" idx="3"/>
            <a:endCxn id="228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96" name="Shape 2296"/>
          <p:cNvCxnSpPr>
            <a:stCxn id="2294" idx="5"/>
            <a:endCxn id="228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7" name="Shape 229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98" name="Shape 229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99" name="Shape 229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300" name="Shape 2300"/>
          <p:cNvCxnSpPr>
            <a:stCxn id="2299" idx="3"/>
            <a:endCxn id="228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01" name="Shape 2301"/>
          <p:cNvCxnSpPr>
            <a:stCxn id="2299" idx="5"/>
            <a:endCxn id="228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02" name="Shape 230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03" name="Shape 230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04" name="Shape 230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305" name="Shape 2305"/>
          <p:cNvCxnSpPr>
            <a:endCxn id="229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06" name="Shape 2306"/>
          <p:cNvCxnSpPr>
            <a:stCxn id="2304" idx="5"/>
            <a:endCxn id="229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07" name="Shape 230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08" name="Shape 230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09" name="Shape 230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0101</a:t>
            </a:r>
          </a:p>
        </p:txBody>
      </p:sp>
      <p:sp>
        <p:nvSpPr>
          <p:cNvPr id="2310" name="Shape 2310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Shape 2315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316" name="Shape 2316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317" name="Shape 2317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318" name="Shape 2318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19" name="Shape 2319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20" name="Shape 2320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321" name="Shape 2321"/>
          <p:cNvCxnSpPr>
            <a:stCxn id="2317" idx="3"/>
            <a:endCxn id="2318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22" name="Shape 2322"/>
          <p:cNvCxnSpPr>
            <a:stCxn id="2317" idx="5"/>
            <a:endCxn id="2319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23" name="Shape 2323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24" name="Shape 2324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25" name="Shape 2325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326" name="Shape 2326"/>
          <p:cNvCxnSpPr>
            <a:stCxn id="2325" idx="3"/>
            <a:endCxn id="2320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27" name="Shape 2327"/>
          <p:cNvCxnSpPr>
            <a:stCxn id="2325" idx="5"/>
            <a:endCxn id="2317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28" name="Shape 2328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29" name="Shape 2329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30" name="Shape 2330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331" name="Shape 2331"/>
          <p:cNvCxnSpPr>
            <a:stCxn id="2330" idx="3"/>
            <a:endCxn id="2315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32" name="Shape 2332"/>
          <p:cNvCxnSpPr>
            <a:stCxn id="2330" idx="5"/>
            <a:endCxn id="2316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33" name="Shape 2333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34" name="Shape 2334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35" name="Shape 2335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336" name="Shape 2336"/>
          <p:cNvCxnSpPr>
            <a:endCxn id="2330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37" name="Shape 2337"/>
          <p:cNvCxnSpPr>
            <a:stCxn id="2335" idx="5"/>
            <a:endCxn id="2325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38" name="Shape 2338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39" name="Shape 2339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40" name="Shape 2340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0101</a:t>
            </a:r>
          </a:p>
        </p:txBody>
      </p:sp>
      <p:sp>
        <p:nvSpPr>
          <p:cNvPr id="2341" name="Shape 2341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Shape 2346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347" name="Shape 2347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348" name="Shape 2348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349" name="Shape 2349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50" name="Shape 2350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51" name="Shape 2351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352" name="Shape 2352"/>
          <p:cNvCxnSpPr>
            <a:stCxn id="2348" idx="3"/>
            <a:endCxn id="2349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53" name="Shape 2353"/>
          <p:cNvCxnSpPr>
            <a:stCxn id="2348" idx="5"/>
            <a:endCxn id="2350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54" name="Shape 2354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55" name="Shape 2355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56" name="Shape 2356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357" name="Shape 2357"/>
          <p:cNvCxnSpPr>
            <a:stCxn id="2356" idx="3"/>
            <a:endCxn id="2351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58" name="Shape 2358"/>
          <p:cNvCxnSpPr>
            <a:stCxn id="2356" idx="5"/>
            <a:endCxn id="2348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59" name="Shape 2359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60" name="Shape 2360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61" name="Shape 2361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362" name="Shape 2362"/>
          <p:cNvCxnSpPr>
            <a:stCxn id="2361" idx="3"/>
            <a:endCxn id="2346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63" name="Shape 2363"/>
          <p:cNvCxnSpPr>
            <a:stCxn id="2361" idx="5"/>
            <a:endCxn id="2347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64" name="Shape 2364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65" name="Shape 2365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66" name="Shape 2366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367" name="Shape 2367"/>
          <p:cNvCxnSpPr>
            <a:endCxn id="2361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68" name="Shape 2368"/>
          <p:cNvCxnSpPr>
            <a:stCxn id="2366" idx="5"/>
            <a:endCxn id="2356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69" name="Shape 2369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70" name="Shape 2370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71" name="Shape 2371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0101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2372" name="Shape 2372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Shape 2377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378" name="Shape 2378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379" name="Shape 2379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380" name="Shape 2380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1" name="Shape 2381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82" name="Shape 2382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383" name="Shape 2383"/>
          <p:cNvCxnSpPr>
            <a:stCxn id="2379" idx="3"/>
            <a:endCxn id="2380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84" name="Shape 2384"/>
          <p:cNvCxnSpPr>
            <a:stCxn id="2379" idx="5"/>
            <a:endCxn id="2381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85" name="Shape 2385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6" name="Shape 2386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87" name="Shape 2387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388" name="Shape 2388"/>
          <p:cNvCxnSpPr>
            <a:stCxn id="2387" idx="3"/>
            <a:endCxn id="2382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89" name="Shape 2389"/>
          <p:cNvCxnSpPr>
            <a:stCxn id="2387" idx="5"/>
            <a:endCxn id="2379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90" name="Shape 2390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1" name="Shape 2391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92" name="Shape 2392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393" name="Shape 2393"/>
          <p:cNvCxnSpPr>
            <a:stCxn id="2392" idx="3"/>
            <a:endCxn id="2377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94" name="Shape 2394"/>
          <p:cNvCxnSpPr>
            <a:stCxn id="2392" idx="5"/>
            <a:endCxn id="2378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95" name="Shape 2395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6" name="Shape 2396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97" name="Shape 2397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398" name="Shape 2398"/>
          <p:cNvCxnSpPr>
            <a:endCxn id="2392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99" name="Shape 2399"/>
          <p:cNvCxnSpPr>
            <a:stCxn id="2397" idx="5"/>
            <a:endCxn id="2387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00" name="Shape 2400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1" name="Shape 2401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02" name="Shape 2402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b="1" lang="en-US" sz="2000" u="sng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01010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403" name="Shape 2403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Shape 2408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409" name="Shape 2409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410" name="Shape 2410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411" name="Shape 2411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12" name="Shape 2412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13" name="Shape 2413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414" name="Shape 2414"/>
          <p:cNvCxnSpPr>
            <a:stCxn id="2410" idx="3"/>
            <a:endCxn id="2411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15" name="Shape 2415"/>
          <p:cNvCxnSpPr>
            <a:stCxn id="2410" idx="5"/>
            <a:endCxn id="2412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6" name="Shape 2416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17" name="Shape 2417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18" name="Shape 2418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419" name="Shape 2419"/>
          <p:cNvCxnSpPr>
            <a:stCxn id="2418" idx="3"/>
            <a:endCxn id="2413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20" name="Shape 2420"/>
          <p:cNvCxnSpPr>
            <a:stCxn id="2418" idx="5"/>
            <a:endCxn id="2410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1" name="Shape 2421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22" name="Shape 2422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23" name="Shape 2423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424" name="Shape 2424"/>
          <p:cNvCxnSpPr>
            <a:stCxn id="2423" idx="3"/>
            <a:endCxn id="2408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25" name="Shape 2425"/>
          <p:cNvCxnSpPr>
            <a:stCxn id="2423" idx="5"/>
            <a:endCxn id="2409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6" name="Shape 2426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27" name="Shape 2427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28" name="Shape 2428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429" name="Shape 2429"/>
          <p:cNvCxnSpPr>
            <a:endCxn id="2423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30" name="Shape 2430"/>
          <p:cNvCxnSpPr>
            <a:stCxn id="2428" idx="5"/>
            <a:endCxn id="2418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31" name="Shape 2431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32" name="Shape 2432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33" name="Shape 2433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010101</a:t>
            </a:r>
          </a:p>
        </p:txBody>
      </p:sp>
      <p:sp>
        <p:nvSpPr>
          <p:cNvPr id="2434" name="Shape 2434"/>
          <p:cNvSpPr txBox="1"/>
          <p:nvPr/>
        </p:nvSpPr>
        <p:spPr>
          <a:xfrm>
            <a:off x="800000" y="694233"/>
            <a:ext cx="24383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01" name="Shape 301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02" name="Shape 302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03" name="Shape 303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4" name="Shape 304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5" name="Shape 305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06" name="Shape 306"/>
          <p:cNvCxnSpPr>
            <a:stCxn id="302" idx="3"/>
            <a:endCxn id="303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7" name="Shape 307"/>
          <p:cNvCxnSpPr>
            <a:stCxn id="302" idx="5"/>
            <a:endCxn id="304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8" name="Shape 308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10" name="Shape 310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311" name="Shape 311"/>
          <p:cNvCxnSpPr>
            <a:stCxn id="310" idx="3"/>
            <a:endCxn id="305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2" name="Shape 312"/>
          <p:cNvCxnSpPr>
            <a:stCxn id="310" idx="5"/>
            <a:endCxn id="302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15" name="Shape 315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316" name="Shape 316"/>
          <p:cNvCxnSpPr>
            <a:stCxn id="315" idx="3"/>
            <a:endCxn id="300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7" name="Shape 317"/>
          <p:cNvCxnSpPr>
            <a:stCxn id="315" idx="5"/>
            <a:endCxn id="301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8" name="Shape 318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0" name="Shape 320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21" name="Shape 321"/>
          <p:cNvCxnSpPr>
            <a:endCxn id="315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2" name="Shape 322"/>
          <p:cNvCxnSpPr>
            <a:stCxn id="320" idx="5"/>
            <a:endCxn id="310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3" name="Shape 323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32" name="Shape 332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33" name="Shape 333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34" name="Shape 334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35" name="Shape 335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6" name="Shape 336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37" name="Shape 337"/>
          <p:cNvCxnSpPr>
            <a:stCxn id="333" idx="3"/>
            <a:endCxn id="334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8" name="Shape 338"/>
          <p:cNvCxnSpPr>
            <a:stCxn id="333" idx="5"/>
            <a:endCxn id="335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9" name="Shape 339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41" name="Shape 341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342" name="Shape 342"/>
          <p:cNvCxnSpPr>
            <a:stCxn id="341" idx="3"/>
            <a:endCxn id="336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3" name="Shape 343"/>
          <p:cNvCxnSpPr>
            <a:stCxn id="341" idx="5"/>
            <a:endCxn id="333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4" name="Shape 344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46" name="Shape 346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347" name="Shape 347"/>
          <p:cNvCxnSpPr>
            <a:stCxn id="346" idx="3"/>
            <a:endCxn id="331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8" name="Shape 348"/>
          <p:cNvCxnSpPr>
            <a:stCxn id="346" idx="5"/>
            <a:endCxn id="332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51" name="Shape 351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52" name="Shape 352"/>
          <p:cNvCxnSpPr>
            <a:endCxn id="346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3" name="Shape 353"/>
          <p:cNvCxnSpPr>
            <a:stCxn id="351" idx="5"/>
            <a:endCxn id="341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800000" y="694233"/>
            <a:ext cx="24383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bit off stack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