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541"/>
  </p:normalViewPr>
  <p:slideViewPr>
    <p:cSldViewPr snapToGrid="0" snapToObjects="1">
      <p:cViewPr>
        <p:scale>
          <a:sx n="160" d="100"/>
          <a:sy n="160" d="100"/>
        </p:scale>
        <p:origin x="-12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3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237D-9BBD-C743-A495-EEC3F01C3CE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A9D64-4C75-B043-804B-99B00098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99946" y="2417381"/>
            <a:ext cx="1313792" cy="13137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D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13738" y="1103589"/>
            <a:ext cx="1313792" cy="13137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7"/>
            <a:endCxn id="6" idx="3"/>
          </p:cNvCxnSpPr>
          <p:nvPr/>
        </p:nvCxnSpPr>
        <p:spPr>
          <a:xfrm flipV="1">
            <a:off x="4621338" y="2224981"/>
            <a:ext cx="384800" cy="38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127530" y="2417381"/>
            <a:ext cx="1313792" cy="13137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9" idx="1"/>
            <a:endCxn id="6" idx="5"/>
          </p:cNvCxnSpPr>
          <p:nvPr/>
        </p:nvCxnSpPr>
        <p:spPr>
          <a:xfrm flipH="1" flipV="1">
            <a:off x="5935130" y="2224981"/>
            <a:ext cx="384800" cy="38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13738" y="3731173"/>
            <a:ext cx="1313792" cy="13137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9" idx="3"/>
            <a:endCxn id="17" idx="7"/>
          </p:cNvCxnSpPr>
          <p:nvPr/>
        </p:nvCxnSpPr>
        <p:spPr>
          <a:xfrm flipH="1">
            <a:off x="5935130" y="3538773"/>
            <a:ext cx="384800" cy="38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4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99946" y="2417381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13738" y="1103589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A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7"/>
            <a:endCxn id="6" idx="3"/>
          </p:cNvCxnSpPr>
          <p:nvPr/>
        </p:nvCxnSpPr>
        <p:spPr>
          <a:xfrm flipV="1">
            <a:off x="4621338" y="2224981"/>
            <a:ext cx="384800" cy="384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127530" y="2417381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9" idx="1"/>
            <a:endCxn id="6" idx="5"/>
          </p:cNvCxnSpPr>
          <p:nvPr/>
        </p:nvCxnSpPr>
        <p:spPr>
          <a:xfrm flipH="1" flipV="1">
            <a:off x="5935130" y="2224981"/>
            <a:ext cx="384800" cy="384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13738" y="3731173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A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9" idx="3"/>
            <a:endCxn id="17" idx="7"/>
          </p:cNvCxnSpPr>
          <p:nvPr/>
        </p:nvCxnSpPr>
        <p:spPr>
          <a:xfrm flipH="1">
            <a:off x="5935130" y="3538773"/>
            <a:ext cx="384800" cy="384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7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09482" y="2092529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99946" y="2092529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A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6" idx="2"/>
          </p:cNvCxnSpPr>
          <p:nvPr/>
        </p:nvCxnSpPr>
        <p:spPr>
          <a:xfrm>
            <a:off x="2823274" y="2749425"/>
            <a:ext cx="6766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90409" y="2092529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9" idx="2"/>
            <a:endCxn id="6" idx="6"/>
          </p:cNvCxnSpPr>
          <p:nvPr/>
        </p:nvCxnSpPr>
        <p:spPr>
          <a:xfrm flipH="1">
            <a:off x="4813738" y="2749425"/>
            <a:ext cx="6766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480873" y="2092529"/>
            <a:ext cx="1313792" cy="131379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A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9" idx="6"/>
            <a:endCxn id="17" idx="2"/>
          </p:cNvCxnSpPr>
          <p:nvPr/>
        </p:nvCxnSpPr>
        <p:spPr>
          <a:xfrm>
            <a:off x="6804201" y="2749425"/>
            <a:ext cx="6766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4</cp:revision>
  <dcterms:created xsi:type="dcterms:W3CDTF">2016-09-21T05:44:27Z</dcterms:created>
  <dcterms:modified xsi:type="dcterms:W3CDTF">2017-11-28T17:45:23Z</dcterms:modified>
</cp:coreProperties>
</file>