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054100"/>
            <a:ext cx="6350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048179" y="2800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036075" y="2800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42127" y="2800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5" idx="6"/>
            <a:endCxn id="58" idx="2"/>
          </p:cNvCxnSpPr>
          <p:nvPr/>
        </p:nvCxnSpPr>
        <p:spPr>
          <a:xfrm>
            <a:off x="4795154" y="3168019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6"/>
            <a:endCxn id="57" idx="2"/>
          </p:cNvCxnSpPr>
          <p:nvPr/>
        </p:nvCxnSpPr>
        <p:spPr>
          <a:xfrm>
            <a:off x="6289102" y="3168019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45138" y="2105512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44" name="Straight Arrow Connector 43"/>
          <p:cNvCxnSpPr>
            <a:stCxn id="21" idx="3"/>
            <a:endCxn id="55" idx="2"/>
          </p:cNvCxnSpPr>
          <p:nvPr/>
        </p:nvCxnSpPr>
        <p:spPr>
          <a:xfrm>
            <a:off x="3198174" y="2318014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30023" y="2105512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stCxn id="53" idx="1"/>
            <a:endCxn id="57" idx="6"/>
          </p:cNvCxnSpPr>
          <p:nvPr/>
        </p:nvCxnSpPr>
        <p:spPr>
          <a:xfrm flipH="1">
            <a:off x="7783050" y="2318014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048179" y="2800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036075" y="2800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42127" y="280097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795154" y="3052109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289102" y="3052109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45138" y="2105512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44" name="Straight Arrow Connector 43"/>
          <p:cNvCxnSpPr>
            <a:stCxn id="21" idx="3"/>
            <a:endCxn id="55" idx="2"/>
          </p:cNvCxnSpPr>
          <p:nvPr/>
        </p:nvCxnSpPr>
        <p:spPr>
          <a:xfrm>
            <a:off x="3198174" y="2318014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30023" y="2105512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stCxn id="53" idx="1"/>
            <a:endCxn id="57" idx="6"/>
          </p:cNvCxnSpPr>
          <p:nvPr/>
        </p:nvCxnSpPr>
        <p:spPr>
          <a:xfrm flipH="1">
            <a:off x="7783050" y="2318014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95154" y="3268903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89102" y="3268903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6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099694" y="1100960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087590" y="110096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93642" y="110096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846669" y="1352098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40617" y="1352098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96653" y="405501"/>
            <a:ext cx="953036" cy="425003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44" name="Straight Arrow Connector 43"/>
          <p:cNvCxnSpPr>
            <a:stCxn id="21" idx="3"/>
            <a:endCxn id="55" idx="2"/>
          </p:cNvCxnSpPr>
          <p:nvPr/>
        </p:nvCxnSpPr>
        <p:spPr>
          <a:xfrm>
            <a:off x="3249689" y="618003"/>
            <a:ext cx="850005" cy="8500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81538" y="405501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stCxn id="53" idx="1"/>
            <a:endCxn id="57" idx="6"/>
          </p:cNvCxnSpPr>
          <p:nvPr/>
        </p:nvCxnSpPr>
        <p:spPr>
          <a:xfrm flipH="1">
            <a:off x="7834565" y="618003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46669" y="1568892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40617" y="1568892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99694" y="28975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87590" y="28975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93642" y="2897563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6669" y="3148701"/>
            <a:ext cx="74697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40617" y="3148701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96653" y="2202104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3"/>
            <a:endCxn id="13" idx="2"/>
          </p:cNvCxnSpPr>
          <p:nvPr/>
        </p:nvCxnSpPr>
        <p:spPr>
          <a:xfrm>
            <a:off x="3249689" y="2414606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81538" y="2202104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20" idx="1"/>
            <a:endCxn id="14" idx="6"/>
          </p:cNvCxnSpPr>
          <p:nvPr/>
        </p:nvCxnSpPr>
        <p:spPr>
          <a:xfrm flipH="1">
            <a:off x="7834565" y="2414606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46669" y="3365495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40617" y="3365495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099694" y="475469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87590" y="4754695"/>
            <a:ext cx="746975" cy="734096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93642" y="475469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46669" y="5005833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40617" y="5005833"/>
            <a:ext cx="74697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96653" y="4059236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31" name="Straight Arrow Connector 30"/>
          <p:cNvCxnSpPr>
            <a:stCxn id="30" idx="3"/>
            <a:endCxn id="25" idx="2"/>
          </p:cNvCxnSpPr>
          <p:nvPr/>
        </p:nvCxnSpPr>
        <p:spPr>
          <a:xfrm>
            <a:off x="3249689" y="4271738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581538" y="4059236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1"/>
            <a:endCxn id="26" idx="6"/>
          </p:cNvCxnSpPr>
          <p:nvPr/>
        </p:nvCxnSpPr>
        <p:spPr>
          <a:xfrm flipH="1">
            <a:off x="7834565" y="4271738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46669" y="5222627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40617" y="5222627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2815" y="703506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6763" y="2496427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0711" y="4293030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368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099694" y="1100960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087590" y="110096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93642" y="110096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846669" y="1352098"/>
            <a:ext cx="7469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40617" y="1352098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96653" y="405501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44" name="Straight Arrow Connector 43"/>
          <p:cNvCxnSpPr>
            <a:stCxn id="21" idx="3"/>
            <a:endCxn id="55" idx="2"/>
          </p:cNvCxnSpPr>
          <p:nvPr/>
        </p:nvCxnSpPr>
        <p:spPr>
          <a:xfrm>
            <a:off x="3249689" y="618003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81538" y="405501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stCxn id="53" idx="1"/>
            <a:endCxn id="57" idx="6"/>
          </p:cNvCxnSpPr>
          <p:nvPr/>
        </p:nvCxnSpPr>
        <p:spPr>
          <a:xfrm flipH="1">
            <a:off x="7834565" y="618003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46669" y="1568892"/>
            <a:ext cx="74697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40617" y="1568892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2815" y="703506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846667" y="1950965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5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13763" y="703506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66" name="Straight Arrow Connector 65"/>
          <p:cNvCxnSpPr>
            <a:stCxn id="59" idx="7"/>
            <a:endCxn id="58" idx="3"/>
          </p:cNvCxnSpPr>
          <p:nvPr/>
        </p:nvCxnSpPr>
        <p:spPr>
          <a:xfrm flipV="1">
            <a:off x="5484250" y="1727550"/>
            <a:ext cx="218784" cy="3309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1"/>
            <a:endCxn id="55" idx="5"/>
          </p:cNvCxnSpPr>
          <p:nvPr/>
        </p:nvCxnSpPr>
        <p:spPr>
          <a:xfrm flipH="1" flipV="1">
            <a:off x="4737277" y="1727550"/>
            <a:ext cx="218782" cy="3309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099694" y="3373896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7087590" y="337389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593642" y="337389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68" idx="4"/>
            <a:endCxn id="80" idx="2"/>
          </p:cNvCxnSpPr>
          <p:nvPr/>
        </p:nvCxnSpPr>
        <p:spPr>
          <a:xfrm>
            <a:off x="4473182" y="4107992"/>
            <a:ext cx="373485" cy="482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40617" y="3625034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296653" y="2678437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74" name="Straight Arrow Connector 73"/>
          <p:cNvCxnSpPr>
            <a:stCxn id="73" idx="3"/>
            <a:endCxn id="68" idx="2"/>
          </p:cNvCxnSpPr>
          <p:nvPr/>
        </p:nvCxnSpPr>
        <p:spPr>
          <a:xfrm>
            <a:off x="3249689" y="2890939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581538" y="2678437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76" name="Straight Arrow Connector 75"/>
          <p:cNvCxnSpPr>
            <a:stCxn id="75" idx="1"/>
            <a:endCxn id="69" idx="6"/>
          </p:cNvCxnSpPr>
          <p:nvPr/>
        </p:nvCxnSpPr>
        <p:spPr>
          <a:xfrm flipH="1">
            <a:off x="7834565" y="2890939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0" idx="6"/>
            <a:endCxn id="70" idx="4"/>
          </p:cNvCxnSpPr>
          <p:nvPr/>
        </p:nvCxnSpPr>
        <p:spPr>
          <a:xfrm flipV="1">
            <a:off x="5593642" y="4107992"/>
            <a:ext cx="373488" cy="48295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340617" y="3841828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32815" y="2976442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846667" y="4223901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5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13763" y="2976442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82" name="Straight Arrow Connector 81"/>
          <p:cNvCxnSpPr>
            <a:stCxn id="80" idx="7"/>
            <a:endCxn id="70" idx="3"/>
          </p:cNvCxnSpPr>
          <p:nvPr/>
        </p:nvCxnSpPr>
        <p:spPr>
          <a:xfrm flipV="1">
            <a:off x="5484250" y="4000486"/>
            <a:ext cx="218784" cy="3309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1"/>
            <a:endCxn id="68" idx="5"/>
          </p:cNvCxnSpPr>
          <p:nvPr/>
        </p:nvCxnSpPr>
        <p:spPr>
          <a:xfrm flipH="1" flipV="1">
            <a:off x="4737277" y="4000486"/>
            <a:ext cx="218782" cy="3309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099694" y="56657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46985" y="56657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553037" y="566578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7300012" y="5916919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296653" y="4970322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94" name="Straight Arrow Connector 93"/>
          <p:cNvCxnSpPr>
            <a:stCxn id="93" idx="3"/>
            <a:endCxn id="88" idx="2"/>
          </p:cNvCxnSpPr>
          <p:nvPr/>
        </p:nvCxnSpPr>
        <p:spPr>
          <a:xfrm>
            <a:off x="3249689" y="5182824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9540933" y="4970322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96" name="Straight Arrow Connector 95"/>
          <p:cNvCxnSpPr>
            <a:stCxn id="95" idx="1"/>
            <a:endCxn id="89" idx="6"/>
          </p:cNvCxnSpPr>
          <p:nvPr/>
        </p:nvCxnSpPr>
        <p:spPr>
          <a:xfrm flipH="1">
            <a:off x="8793960" y="5182824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300012" y="6133713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32815" y="5268327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340275" y="5665781"/>
            <a:ext cx="746975" cy="73409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5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73158" y="5268327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087250" y="5916919"/>
            <a:ext cx="4657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087250" y="6133713"/>
            <a:ext cx="46578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874488" y="5916919"/>
            <a:ext cx="4657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874488" y="6133713"/>
            <a:ext cx="46578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479756" y="5274213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1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0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099694" y="1100960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087590" y="110096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93642" y="1100960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846669" y="1352098"/>
            <a:ext cx="74697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40617" y="1352098"/>
            <a:ext cx="7469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96653" y="405501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44" name="Straight Arrow Connector 43"/>
          <p:cNvCxnSpPr>
            <a:stCxn id="21" idx="3"/>
            <a:endCxn id="55" idx="2"/>
          </p:cNvCxnSpPr>
          <p:nvPr/>
        </p:nvCxnSpPr>
        <p:spPr>
          <a:xfrm>
            <a:off x="3249689" y="618003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581538" y="405501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stCxn id="53" idx="1"/>
            <a:endCxn id="57" idx="6"/>
          </p:cNvCxnSpPr>
          <p:nvPr/>
        </p:nvCxnSpPr>
        <p:spPr>
          <a:xfrm flipH="1">
            <a:off x="7834565" y="618003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46669" y="1568892"/>
            <a:ext cx="74697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40617" y="1568892"/>
            <a:ext cx="746973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2815" y="703506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99694" y="2886241"/>
            <a:ext cx="746975" cy="73409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87590" y="288624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93642" y="2886241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40617" y="3137379"/>
            <a:ext cx="7469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96653" y="2190782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45" name="Straight Arrow Connector 44"/>
          <p:cNvCxnSpPr>
            <a:stCxn id="43" idx="3"/>
            <a:endCxn id="38" idx="2"/>
          </p:cNvCxnSpPr>
          <p:nvPr/>
        </p:nvCxnSpPr>
        <p:spPr>
          <a:xfrm>
            <a:off x="3249689" y="2403284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581538" y="2190782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46" idx="1"/>
            <a:endCxn id="39" idx="6"/>
          </p:cNvCxnSpPr>
          <p:nvPr/>
        </p:nvCxnSpPr>
        <p:spPr>
          <a:xfrm flipH="1">
            <a:off x="7834565" y="2403284"/>
            <a:ext cx="746973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46669" y="3354173"/>
            <a:ext cx="74697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32815" y="2488787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>
            <a:stCxn id="38" idx="7"/>
            <a:endCxn id="39" idx="1"/>
          </p:cNvCxnSpPr>
          <p:nvPr/>
        </p:nvCxnSpPr>
        <p:spPr>
          <a:xfrm rot="5400000" flipH="1" flipV="1">
            <a:off x="5967129" y="1763895"/>
            <a:ext cx="12700" cy="2459705"/>
          </a:xfrm>
          <a:prstGeom prst="curvedConnector3">
            <a:avLst>
              <a:gd name="adj1" fmla="val 3660591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9" idx="3"/>
            <a:endCxn id="38" idx="5"/>
          </p:cNvCxnSpPr>
          <p:nvPr/>
        </p:nvCxnSpPr>
        <p:spPr>
          <a:xfrm rot="5400000">
            <a:off x="5967130" y="2282979"/>
            <a:ext cx="12700" cy="2459705"/>
          </a:xfrm>
          <a:prstGeom prst="curvedConnector3">
            <a:avLst>
              <a:gd name="adj1" fmla="val 264650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099694" y="47738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599991" y="477386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846669" y="5781529"/>
            <a:ext cx="746975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846669" y="5025003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7"/>
            <a:endCxn id="75" idx="3"/>
          </p:cNvCxnSpPr>
          <p:nvPr/>
        </p:nvCxnSpPr>
        <p:spPr>
          <a:xfrm flipV="1">
            <a:off x="5484252" y="5400455"/>
            <a:ext cx="225131" cy="488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296653" y="4078406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HEAD</a:t>
            </a:r>
            <a:endParaRPr lang="en-US" sz="2400" dirty="0"/>
          </a:p>
        </p:txBody>
      </p:sp>
      <p:cxnSp>
        <p:nvCxnSpPr>
          <p:cNvPr id="80" name="Straight Arrow Connector 79"/>
          <p:cNvCxnSpPr>
            <a:stCxn id="79" idx="3"/>
            <a:endCxn id="74" idx="2"/>
          </p:cNvCxnSpPr>
          <p:nvPr/>
        </p:nvCxnSpPr>
        <p:spPr>
          <a:xfrm>
            <a:off x="3249689" y="4290908"/>
            <a:ext cx="850005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181950" y="4078406"/>
            <a:ext cx="953036" cy="425003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TAIL</a:t>
            </a:r>
            <a:endParaRPr lang="en-US" sz="2400" dirty="0"/>
          </a:p>
        </p:txBody>
      </p:sp>
      <p:cxnSp>
        <p:nvCxnSpPr>
          <p:cNvPr id="82" name="Straight Arrow Connector 81"/>
          <p:cNvCxnSpPr>
            <a:stCxn id="81" idx="1"/>
            <a:endCxn id="75" idx="6"/>
          </p:cNvCxnSpPr>
          <p:nvPr/>
        </p:nvCxnSpPr>
        <p:spPr>
          <a:xfrm flipH="1">
            <a:off x="6346966" y="4290908"/>
            <a:ext cx="834984" cy="850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846669" y="5241797"/>
            <a:ext cx="7469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5"/>
            <a:endCxn id="76" idx="1"/>
          </p:cNvCxnSpPr>
          <p:nvPr/>
        </p:nvCxnSpPr>
        <p:spPr>
          <a:xfrm>
            <a:off x="4737277" y="5400455"/>
            <a:ext cx="218784" cy="48858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232815" y="4376411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2419" y="699896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6367" y="699895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22419" y="2488787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16367" y="2488786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33113" y="4380791"/>
            <a:ext cx="48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1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76</Words>
  <Application>Microsoft Macintosh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24</cp:revision>
  <dcterms:created xsi:type="dcterms:W3CDTF">2016-06-13T21:56:19Z</dcterms:created>
  <dcterms:modified xsi:type="dcterms:W3CDTF">2016-08-17T22:05:03Z</dcterms:modified>
</cp:coreProperties>
</file>