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660045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8550653" y="940827"/>
            <a:ext cx="482880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03205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3876693" y="4173612"/>
            <a:ext cx="0" cy="299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6" idx="3"/>
            <a:endCxn id="82" idx="0"/>
          </p:cNvCxnSpPr>
          <p:nvPr/>
        </p:nvCxnSpPr>
        <p:spPr>
          <a:xfrm flipH="1">
            <a:off x="3334126" y="5099959"/>
            <a:ext cx="27847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38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6" idx="5"/>
            <a:endCxn id="84" idx="0"/>
          </p:cNvCxnSpPr>
          <p:nvPr/>
        </p:nvCxnSpPr>
        <p:spPr>
          <a:xfrm>
            <a:off x="4140788" y="5099959"/>
            <a:ext cx="27847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5714" y="690983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Cherry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43" idx="0"/>
          </p:cNvCxnSpPr>
          <p:nvPr/>
        </p:nvCxnSpPr>
        <p:spPr>
          <a:xfrm flipH="1">
            <a:off x="3265908" y="1317573"/>
            <a:ext cx="125017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27" idx="0"/>
          </p:cNvCxnSpPr>
          <p:nvPr/>
        </p:nvCxnSpPr>
        <p:spPr>
          <a:xfrm>
            <a:off x="6111219" y="1317573"/>
            <a:ext cx="1451939" cy="60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00736" y="4586761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Mango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9" idx="3"/>
            <a:endCxn id="23" idx="0"/>
          </p:cNvCxnSpPr>
          <p:nvPr/>
        </p:nvCxnSpPr>
        <p:spPr>
          <a:xfrm flipH="1">
            <a:off x="8028671" y="3879579"/>
            <a:ext cx="992785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5223" y="1919217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Lemon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29" idx="0"/>
          </p:cNvCxnSpPr>
          <p:nvPr/>
        </p:nvCxnSpPr>
        <p:spPr>
          <a:xfrm flipH="1">
            <a:off x="5725692" y="2545807"/>
            <a:ext cx="1039895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97757" y="3252989"/>
            <a:ext cx="2255870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Imbe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5"/>
            <a:endCxn id="39" idx="0"/>
          </p:cNvCxnSpPr>
          <p:nvPr/>
        </p:nvCxnSpPr>
        <p:spPr>
          <a:xfrm>
            <a:off x="8360728" y="2545807"/>
            <a:ext cx="1458299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91092" y="325298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Nectarine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137973" y="1891046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8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15" idx="7"/>
            <a:endCxn id="13" idx="6"/>
          </p:cNvCxnSpPr>
          <p:nvPr/>
        </p:nvCxnSpPr>
        <p:spPr>
          <a:xfrm rot="16200000" flipV="1">
            <a:off x="4901906" y="4213498"/>
            <a:ext cx="881817" cy="42592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7" idx="6"/>
          </p:cNvCxnSpPr>
          <p:nvPr/>
        </p:nvCxnSpPr>
        <p:spPr>
          <a:xfrm rot="16200000" flipV="1">
            <a:off x="4335619" y="3041165"/>
            <a:ext cx="881817" cy="487869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7"/>
            <a:endCxn id="5" idx="3"/>
          </p:cNvCxnSpPr>
          <p:nvPr/>
        </p:nvCxnSpPr>
        <p:spPr>
          <a:xfrm rot="5400000" flipH="1" flipV="1">
            <a:off x="4799909" y="1693172"/>
            <a:ext cx="514769" cy="126818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13</cp:revision>
  <dcterms:created xsi:type="dcterms:W3CDTF">2016-06-13T22:00:30Z</dcterms:created>
  <dcterms:modified xsi:type="dcterms:W3CDTF">2016-07-31T22:38:42Z</dcterms:modified>
</cp:coreProperties>
</file>