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6" d="100"/>
          <a:sy n="116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6840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2828" y="1175367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a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94114" y="792051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75325"/>
              </p:ext>
            </p:extLst>
          </p:nvPr>
        </p:nvGraphicFramePr>
        <p:xfrm>
          <a:off x="2154548" y="180365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8935" y="1803652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  <a:endParaRPr lang="en-US" sz="32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6607" y="2489624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97893" y="210630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5888" y="2489624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b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557174" y="210630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54708"/>
              </p:ext>
            </p:extLst>
          </p:nvPr>
        </p:nvGraphicFramePr>
        <p:xfrm>
          <a:off x="2144816" y="323950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09203" y="3239500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Insert </a:t>
            </a:r>
            <a:r>
              <a:rPr lang="en-US" sz="3200" dirty="0" smtClean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6875" y="3980215"/>
            <a:ext cx="675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f</a:t>
            </a:r>
          </a:p>
          <a:p>
            <a:pPr algn="ctr"/>
            <a:endParaRPr lang="en-US" sz="3200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2588161" y="3542156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96156" y="3925472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b</a:t>
            </a:r>
            <a:endParaRPr lang="en-US" sz="3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47442" y="3542156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09852" y="4952229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561138" y="4501363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34773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399666" y="802118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30249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195144" y="791169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398795" y="211508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29378" y="210413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94272" y="2093184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194272" y="3549363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329378" y="354936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98794" y="3549362"/>
            <a:ext cx="4882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5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12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Liz Izhikevich</cp:lastModifiedBy>
  <cp:revision>25</cp:revision>
  <dcterms:created xsi:type="dcterms:W3CDTF">2016-06-14T20:44:48Z</dcterms:created>
  <dcterms:modified xsi:type="dcterms:W3CDTF">2016-08-27T11:45:21Z</dcterms:modified>
</cp:coreProperties>
</file>