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52" y="0"/>
            <a:ext cx="5251466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4587" y="620109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0"/>
            <a:endCxn id="2" idx="2"/>
          </p:cNvCxnSpPr>
          <p:nvPr/>
        </p:nvCxnSpPr>
        <p:spPr>
          <a:xfrm>
            <a:off x="6597870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0"/>
            <a:endCxn id="26" idx="2"/>
          </p:cNvCxnSpPr>
          <p:nvPr/>
        </p:nvCxnSpPr>
        <p:spPr>
          <a:xfrm>
            <a:off x="5961994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7" idx="0"/>
            <a:endCxn id="27" idx="2"/>
          </p:cNvCxnSpPr>
          <p:nvPr/>
        </p:nvCxnSpPr>
        <p:spPr>
          <a:xfrm>
            <a:off x="7223236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6" idx="0"/>
          </p:cNvCxnSpPr>
          <p:nvPr/>
        </p:nvCxnSpPr>
        <p:spPr>
          <a:xfrm flipH="1">
            <a:off x="6597870" y="847929"/>
            <a:ext cx="966951" cy="881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4078" y="1061544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5294587" y="1729722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0"/>
            <a:endCxn id="56" idx="2"/>
          </p:cNvCxnSpPr>
          <p:nvPr/>
        </p:nvCxnSpPr>
        <p:spPr>
          <a:xfrm>
            <a:off x="6597870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61994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23236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84078" y="2171157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2906113" y="2839335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09396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73520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34762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0"/>
          </p:cNvCxnSpPr>
          <p:nvPr/>
        </p:nvCxnSpPr>
        <p:spPr>
          <a:xfrm flipH="1">
            <a:off x="4209396" y="1979945"/>
            <a:ext cx="1483456" cy="859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35765" y="2839335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8939048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3172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64414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25256" y="3280770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cxnSp>
        <p:nvCxnSpPr>
          <p:cNvPr id="72" name="Straight Arrow Connector 71"/>
          <p:cNvCxnSpPr>
            <a:endCxn id="67" idx="0"/>
          </p:cNvCxnSpPr>
          <p:nvPr/>
        </p:nvCxnSpPr>
        <p:spPr>
          <a:xfrm>
            <a:off x="6881652" y="1979945"/>
            <a:ext cx="2057396" cy="859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46274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8949557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13681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574923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35765" y="4392575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7966841" y="3074257"/>
            <a:ext cx="982716" cy="876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95604" y="3282962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298775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602058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66182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7424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88266" y="4392575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cxnSp>
        <p:nvCxnSpPr>
          <p:cNvPr id="88" name="Straight Arrow Connector 87"/>
          <p:cNvCxnSpPr>
            <a:endCxn id="83" idx="0"/>
          </p:cNvCxnSpPr>
          <p:nvPr/>
        </p:nvCxnSpPr>
        <p:spPr>
          <a:xfrm flipH="1">
            <a:off x="2602058" y="3076449"/>
            <a:ext cx="667034" cy="87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98613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01896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66020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27262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88104" y="4392575"/>
            <a:ext cx="26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A       C      G       T</a:t>
            </a:r>
            <a:endParaRPr lang="en-US" sz="2400" dirty="0"/>
          </a:p>
        </p:txBody>
      </p:sp>
      <p:cxnSp>
        <p:nvCxnSpPr>
          <p:cNvPr id="94" name="Straight Arrow Connector 93"/>
          <p:cNvCxnSpPr>
            <a:endCxn id="89" idx="0"/>
          </p:cNvCxnSpPr>
          <p:nvPr/>
        </p:nvCxnSpPr>
        <p:spPr>
          <a:xfrm>
            <a:off x="4488105" y="3076449"/>
            <a:ext cx="1313791" cy="87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1" idx="7"/>
          </p:cNvCxnSpPr>
          <p:nvPr/>
        </p:nvCxnSpPr>
        <p:spPr>
          <a:xfrm flipH="1">
            <a:off x="4121991" y="2043265"/>
            <a:ext cx="1087434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13" idx="1"/>
          </p:cNvCxnSpPr>
          <p:nvPr/>
        </p:nvCxnSpPr>
        <p:spPr>
          <a:xfrm>
            <a:off x="5737616" y="2043265"/>
            <a:ext cx="1196826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84408" y="2687209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5050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2297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199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7"/>
          </p:cNvCxnSpPr>
          <p:nvPr/>
        </p:nvCxnSpPr>
        <p:spPr>
          <a:xfrm flipH="1">
            <a:off x="3162311" y="3313799"/>
            <a:ext cx="431489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24728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489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13" idx="3"/>
            <a:endCxn id="38" idx="7"/>
          </p:cNvCxnSpPr>
          <p:nvPr/>
        </p:nvCxnSpPr>
        <p:spPr>
          <a:xfrm flipH="1">
            <a:off x="6492614" y="3313799"/>
            <a:ext cx="441828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55031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5199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13" idx="5"/>
            <a:endCxn id="42" idx="1"/>
          </p:cNvCxnSpPr>
          <p:nvPr/>
        </p:nvCxnSpPr>
        <p:spPr>
          <a:xfrm>
            <a:off x="7462633" y="3313799"/>
            <a:ext cx="343607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96848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574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7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1383516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3519" y="1333578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472654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305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654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573761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4700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178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39795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0608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956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499064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0003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480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648459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1530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7007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62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52943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826430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52942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642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182643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5294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642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1826430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52942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642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8631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8631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te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4179783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4553270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79782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326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455327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7978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326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53270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79782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326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9069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9069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685184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225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851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25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25334" y="2967526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851846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25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225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5184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25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862757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62757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at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523909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897396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523908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97395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897396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523908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7395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897396" y="4183673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523908" y="4665724"/>
            <a:ext cx="746975" cy="73409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97394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8847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2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8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71233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884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712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3884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0453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453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te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306568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3439174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5686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17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343917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6568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917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17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6568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917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76599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76599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5737751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111238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37750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11237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11238" y="2967526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37750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11237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11238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37750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236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748661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8661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at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09813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8783300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09812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8329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8330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40981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8329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783300" y="4183673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409812" y="4665724"/>
            <a:ext cx="746975" cy="73409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8329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420723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20723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ate</a:t>
            </a:r>
            <a:endParaRPr lang="en-US" sz="2800" dirty="0"/>
          </a:p>
        </p:txBody>
      </p:sp>
      <p:sp>
        <p:nvSpPr>
          <p:cNvPr id="77" name="Oval 76"/>
          <p:cNvSpPr/>
          <p:nvPr/>
        </p:nvSpPr>
        <p:spPr>
          <a:xfrm>
            <a:off x="11081875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55362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081874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55361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1455362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1874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55361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455362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1081874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455360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1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8847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2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8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71233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884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712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38846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0453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453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nt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306568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3439174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5686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17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343917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6568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917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17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65686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917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76599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76599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6294799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668286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94798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8285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9" name="Straight Arrow Connector 58"/>
          <p:cNvCxnSpPr>
            <a:stCxn id="57" idx="3"/>
            <a:endCxn id="60" idx="0"/>
          </p:cNvCxnSpPr>
          <p:nvPr/>
        </p:nvCxnSpPr>
        <p:spPr>
          <a:xfrm flipH="1">
            <a:off x="6080667" y="2860020"/>
            <a:ext cx="323523" cy="589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07179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1883" y="279076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917533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17533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57" idx="5"/>
            <a:endCxn id="88" idx="0"/>
          </p:cNvCxnSpPr>
          <p:nvPr/>
        </p:nvCxnSpPr>
        <p:spPr>
          <a:xfrm>
            <a:off x="6932381" y="2860020"/>
            <a:ext cx="272028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830921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04408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204409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830921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04407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93" name="Oval 92"/>
          <p:cNvSpPr/>
          <p:nvPr/>
        </p:nvSpPr>
        <p:spPr>
          <a:xfrm>
            <a:off x="10060031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0433518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060030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433517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9845899" y="2860020"/>
            <a:ext cx="323523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472411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717115" y="279076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697613" y="2860020"/>
            <a:ext cx="272028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596153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69640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969641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0596153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69639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106" name="Straight Arrow Connector 105"/>
          <p:cNvCxnSpPr>
            <a:stCxn id="98" idx="4"/>
            <a:endCxn id="107" idx="0"/>
          </p:cNvCxnSpPr>
          <p:nvPr/>
        </p:nvCxnSpPr>
        <p:spPr>
          <a:xfrm>
            <a:off x="9845899" y="4183673"/>
            <a:ext cx="0" cy="500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9472411" y="468424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81960" y="4161027"/>
            <a:ext cx="26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7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4036" y="2502056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77749" y="3392324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7749" y="2869104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a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933494" y="2502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</p:cNvCxnSpPr>
          <p:nvPr/>
        </p:nvCxnSpPr>
        <p:spPr>
          <a:xfrm flipH="1">
            <a:off x="7306981" y="3236152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3493" y="371820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6980" y="318621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5"/>
            <a:endCxn id="11" idx="1"/>
          </p:cNvCxnSpPr>
          <p:nvPr/>
        </p:nvCxnSpPr>
        <p:spPr>
          <a:xfrm>
            <a:off x="5737616" y="1276010"/>
            <a:ext cx="1712735" cy="697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40959" y="1865567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1936" y="114687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6967472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93984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7471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7978542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87934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2707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6220497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7008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0495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7231567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340958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5731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8725517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856233" y="430742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11006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316256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1" idx="3"/>
          </p:cNvCxnSpPr>
          <p:nvPr/>
        </p:nvCxnSpPr>
        <p:spPr>
          <a:xfrm flipH="1">
            <a:off x="278907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15587" y="308171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907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cxnSp>
        <p:nvCxnSpPr>
          <p:cNvPr id="26" name="Straight Arrow Connector 25"/>
          <p:cNvCxnSpPr>
            <a:stCxn id="31" idx="5"/>
          </p:cNvCxnSpPr>
          <p:nvPr/>
        </p:nvCxnSpPr>
        <p:spPr>
          <a:xfrm>
            <a:off x="380014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0953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431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4210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668611" y="430742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209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531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256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733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4712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7783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260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cxnSp>
        <p:nvCxnSpPr>
          <p:cNvPr id="42" name="Straight Arrow Connector 41"/>
          <p:cNvCxnSpPr>
            <a:stCxn id="4" idx="3"/>
            <a:endCxn id="22" idx="7"/>
          </p:cNvCxnSpPr>
          <p:nvPr/>
        </p:nvCxnSpPr>
        <p:spPr>
          <a:xfrm flipH="1">
            <a:off x="3800145" y="1276010"/>
            <a:ext cx="1409280" cy="697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3169" y="114687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1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1383516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3519" y="1333578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472654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305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654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573761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4700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178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39795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0608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956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499064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0003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480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648459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1530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7007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3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118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52</cp:revision>
  <dcterms:created xsi:type="dcterms:W3CDTF">2016-06-13T22:04:59Z</dcterms:created>
  <dcterms:modified xsi:type="dcterms:W3CDTF">2016-09-13T19:47:53Z</dcterms:modified>
</cp:coreProperties>
</file>